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</p:sldMasterIdLst>
  <p:notesMasterIdLst>
    <p:notesMasterId r:id="rId17"/>
  </p:notesMasterIdLst>
  <p:handoutMasterIdLst>
    <p:handoutMasterId r:id="rId18"/>
  </p:handoutMasterIdLst>
  <p:sldIdLst>
    <p:sldId id="256" r:id="rId6"/>
    <p:sldId id="460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69" r:id="rId16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72409D-1A8D-4940-867E-E49265D8DED4}" v="15" dt="2021-11-04T09:09:53.833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lokangas Jukka" userId="798f4bb8-dc77-4106-8ea1-d3ce3678a634" providerId="ADAL" clId="{484A37A2-F83E-4171-968D-0F17EE6DAEDC}"/>
    <pc:docChg chg="custSel addSld delSld modSld">
      <pc:chgData name="Palokangas Jukka" userId="798f4bb8-dc77-4106-8ea1-d3ce3678a634" providerId="ADAL" clId="{484A37A2-F83E-4171-968D-0F17EE6DAEDC}" dt="2020-02-05T10:32:45.155" v="2411" actId="14100"/>
      <pc:docMkLst>
        <pc:docMk/>
      </pc:docMkLst>
      <pc:sldChg chg="del">
        <pc:chgData name="Palokangas Jukka" userId="798f4bb8-dc77-4106-8ea1-d3ce3678a634" providerId="ADAL" clId="{484A37A2-F83E-4171-968D-0F17EE6DAEDC}" dt="2020-02-05T09:35:55.096" v="817" actId="2696"/>
        <pc:sldMkLst>
          <pc:docMk/>
          <pc:sldMk cId="3089997664" sldId="390"/>
        </pc:sldMkLst>
      </pc:sldChg>
      <pc:sldChg chg="del">
        <pc:chgData name="Palokangas Jukka" userId="798f4bb8-dc77-4106-8ea1-d3ce3678a634" providerId="ADAL" clId="{484A37A2-F83E-4171-968D-0F17EE6DAEDC}" dt="2020-02-05T09:38:29.734" v="1046" actId="2696"/>
        <pc:sldMkLst>
          <pc:docMk/>
          <pc:sldMk cId="2981290932" sldId="391"/>
        </pc:sldMkLst>
      </pc:sldChg>
      <pc:sldChg chg="del">
        <pc:chgData name="Palokangas Jukka" userId="798f4bb8-dc77-4106-8ea1-d3ce3678a634" providerId="ADAL" clId="{484A37A2-F83E-4171-968D-0F17EE6DAEDC}" dt="2020-02-05T09:41:06.302" v="1275" actId="2696"/>
        <pc:sldMkLst>
          <pc:docMk/>
          <pc:sldMk cId="3669793224" sldId="392"/>
        </pc:sldMkLst>
      </pc:sldChg>
      <pc:sldChg chg="del">
        <pc:chgData name="Palokangas Jukka" userId="798f4bb8-dc77-4106-8ea1-d3ce3678a634" providerId="ADAL" clId="{484A37A2-F83E-4171-968D-0F17EE6DAEDC}" dt="2020-02-05T09:43:27.471" v="1497" actId="2696"/>
        <pc:sldMkLst>
          <pc:docMk/>
          <pc:sldMk cId="1266946556" sldId="393"/>
        </pc:sldMkLst>
      </pc:sldChg>
      <pc:sldChg chg="del">
        <pc:chgData name="Palokangas Jukka" userId="798f4bb8-dc77-4106-8ea1-d3ce3678a634" providerId="ADAL" clId="{484A37A2-F83E-4171-968D-0F17EE6DAEDC}" dt="2020-02-05T10:23:36.883" v="1727" actId="2696"/>
        <pc:sldMkLst>
          <pc:docMk/>
          <pc:sldMk cId="3333538511" sldId="394"/>
        </pc:sldMkLst>
      </pc:sldChg>
      <pc:sldChg chg="del">
        <pc:chgData name="Palokangas Jukka" userId="798f4bb8-dc77-4106-8ea1-d3ce3678a634" providerId="ADAL" clId="{484A37A2-F83E-4171-968D-0F17EE6DAEDC}" dt="2020-02-05T10:26:26.378" v="1954" actId="2696"/>
        <pc:sldMkLst>
          <pc:docMk/>
          <pc:sldMk cId="722277598" sldId="395"/>
        </pc:sldMkLst>
      </pc:sldChg>
      <pc:sldChg chg="del">
        <pc:chgData name="Palokangas Jukka" userId="798f4bb8-dc77-4106-8ea1-d3ce3678a634" providerId="ADAL" clId="{484A37A2-F83E-4171-968D-0F17EE6DAEDC}" dt="2020-02-05T10:30:08.609" v="2193" actId="2696"/>
        <pc:sldMkLst>
          <pc:docMk/>
          <pc:sldMk cId="4049092102" sldId="396"/>
        </pc:sldMkLst>
      </pc:sldChg>
      <pc:sldChg chg="modSp del">
        <pc:chgData name="Palokangas Jukka" userId="798f4bb8-dc77-4106-8ea1-d3ce3678a634" providerId="ADAL" clId="{484A37A2-F83E-4171-968D-0F17EE6DAEDC}" dt="2020-02-05T10:32:05.860" v="2404" actId="2696"/>
        <pc:sldMkLst>
          <pc:docMk/>
          <pc:sldMk cId="1408403749" sldId="397"/>
        </pc:sldMkLst>
        <pc:spChg chg="mod">
          <ac:chgData name="Palokangas Jukka" userId="798f4bb8-dc77-4106-8ea1-d3ce3678a634" providerId="ADAL" clId="{484A37A2-F83E-4171-968D-0F17EE6DAEDC}" dt="2020-02-05T10:30:29.140" v="2195" actId="1076"/>
          <ac:spMkLst>
            <pc:docMk/>
            <pc:sldMk cId="1408403749" sldId="397"/>
            <ac:spMk id="2" creationId="{00000000-0000-0000-0000-000000000000}"/>
          </ac:spMkLst>
        </pc:spChg>
      </pc:sldChg>
      <pc:sldChg chg="del">
        <pc:chgData name="Palokangas Jukka" userId="798f4bb8-dc77-4106-8ea1-d3ce3678a634" providerId="ADAL" clId="{484A37A2-F83E-4171-968D-0F17EE6DAEDC}" dt="2020-02-05T09:25:32.910" v="295" actId="2696"/>
        <pc:sldMkLst>
          <pc:docMk/>
          <pc:sldMk cId="3980412811" sldId="458"/>
        </pc:sldMkLst>
      </pc:sldChg>
      <pc:sldChg chg="del">
        <pc:chgData name="Palokangas Jukka" userId="798f4bb8-dc77-4106-8ea1-d3ce3678a634" providerId="ADAL" clId="{484A37A2-F83E-4171-968D-0F17EE6DAEDC}" dt="2020-02-05T09:29:05.538" v="585" actId="2696"/>
        <pc:sldMkLst>
          <pc:docMk/>
          <pc:sldMk cId="2035767174" sldId="959"/>
        </pc:sldMkLst>
      </pc:sldChg>
      <pc:sldChg chg="del">
        <pc:chgData name="Palokangas Jukka" userId="798f4bb8-dc77-4106-8ea1-d3ce3678a634" providerId="ADAL" clId="{484A37A2-F83E-4171-968D-0F17EE6DAEDC}" dt="2020-02-05T09:21:59.845" v="0" actId="2696"/>
        <pc:sldMkLst>
          <pc:docMk/>
          <pc:sldMk cId="237159243" sldId="960"/>
        </pc:sldMkLst>
      </pc:sldChg>
      <pc:sldChg chg="del">
        <pc:chgData name="Palokangas Jukka" userId="798f4bb8-dc77-4106-8ea1-d3ce3678a634" providerId="ADAL" clId="{484A37A2-F83E-4171-968D-0F17EE6DAEDC}" dt="2020-02-05T09:21:59.876" v="1" actId="2696"/>
        <pc:sldMkLst>
          <pc:docMk/>
          <pc:sldMk cId="3572624975" sldId="961"/>
        </pc:sldMkLst>
      </pc:sldChg>
      <pc:sldChg chg="addSp delSp modSp add mod">
        <pc:chgData name="Palokangas Jukka" userId="798f4bb8-dc77-4106-8ea1-d3ce3678a634" providerId="ADAL" clId="{484A37A2-F83E-4171-968D-0F17EE6DAEDC}" dt="2020-02-05T10:32:27.253" v="2410" actId="14100"/>
        <pc:sldMkLst>
          <pc:docMk/>
          <pc:sldMk cId="1035565675" sldId="1048"/>
        </pc:sldMkLst>
        <pc:spChg chg="mod">
          <ac:chgData name="Palokangas Jukka" userId="798f4bb8-dc77-4106-8ea1-d3ce3678a634" providerId="ADAL" clId="{484A37A2-F83E-4171-968D-0F17EE6DAEDC}" dt="2020-02-05T10:32:27.253" v="2410" actId="14100"/>
          <ac:spMkLst>
            <pc:docMk/>
            <pc:sldMk cId="1035565675" sldId="1048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2.187" v="1955" actId="478"/>
          <ac:spMkLst>
            <pc:docMk/>
            <pc:sldMk cId="1035565675" sldId="1048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2.187" v="1955" actId="478"/>
          <ac:spMkLst>
            <pc:docMk/>
            <pc:sldMk cId="1035565675" sldId="1048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24:53.402" v="251"/>
          <ac:spMkLst>
            <pc:docMk/>
            <pc:sldMk cId="1035565675" sldId="1048"/>
            <ac:spMk id="6" creationId="{4A08A7FA-C4B2-494F-9571-CD7250C1D32C}"/>
          </ac:spMkLst>
        </pc:spChg>
        <pc:spChg chg="del">
          <ac:chgData name="Palokangas Jukka" userId="798f4bb8-dc77-4106-8ea1-d3ce3678a634" providerId="ADAL" clId="{484A37A2-F83E-4171-968D-0F17EE6DAEDC}" dt="2020-02-05T09:24:48.840" v="250"/>
          <ac:spMkLst>
            <pc:docMk/>
            <pc:sldMk cId="1035565675" sldId="1048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25:24.587" v="294" actId="6549"/>
          <ac:spMkLst>
            <pc:docMk/>
            <pc:sldMk cId="1035565675" sldId="1048"/>
            <ac:spMk id="14" creationId="{95991B53-46FE-4389-8B7B-59A959D17BE4}"/>
          </ac:spMkLst>
        </pc:spChg>
        <pc:spChg chg="add">
          <ac:chgData name="Palokangas Jukka" userId="798f4bb8-dc77-4106-8ea1-d3ce3678a634" providerId="ADAL" clId="{484A37A2-F83E-4171-968D-0F17EE6DAEDC}" dt="2020-02-05T10:27:17.413" v="1963"/>
          <ac:spMkLst>
            <pc:docMk/>
            <pc:sldMk cId="1035565675" sldId="1048"/>
            <ac:spMk id="15" creationId="{316D8982-C066-44EA-A077-D720CF92D7D7}"/>
          </ac:spMkLst>
        </pc:spChg>
        <pc:spChg chg="add">
          <ac:chgData name="Palokangas Jukka" userId="798f4bb8-dc77-4106-8ea1-d3ce3678a634" providerId="ADAL" clId="{484A37A2-F83E-4171-968D-0F17EE6DAEDC}" dt="2020-02-05T10:27:17.413" v="1963"/>
          <ac:spMkLst>
            <pc:docMk/>
            <pc:sldMk cId="1035565675" sldId="1048"/>
            <ac:spMk id="16" creationId="{A0D4C3F4-7B7B-4759-AA55-EA2F7D39F392}"/>
          </ac:spMkLst>
        </pc:spChg>
        <pc:spChg chg="mod">
          <ac:chgData name="Palokangas Jukka" userId="798f4bb8-dc77-4106-8ea1-d3ce3678a634" providerId="ADAL" clId="{484A37A2-F83E-4171-968D-0F17EE6DAEDC}" dt="2020-02-05T09:22:57.748" v="109" actId="6549"/>
          <ac:spMkLst>
            <pc:docMk/>
            <pc:sldMk cId="1035565675" sldId="1048"/>
            <ac:spMk id="21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4:24.127" v="249" actId="6549"/>
          <ac:spMkLst>
            <pc:docMk/>
            <pc:sldMk cId="1035565675" sldId="1048"/>
            <ac:spMk id="26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24:01.233" v="178" actId="20577"/>
          <ac:graphicFrameMkLst>
            <pc:docMk/>
            <pc:sldMk cId="1035565675" sldId="1048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21.521" v="1964"/>
        <pc:sldMkLst>
          <pc:docMk/>
          <pc:sldMk cId="1883353922" sldId="1049"/>
        </pc:sldMkLst>
        <pc:spChg chg="mod">
          <ac:chgData name="Palokangas Jukka" userId="798f4bb8-dc77-4106-8ea1-d3ce3678a634" providerId="ADAL" clId="{484A37A2-F83E-4171-968D-0F17EE6DAEDC}" dt="2020-02-05T09:26:19.150" v="344" actId="14100"/>
          <ac:spMkLst>
            <pc:docMk/>
            <pc:sldMk cId="1883353922" sldId="1049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5.780" v="1956" actId="478"/>
          <ac:spMkLst>
            <pc:docMk/>
            <pc:sldMk cId="1883353922" sldId="1049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5.780" v="1956" actId="478"/>
          <ac:spMkLst>
            <pc:docMk/>
            <pc:sldMk cId="1883353922" sldId="1049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28:15.612" v="562"/>
          <ac:spMkLst>
            <pc:docMk/>
            <pc:sldMk cId="1883353922" sldId="1049"/>
            <ac:spMk id="6" creationId="{84B290FC-3379-4E96-8AB0-4D316B8C1FE3}"/>
          </ac:spMkLst>
        </pc:spChg>
        <pc:spChg chg="del">
          <ac:chgData name="Palokangas Jukka" userId="798f4bb8-dc77-4106-8ea1-d3ce3678a634" providerId="ADAL" clId="{484A37A2-F83E-4171-968D-0F17EE6DAEDC}" dt="2020-02-05T09:28:11.488" v="561"/>
          <ac:spMkLst>
            <pc:docMk/>
            <pc:sldMk cId="1883353922" sldId="1049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6:35.133" v="401" actId="6549"/>
          <ac:spMkLst>
            <pc:docMk/>
            <pc:sldMk cId="1883353922" sldId="1049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7:59.007" v="560" actId="14100"/>
          <ac:spMkLst>
            <pc:docMk/>
            <pc:sldMk cId="1883353922" sldId="1049"/>
            <ac:spMk id="12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6:43.803" v="417" actId="6549"/>
          <ac:spMkLst>
            <pc:docMk/>
            <pc:sldMk cId="1883353922" sldId="1049"/>
            <ac:spMk id="13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28:42.341" v="584" actId="6549"/>
          <ac:spMkLst>
            <pc:docMk/>
            <pc:sldMk cId="1883353922" sldId="1049"/>
            <ac:spMk id="14" creationId="{67F9AA44-9082-4583-8DCE-49798DB6E9A7}"/>
          </ac:spMkLst>
        </pc:spChg>
        <pc:spChg chg="add">
          <ac:chgData name="Palokangas Jukka" userId="798f4bb8-dc77-4106-8ea1-d3ce3678a634" providerId="ADAL" clId="{484A37A2-F83E-4171-968D-0F17EE6DAEDC}" dt="2020-02-05T10:27:21.521" v="1964"/>
          <ac:spMkLst>
            <pc:docMk/>
            <pc:sldMk cId="1883353922" sldId="1049"/>
            <ac:spMk id="15" creationId="{CB3C066B-368E-42F4-ACAD-22F629B3977A}"/>
          </ac:spMkLst>
        </pc:spChg>
        <pc:spChg chg="add">
          <ac:chgData name="Palokangas Jukka" userId="798f4bb8-dc77-4106-8ea1-d3ce3678a634" providerId="ADAL" clId="{484A37A2-F83E-4171-968D-0F17EE6DAEDC}" dt="2020-02-05T10:27:21.521" v="1964"/>
          <ac:spMkLst>
            <pc:docMk/>
            <pc:sldMk cId="1883353922" sldId="1049"/>
            <ac:spMk id="16" creationId="{2D99828F-85A0-4DAD-B17F-C58E844F6F4C}"/>
          </ac:spMkLst>
        </pc:spChg>
        <pc:graphicFrameChg chg="modGraphic">
          <ac:chgData name="Palokangas Jukka" userId="798f4bb8-dc77-4106-8ea1-d3ce3678a634" providerId="ADAL" clId="{484A37A2-F83E-4171-968D-0F17EE6DAEDC}" dt="2020-02-05T09:27:31.685" v="485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24.849" v="1965"/>
        <pc:sldMkLst>
          <pc:docMk/>
          <pc:sldMk cId="2419185632" sldId="1052"/>
        </pc:sldMkLst>
        <pc:spChg chg="mod">
          <ac:chgData name="Palokangas Jukka" userId="798f4bb8-dc77-4106-8ea1-d3ce3678a634" providerId="ADAL" clId="{484A37A2-F83E-4171-968D-0F17EE6DAEDC}" dt="2020-02-05T09:29:45.513" v="648" actId="6549"/>
          <ac:spMkLst>
            <pc:docMk/>
            <pc:sldMk cId="2419185632" sldId="1052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9.467" v="1957" actId="478"/>
          <ac:spMkLst>
            <pc:docMk/>
            <pc:sldMk cId="2419185632" sldId="1052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9.467" v="1957" actId="478"/>
          <ac:spMkLst>
            <pc:docMk/>
            <pc:sldMk cId="2419185632" sldId="1052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35:04.615" v="785"/>
          <ac:spMkLst>
            <pc:docMk/>
            <pc:sldMk cId="2419185632" sldId="1052"/>
            <ac:spMk id="6" creationId="{B6567253-6D2F-4F84-80A0-04453E0E34CD}"/>
          </ac:spMkLst>
        </pc:spChg>
        <pc:spChg chg="del">
          <ac:chgData name="Palokangas Jukka" userId="798f4bb8-dc77-4106-8ea1-d3ce3678a634" providerId="ADAL" clId="{484A37A2-F83E-4171-968D-0F17EE6DAEDC}" dt="2020-02-05T09:35:01.037" v="784"/>
          <ac:spMkLst>
            <pc:docMk/>
            <pc:sldMk cId="2419185632" sldId="1052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35:38.008" v="816" actId="6549"/>
          <ac:spMkLst>
            <pc:docMk/>
            <pc:sldMk cId="2419185632" sldId="1052"/>
            <ac:spMk id="14" creationId="{AB026EE9-F9E7-4F25-8EB6-507A12638B3E}"/>
          </ac:spMkLst>
        </pc:spChg>
        <pc:spChg chg="add">
          <ac:chgData name="Palokangas Jukka" userId="798f4bb8-dc77-4106-8ea1-d3ce3678a634" providerId="ADAL" clId="{484A37A2-F83E-4171-968D-0F17EE6DAEDC}" dt="2020-02-05T10:27:24.849" v="1965"/>
          <ac:spMkLst>
            <pc:docMk/>
            <pc:sldMk cId="2419185632" sldId="1052"/>
            <ac:spMk id="15" creationId="{8E3AD1B9-840D-4EB9-B848-D0D5D5763112}"/>
          </ac:spMkLst>
        </pc:spChg>
        <pc:spChg chg="add">
          <ac:chgData name="Palokangas Jukka" userId="798f4bb8-dc77-4106-8ea1-d3ce3678a634" providerId="ADAL" clId="{484A37A2-F83E-4171-968D-0F17EE6DAEDC}" dt="2020-02-05T10:27:24.849" v="1965"/>
          <ac:spMkLst>
            <pc:docMk/>
            <pc:sldMk cId="2419185632" sldId="1052"/>
            <ac:spMk id="16" creationId="{45013928-FDA8-4A25-A1C9-9CB3FDF70308}"/>
          </ac:spMkLst>
        </pc:spChg>
        <pc:spChg chg="mod">
          <ac:chgData name="Palokangas Jukka" userId="798f4bb8-dc77-4106-8ea1-d3ce3678a634" providerId="ADAL" clId="{484A37A2-F83E-4171-968D-0F17EE6DAEDC}" dt="2020-02-05T09:30:01.794" v="708" actId="6549"/>
          <ac:spMkLst>
            <pc:docMk/>
            <pc:sldMk cId="2419185632" sldId="1052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34:52.307" v="783" actId="20577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32:45.155" v="2411" actId="14100"/>
        <pc:sldMkLst>
          <pc:docMk/>
          <pc:sldMk cId="1883107858" sldId="1053"/>
        </pc:sldMkLst>
        <pc:spChg chg="mod">
          <ac:chgData name="Palokangas Jukka" userId="798f4bb8-dc77-4106-8ea1-d3ce3678a634" providerId="ADAL" clId="{484A37A2-F83E-4171-968D-0F17EE6DAEDC}" dt="2020-02-05T10:32:45.155" v="2411" actId="14100"/>
          <ac:spMkLst>
            <pc:docMk/>
            <pc:sldMk cId="1883107858" sldId="1053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3.013" v="1958" actId="478"/>
          <ac:spMkLst>
            <pc:docMk/>
            <pc:sldMk cId="1883107858" sldId="1053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3.013" v="1958" actId="478"/>
          <ac:spMkLst>
            <pc:docMk/>
            <pc:sldMk cId="1883107858" sldId="1053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37:59.004" v="1023"/>
          <ac:spMkLst>
            <pc:docMk/>
            <pc:sldMk cId="1883107858" sldId="1053"/>
            <ac:spMk id="6" creationId="{1BF28D47-EB52-426F-BA50-F16C21F6CA88}"/>
          </ac:spMkLst>
        </pc:spChg>
        <pc:spChg chg="del">
          <ac:chgData name="Palokangas Jukka" userId="798f4bb8-dc77-4106-8ea1-d3ce3678a634" providerId="ADAL" clId="{484A37A2-F83E-4171-968D-0F17EE6DAEDC}" dt="2020-02-05T09:37:55.458" v="1022"/>
          <ac:spMkLst>
            <pc:docMk/>
            <pc:sldMk cId="1883107858" sldId="1053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36:59.709" v="951" actId="6549"/>
          <ac:spMkLst>
            <pc:docMk/>
            <pc:sldMk cId="1883107858" sldId="1053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36:43.713" v="893" actId="6549"/>
          <ac:spMkLst>
            <pc:docMk/>
            <pc:sldMk cId="1883107858" sldId="1053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38:23.354" v="1045" actId="6549"/>
          <ac:spMkLst>
            <pc:docMk/>
            <pc:sldMk cId="1883107858" sldId="1053"/>
            <ac:spMk id="14" creationId="{DAF9D8BE-E8AA-49B8-ADD2-BE10E7681AB4}"/>
          </ac:spMkLst>
        </pc:spChg>
        <pc:spChg chg="add">
          <ac:chgData name="Palokangas Jukka" userId="798f4bb8-dc77-4106-8ea1-d3ce3678a634" providerId="ADAL" clId="{484A37A2-F83E-4171-968D-0F17EE6DAEDC}" dt="2020-02-05T10:27:28.197" v="1966"/>
          <ac:spMkLst>
            <pc:docMk/>
            <pc:sldMk cId="1883107858" sldId="1053"/>
            <ac:spMk id="15" creationId="{803F6DDB-C0C3-4532-9335-2A1B6E8A3889}"/>
          </ac:spMkLst>
        </pc:spChg>
        <pc:spChg chg="add">
          <ac:chgData name="Palokangas Jukka" userId="798f4bb8-dc77-4106-8ea1-d3ce3678a634" providerId="ADAL" clId="{484A37A2-F83E-4171-968D-0F17EE6DAEDC}" dt="2020-02-05T10:27:28.197" v="1966"/>
          <ac:spMkLst>
            <pc:docMk/>
            <pc:sldMk cId="1883107858" sldId="1053"/>
            <ac:spMk id="16" creationId="{C1D28C5A-2A7F-4378-BB50-953BD9E8FD22}"/>
          </ac:spMkLst>
        </pc:spChg>
        <pc:graphicFrameChg chg="modGraphic">
          <ac:chgData name="Palokangas Jukka" userId="798f4bb8-dc77-4106-8ea1-d3ce3678a634" providerId="ADAL" clId="{484A37A2-F83E-4171-968D-0F17EE6DAEDC}" dt="2020-02-05T09:37:47.804" v="1021" actId="20577"/>
          <ac:graphicFrameMkLst>
            <pc:docMk/>
            <pc:sldMk cId="1883107858" sldId="1053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1.446" v="1967"/>
        <pc:sldMkLst>
          <pc:docMk/>
          <pc:sldMk cId="1680971455" sldId="1054"/>
        </pc:sldMkLst>
        <pc:spChg chg="mod">
          <ac:chgData name="Palokangas Jukka" userId="798f4bb8-dc77-4106-8ea1-d3ce3678a634" providerId="ADAL" clId="{484A37A2-F83E-4171-968D-0F17EE6DAEDC}" dt="2020-02-05T09:39:09.568" v="1108" actId="14100"/>
          <ac:spMkLst>
            <pc:docMk/>
            <pc:sldMk cId="1680971455" sldId="1054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6.075" v="1959" actId="478"/>
          <ac:spMkLst>
            <pc:docMk/>
            <pc:sldMk cId="1680971455" sldId="1054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6.075" v="1959" actId="478"/>
          <ac:spMkLst>
            <pc:docMk/>
            <pc:sldMk cId="1680971455" sldId="1054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40:23.656" v="1241"/>
          <ac:spMkLst>
            <pc:docMk/>
            <pc:sldMk cId="1680971455" sldId="1054"/>
            <ac:spMk id="6" creationId="{0AC43FC3-E37E-47EC-A59A-4852C6B625AF}"/>
          </ac:spMkLst>
        </pc:spChg>
        <pc:spChg chg="del">
          <ac:chgData name="Palokangas Jukka" userId="798f4bb8-dc77-4106-8ea1-d3ce3678a634" providerId="ADAL" clId="{484A37A2-F83E-4171-968D-0F17EE6DAEDC}" dt="2020-02-05T09:40:19.813" v="1240"/>
          <ac:spMkLst>
            <pc:docMk/>
            <pc:sldMk cId="1680971455" sldId="1054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40:55.222" v="1274" actId="20577"/>
          <ac:spMkLst>
            <pc:docMk/>
            <pc:sldMk cId="1680971455" sldId="1054"/>
            <ac:spMk id="14" creationId="{9ADB640A-DBEF-4CA8-B496-46D4B3E5FC70}"/>
          </ac:spMkLst>
        </pc:spChg>
        <pc:spChg chg="add">
          <ac:chgData name="Palokangas Jukka" userId="798f4bb8-dc77-4106-8ea1-d3ce3678a634" providerId="ADAL" clId="{484A37A2-F83E-4171-968D-0F17EE6DAEDC}" dt="2020-02-05T10:27:31.446" v="1967"/>
          <ac:spMkLst>
            <pc:docMk/>
            <pc:sldMk cId="1680971455" sldId="1054"/>
            <ac:spMk id="15" creationId="{14F5FDD8-E44A-4F15-9D11-0E9ED9D601A4}"/>
          </ac:spMkLst>
        </pc:spChg>
        <pc:spChg chg="add">
          <ac:chgData name="Palokangas Jukka" userId="798f4bb8-dc77-4106-8ea1-d3ce3678a634" providerId="ADAL" clId="{484A37A2-F83E-4171-968D-0F17EE6DAEDC}" dt="2020-02-05T10:27:31.446" v="1967"/>
          <ac:spMkLst>
            <pc:docMk/>
            <pc:sldMk cId="1680971455" sldId="1054"/>
            <ac:spMk id="16" creationId="{F6E07C6B-3020-4F8D-8CF4-AC32D4AD54E0}"/>
          </ac:spMkLst>
        </pc:spChg>
        <pc:spChg chg="mod">
          <ac:chgData name="Palokangas Jukka" userId="798f4bb8-dc77-4106-8ea1-d3ce3678a634" providerId="ADAL" clId="{484A37A2-F83E-4171-968D-0F17EE6DAEDC}" dt="2020-02-05T09:39:26.365" v="1174" actId="6549"/>
          <ac:spMkLst>
            <pc:docMk/>
            <pc:sldMk cId="1680971455" sldId="1054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40:14.752" v="1239" actId="20577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5.804" v="1968"/>
        <pc:sldMkLst>
          <pc:docMk/>
          <pc:sldMk cId="2199243574" sldId="1055"/>
        </pc:sldMkLst>
        <pc:spChg chg="mod">
          <ac:chgData name="Palokangas Jukka" userId="798f4bb8-dc77-4106-8ea1-d3ce3678a634" providerId="ADAL" clId="{484A37A2-F83E-4171-968D-0F17EE6DAEDC}" dt="2020-02-05T09:41:39.748" v="1334" actId="14100"/>
          <ac:spMkLst>
            <pc:docMk/>
            <pc:sldMk cId="2199243574" sldId="1055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9.121" v="1960" actId="478"/>
          <ac:spMkLst>
            <pc:docMk/>
            <pc:sldMk cId="2199243574" sldId="1055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9.121" v="1960" actId="478"/>
          <ac:spMkLst>
            <pc:docMk/>
            <pc:sldMk cId="2199243574" sldId="1055"/>
            <ac:spMk id="5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09:42:53.448" v="1473"/>
          <ac:spMkLst>
            <pc:docMk/>
            <pc:sldMk cId="2199243574" sldId="1055"/>
            <ac:spMk id="7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42:56.587" v="1474"/>
          <ac:spMkLst>
            <pc:docMk/>
            <pc:sldMk cId="2199243574" sldId="1055"/>
            <ac:spMk id="9" creationId="{A0C13D4D-CE72-498F-B946-D8E137C04DDC}"/>
          </ac:spMkLst>
        </pc:spChg>
        <pc:spChg chg="mod">
          <ac:chgData name="Palokangas Jukka" userId="798f4bb8-dc77-4106-8ea1-d3ce3678a634" providerId="ADAL" clId="{484A37A2-F83E-4171-968D-0F17EE6DAEDC}" dt="2020-02-05T09:41:53.463" v="1392" actId="6549"/>
          <ac:spMkLst>
            <pc:docMk/>
            <pc:sldMk cId="2199243574" sldId="1055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42:02.477" v="1408" actId="6549"/>
          <ac:spMkLst>
            <pc:docMk/>
            <pc:sldMk cId="2199243574" sldId="1055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43:20.972" v="1496" actId="6549"/>
          <ac:spMkLst>
            <pc:docMk/>
            <pc:sldMk cId="2199243574" sldId="1055"/>
            <ac:spMk id="13" creationId="{F8627394-1B4B-4D60-975A-29F8FBA2D136}"/>
          </ac:spMkLst>
        </pc:spChg>
        <pc:spChg chg="add">
          <ac:chgData name="Palokangas Jukka" userId="798f4bb8-dc77-4106-8ea1-d3ce3678a634" providerId="ADAL" clId="{484A37A2-F83E-4171-968D-0F17EE6DAEDC}" dt="2020-02-05T10:27:35.804" v="1968"/>
          <ac:spMkLst>
            <pc:docMk/>
            <pc:sldMk cId="2199243574" sldId="1055"/>
            <ac:spMk id="14" creationId="{25F1745E-D5CE-42BC-A744-14AE2CB2FA0F}"/>
          </ac:spMkLst>
        </pc:spChg>
        <pc:spChg chg="add">
          <ac:chgData name="Palokangas Jukka" userId="798f4bb8-dc77-4106-8ea1-d3ce3678a634" providerId="ADAL" clId="{484A37A2-F83E-4171-968D-0F17EE6DAEDC}" dt="2020-02-05T10:27:35.804" v="1968"/>
          <ac:spMkLst>
            <pc:docMk/>
            <pc:sldMk cId="2199243574" sldId="1055"/>
            <ac:spMk id="15" creationId="{A27F02E1-0E70-43D7-9E59-92ACC882D396}"/>
          </ac:spMkLst>
        </pc:spChg>
        <pc:graphicFrameChg chg="modGraphic">
          <ac:chgData name="Palokangas Jukka" userId="798f4bb8-dc77-4106-8ea1-d3ce3678a634" providerId="ADAL" clId="{484A37A2-F83E-4171-968D-0F17EE6DAEDC}" dt="2020-02-05T09:42:46.683" v="1472" actId="20577"/>
          <ac:graphicFrameMkLst>
            <pc:docMk/>
            <pc:sldMk cId="2199243574" sldId="1055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9.631" v="1969"/>
        <pc:sldMkLst>
          <pc:docMk/>
          <pc:sldMk cId="461175757" sldId="1056"/>
        </pc:sldMkLst>
        <pc:spChg chg="mod">
          <ac:chgData name="Palokangas Jukka" userId="798f4bb8-dc77-4106-8ea1-d3ce3678a634" providerId="ADAL" clId="{484A37A2-F83E-4171-968D-0F17EE6DAEDC}" dt="2020-02-05T10:21:25.842" v="1558" actId="14100"/>
          <ac:spMkLst>
            <pc:docMk/>
            <pc:sldMk cId="461175757" sldId="1056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2.667" v="1961" actId="478"/>
          <ac:spMkLst>
            <pc:docMk/>
            <pc:sldMk cId="461175757" sldId="1056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2.667" v="1961" actId="478"/>
          <ac:spMkLst>
            <pc:docMk/>
            <pc:sldMk cId="461175757" sldId="1056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2:44.564" v="1683"/>
          <ac:spMkLst>
            <pc:docMk/>
            <pc:sldMk cId="461175757" sldId="1056"/>
            <ac:spMk id="6" creationId="{9101BB94-CFE8-4A96-BFD1-5C3F242FD13F}"/>
          </ac:spMkLst>
        </pc:spChg>
        <pc:spChg chg="del">
          <ac:chgData name="Palokangas Jukka" userId="798f4bb8-dc77-4106-8ea1-d3ce3678a634" providerId="ADAL" clId="{484A37A2-F83E-4171-968D-0F17EE6DAEDC}" dt="2020-02-05T10:22:40.925" v="1682"/>
          <ac:spMkLst>
            <pc:docMk/>
            <pc:sldMk cId="461175757" sldId="1056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23:25.072" v="1726" actId="6549"/>
          <ac:spMkLst>
            <pc:docMk/>
            <pc:sldMk cId="461175757" sldId="1056"/>
            <ac:spMk id="14" creationId="{62E5F14D-A0F2-4DD9-8885-51AFDBB7DB6B}"/>
          </ac:spMkLst>
        </pc:spChg>
        <pc:spChg chg="add">
          <ac:chgData name="Palokangas Jukka" userId="798f4bb8-dc77-4106-8ea1-d3ce3678a634" providerId="ADAL" clId="{484A37A2-F83E-4171-968D-0F17EE6DAEDC}" dt="2020-02-05T10:27:39.631" v="1969"/>
          <ac:spMkLst>
            <pc:docMk/>
            <pc:sldMk cId="461175757" sldId="1056"/>
            <ac:spMk id="15" creationId="{4F92A95D-841C-4D3F-952B-7DAEB46F9A6E}"/>
          </ac:spMkLst>
        </pc:spChg>
        <pc:spChg chg="add">
          <ac:chgData name="Palokangas Jukka" userId="798f4bb8-dc77-4106-8ea1-d3ce3678a634" providerId="ADAL" clId="{484A37A2-F83E-4171-968D-0F17EE6DAEDC}" dt="2020-02-05T10:27:39.631" v="1969"/>
          <ac:spMkLst>
            <pc:docMk/>
            <pc:sldMk cId="461175757" sldId="1056"/>
            <ac:spMk id="16" creationId="{2AD06E2A-7259-49DD-8CF6-27D4D0F6D979}"/>
          </ac:spMkLst>
        </pc:spChg>
        <pc:spChg chg="mod">
          <ac:chgData name="Palokangas Jukka" userId="798f4bb8-dc77-4106-8ea1-d3ce3678a634" providerId="ADAL" clId="{484A37A2-F83E-4171-968D-0F17EE6DAEDC}" dt="2020-02-05T10:21:39.067" v="1616" actId="6549"/>
          <ac:spMkLst>
            <pc:docMk/>
            <pc:sldMk cId="461175757" sldId="1056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10:22:35.036" v="1681" actId="20577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43.724" v="1970"/>
        <pc:sldMkLst>
          <pc:docMk/>
          <pc:sldMk cId="684600858" sldId="1057"/>
        </pc:sldMkLst>
        <pc:spChg chg="mod">
          <ac:chgData name="Palokangas Jukka" userId="798f4bb8-dc77-4106-8ea1-d3ce3678a634" providerId="ADAL" clId="{484A37A2-F83E-4171-968D-0F17EE6DAEDC}" dt="2020-02-05T10:24:15.377" v="1785" actId="14100"/>
          <ac:spMkLst>
            <pc:docMk/>
            <pc:sldMk cId="684600858" sldId="1057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5.556" v="1962" actId="478"/>
          <ac:spMkLst>
            <pc:docMk/>
            <pc:sldMk cId="684600858" sldId="1057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5.556" v="1962" actId="478"/>
          <ac:spMkLst>
            <pc:docMk/>
            <pc:sldMk cId="684600858" sldId="1057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6:00.974" v="1931"/>
          <ac:spMkLst>
            <pc:docMk/>
            <pc:sldMk cId="684600858" sldId="1057"/>
            <ac:spMk id="6" creationId="{A29EA40A-AE92-4927-AEF2-0896537D4C22}"/>
          </ac:spMkLst>
        </pc:spChg>
        <pc:spChg chg="del">
          <ac:chgData name="Palokangas Jukka" userId="798f4bb8-dc77-4106-8ea1-d3ce3678a634" providerId="ADAL" clId="{484A37A2-F83E-4171-968D-0F17EE6DAEDC}" dt="2020-02-05T10:25:57.256" v="1930"/>
          <ac:spMkLst>
            <pc:docMk/>
            <pc:sldMk cId="684600858" sldId="1057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4:29.706" v="1843" actId="6549"/>
          <ac:spMkLst>
            <pc:docMk/>
            <pc:sldMk cId="684600858" sldId="1057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4:38.281" v="1859" actId="6549"/>
          <ac:spMkLst>
            <pc:docMk/>
            <pc:sldMk cId="684600858" sldId="1057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26:21.954" v="1953" actId="6549"/>
          <ac:spMkLst>
            <pc:docMk/>
            <pc:sldMk cId="684600858" sldId="1057"/>
            <ac:spMk id="14" creationId="{9986330D-46F7-4C3E-B0E2-054D92B03BF9}"/>
          </ac:spMkLst>
        </pc:spChg>
        <pc:spChg chg="add">
          <ac:chgData name="Palokangas Jukka" userId="798f4bb8-dc77-4106-8ea1-d3ce3678a634" providerId="ADAL" clId="{484A37A2-F83E-4171-968D-0F17EE6DAEDC}" dt="2020-02-05T10:27:43.724" v="1970"/>
          <ac:spMkLst>
            <pc:docMk/>
            <pc:sldMk cId="684600858" sldId="1057"/>
            <ac:spMk id="15" creationId="{91BE68B2-C7FA-465F-BCF3-FAC52C3D17D0}"/>
          </ac:spMkLst>
        </pc:spChg>
        <pc:spChg chg="add">
          <ac:chgData name="Palokangas Jukka" userId="798f4bb8-dc77-4106-8ea1-d3ce3678a634" providerId="ADAL" clId="{484A37A2-F83E-4171-968D-0F17EE6DAEDC}" dt="2020-02-05T10:27:43.724" v="1970"/>
          <ac:spMkLst>
            <pc:docMk/>
            <pc:sldMk cId="684600858" sldId="1057"/>
            <ac:spMk id="16" creationId="{39206E53-5541-49B8-AFB4-739DD133A84B}"/>
          </ac:spMkLst>
        </pc:spChg>
        <pc:graphicFrameChg chg="modGraphic">
          <ac:chgData name="Palokangas Jukka" userId="798f4bb8-dc77-4106-8ea1-d3ce3678a634" providerId="ADAL" clId="{484A37A2-F83E-4171-968D-0F17EE6DAEDC}" dt="2020-02-05T10:25:51.742" v="1929" actId="20577"/>
          <ac:graphicFrameMkLst>
            <pc:docMk/>
            <pc:sldMk cId="684600858" sldId="1057"/>
            <ac:graphicFrameMk id="11" creationId="{00000000-0000-0000-0000-000000000000}"/>
          </ac:graphicFrameMkLst>
        </pc:graphicFrameChg>
      </pc:sldChg>
      <pc:sldChg chg="addSp delSp modSp add">
        <pc:chgData name="Palokangas Jukka" userId="798f4bb8-dc77-4106-8ea1-d3ce3678a634" providerId="ADAL" clId="{484A37A2-F83E-4171-968D-0F17EE6DAEDC}" dt="2020-02-05T10:30:00.396" v="2192" actId="6549"/>
        <pc:sldMkLst>
          <pc:docMk/>
          <pc:sldMk cId="3212395857" sldId="1058"/>
        </pc:sldMkLst>
        <pc:spChg chg="mod">
          <ac:chgData name="Palokangas Jukka" userId="798f4bb8-dc77-4106-8ea1-d3ce3678a634" providerId="ADAL" clId="{484A37A2-F83E-4171-968D-0F17EE6DAEDC}" dt="2020-02-05T10:28:22.528" v="2018" actId="14100"/>
          <ac:spMkLst>
            <pc:docMk/>
            <pc:sldMk cId="3212395857" sldId="1058"/>
            <ac:spMk id="2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9:25.858" v="2159"/>
          <ac:spMkLst>
            <pc:docMk/>
            <pc:sldMk cId="3212395857" sldId="1058"/>
            <ac:spMk id="6" creationId="{BC57EC36-FF9F-4648-B8F9-4A54AB72FEA9}"/>
          </ac:spMkLst>
        </pc:spChg>
        <pc:spChg chg="del">
          <ac:chgData name="Palokangas Jukka" userId="798f4bb8-dc77-4106-8ea1-d3ce3678a634" providerId="ADAL" clId="{484A37A2-F83E-4171-968D-0F17EE6DAEDC}" dt="2020-02-05T10:29:21.578" v="2158"/>
          <ac:spMkLst>
            <pc:docMk/>
            <pc:sldMk cId="3212395857" sldId="1058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9:12.408" v="2157" actId="14100"/>
          <ac:spMkLst>
            <pc:docMk/>
            <pc:sldMk cId="3212395857" sldId="1058"/>
            <ac:spMk id="11" creationId="{00000000-0000-0000-0000-000000000000}"/>
          </ac:spMkLst>
        </pc:spChg>
        <pc:spChg chg="add del">
          <ac:chgData name="Palokangas Jukka" userId="798f4bb8-dc77-4106-8ea1-d3ce3678a634" providerId="ADAL" clId="{484A37A2-F83E-4171-968D-0F17EE6DAEDC}" dt="2020-02-05T10:29:37.996" v="2161"/>
          <ac:spMkLst>
            <pc:docMk/>
            <pc:sldMk cId="3212395857" sldId="1058"/>
            <ac:spMk id="14" creationId="{E19958C7-02FB-4E1F-8D28-0F780F5AA036}"/>
          </ac:spMkLst>
        </pc:spChg>
        <pc:spChg chg="add mod">
          <ac:chgData name="Palokangas Jukka" userId="798f4bb8-dc77-4106-8ea1-d3ce3678a634" providerId="ADAL" clId="{484A37A2-F83E-4171-968D-0F17EE6DAEDC}" dt="2020-02-05T10:30:00.396" v="2192" actId="6549"/>
          <ac:spMkLst>
            <pc:docMk/>
            <pc:sldMk cId="3212395857" sldId="1058"/>
            <ac:spMk id="15" creationId="{DEFD79B2-E683-4479-ABAC-7482C88BF98B}"/>
          </ac:spMkLst>
        </pc:spChg>
        <pc:spChg chg="mod">
          <ac:chgData name="Palokangas Jukka" userId="798f4bb8-dc77-4106-8ea1-d3ce3678a634" providerId="ADAL" clId="{484A37A2-F83E-4171-968D-0F17EE6DAEDC}" dt="2020-02-05T10:28:35.518" v="2076" actId="6549"/>
          <ac:spMkLst>
            <pc:docMk/>
            <pc:sldMk cId="3212395857" sldId="1058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10:28:49.711" v="2104" actId="20577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addSp delSp modSp add">
        <pc:chgData name="Palokangas Jukka" userId="798f4bb8-dc77-4106-8ea1-d3ce3678a634" providerId="ADAL" clId="{484A37A2-F83E-4171-968D-0F17EE6DAEDC}" dt="2020-02-05T10:32:01.942" v="2403" actId="6549"/>
        <pc:sldMkLst>
          <pc:docMk/>
          <pc:sldMk cId="3698197194" sldId="1059"/>
        </pc:sldMkLst>
        <pc:spChg chg="mod">
          <ac:chgData name="Palokangas Jukka" userId="798f4bb8-dc77-4106-8ea1-d3ce3678a634" providerId="ADAL" clId="{484A37A2-F83E-4171-968D-0F17EE6DAEDC}" dt="2020-02-05T10:30:44.237" v="2240" actId="14100"/>
          <ac:spMkLst>
            <pc:docMk/>
            <pc:sldMk cId="3698197194" sldId="1059"/>
            <ac:spMk id="2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31:41.989" v="2381"/>
          <ac:spMkLst>
            <pc:docMk/>
            <pc:sldMk cId="3698197194" sldId="1059"/>
            <ac:spMk id="6" creationId="{4F260A68-B9C6-459C-879A-134E83660D1C}"/>
          </ac:spMkLst>
        </pc:spChg>
        <pc:spChg chg="del">
          <ac:chgData name="Palokangas Jukka" userId="798f4bb8-dc77-4106-8ea1-d3ce3678a634" providerId="ADAL" clId="{484A37A2-F83E-4171-968D-0F17EE6DAEDC}" dt="2020-02-05T10:31:37.990" v="2380"/>
          <ac:spMkLst>
            <pc:docMk/>
            <pc:sldMk cId="3698197194" sldId="1059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30:58.078" v="2298" actId="6549"/>
          <ac:spMkLst>
            <pc:docMk/>
            <pc:sldMk cId="3698197194" sldId="1059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31:32.773" v="2379" actId="14100"/>
          <ac:spMkLst>
            <pc:docMk/>
            <pc:sldMk cId="3698197194" sldId="1059"/>
            <ac:spMk id="13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32:01.942" v="2403" actId="6549"/>
          <ac:spMkLst>
            <pc:docMk/>
            <pc:sldMk cId="3698197194" sldId="1059"/>
            <ac:spMk id="15" creationId="{6ED24FAE-186B-44D4-AF55-12180B8F46D1}"/>
          </ac:spMkLst>
        </pc:spChg>
        <pc:graphicFrameChg chg="modGraphic">
          <ac:chgData name="Palokangas Jukka" userId="798f4bb8-dc77-4106-8ea1-d3ce3678a634" providerId="ADAL" clId="{484A37A2-F83E-4171-968D-0F17EE6DAEDC}" dt="2020-02-05T10:31:12.621" v="2326" actId="20577"/>
          <ac:graphicFrameMkLst>
            <pc:docMk/>
            <pc:sldMk cId="3698197194" sldId="1059"/>
            <ac:graphicFrameMk id="11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44427169-49B0-4909-A487-9CFA5560FC0A}"/>
    <pc:docChg chg="delSld">
      <pc:chgData name="Emaus Katriina" userId="e28635f8-d800-42ff-a913-92d375f1fb60" providerId="ADAL" clId="{44427169-49B0-4909-A487-9CFA5560FC0A}" dt="2019-10-24T10:30:43.266" v="13" actId="2696"/>
      <pc:docMkLst>
        <pc:docMk/>
      </pc:docMkLst>
    </pc:docChg>
  </pc:docChgLst>
  <pc:docChgLst>
    <pc:chgData name="Palokangas Jukka" userId="798f4bb8-dc77-4106-8ea1-d3ce3678a634" providerId="ADAL" clId="{DDF2A4EC-8CBA-4135-92BA-2BEB9CA4930A}"/>
    <pc:docChg chg="addSld delSld modSld">
      <pc:chgData name="Palokangas Jukka" userId="798f4bb8-dc77-4106-8ea1-d3ce3678a634" providerId="ADAL" clId="{DDF2A4EC-8CBA-4135-92BA-2BEB9CA4930A}" dt="2020-08-06T07:41:04.329" v="10" actId="2696"/>
      <pc:docMkLst>
        <pc:docMk/>
      </pc:docMkLst>
      <pc:sldChg chg="del">
        <pc:chgData name="Palokangas Jukka" userId="798f4bb8-dc77-4106-8ea1-d3ce3678a634" providerId="ADAL" clId="{DDF2A4EC-8CBA-4135-92BA-2BEB9CA4930A}" dt="2020-08-06T07:41:04.260" v="1" actId="2696"/>
        <pc:sldMkLst>
          <pc:docMk/>
          <pc:sldMk cId="1035565675" sldId="1048"/>
        </pc:sldMkLst>
      </pc:sldChg>
      <pc:sldChg chg="del">
        <pc:chgData name="Palokangas Jukka" userId="798f4bb8-dc77-4106-8ea1-d3ce3678a634" providerId="ADAL" clId="{DDF2A4EC-8CBA-4135-92BA-2BEB9CA4930A}" dt="2020-08-06T07:41:04.275" v="2" actId="2696"/>
        <pc:sldMkLst>
          <pc:docMk/>
          <pc:sldMk cId="1883353922" sldId="1049"/>
        </pc:sldMkLst>
      </pc:sldChg>
      <pc:sldChg chg="del">
        <pc:chgData name="Palokangas Jukka" userId="798f4bb8-dc77-4106-8ea1-d3ce3678a634" providerId="ADAL" clId="{DDF2A4EC-8CBA-4135-92BA-2BEB9CA4930A}" dt="2020-08-06T07:41:04.282" v="3" actId="2696"/>
        <pc:sldMkLst>
          <pc:docMk/>
          <pc:sldMk cId="2419185632" sldId="1052"/>
        </pc:sldMkLst>
      </pc:sldChg>
      <pc:sldChg chg="del">
        <pc:chgData name="Palokangas Jukka" userId="798f4bb8-dc77-4106-8ea1-d3ce3678a634" providerId="ADAL" clId="{DDF2A4EC-8CBA-4135-92BA-2BEB9CA4930A}" dt="2020-08-06T07:41:04.282" v="4" actId="2696"/>
        <pc:sldMkLst>
          <pc:docMk/>
          <pc:sldMk cId="1883107858" sldId="1053"/>
        </pc:sldMkLst>
      </pc:sldChg>
      <pc:sldChg chg="del">
        <pc:chgData name="Palokangas Jukka" userId="798f4bb8-dc77-4106-8ea1-d3ce3678a634" providerId="ADAL" clId="{DDF2A4EC-8CBA-4135-92BA-2BEB9CA4930A}" dt="2020-08-06T07:41:04.298" v="5" actId="2696"/>
        <pc:sldMkLst>
          <pc:docMk/>
          <pc:sldMk cId="1680971455" sldId="1054"/>
        </pc:sldMkLst>
      </pc:sldChg>
      <pc:sldChg chg="del">
        <pc:chgData name="Palokangas Jukka" userId="798f4bb8-dc77-4106-8ea1-d3ce3678a634" providerId="ADAL" clId="{DDF2A4EC-8CBA-4135-92BA-2BEB9CA4930A}" dt="2020-08-06T07:41:04.298" v="6" actId="2696"/>
        <pc:sldMkLst>
          <pc:docMk/>
          <pc:sldMk cId="2199243574" sldId="1055"/>
        </pc:sldMkLst>
      </pc:sldChg>
      <pc:sldChg chg="del">
        <pc:chgData name="Palokangas Jukka" userId="798f4bb8-dc77-4106-8ea1-d3ce3678a634" providerId="ADAL" clId="{DDF2A4EC-8CBA-4135-92BA-2BEB9CA4930A}" dt="2020-08-06T07:41:04.313" v="7" actId="2696"/>
        <pc:sldMkLst>
          <pc:docMk/>
          <pc:sldMk cId="461175757" sldId="1056"/>
        </pc:sldMkLst>
      </pc:sldChg>
      <pc:sldChg chg="del">
        <pc:chgData name="Palokangas Jukka" userId="798f4bb8-dc77-4106-8ea1-d3ce3678a634" providerId="ADAL" clId="{DDF2A4EC-8CBA-4135-92BA-2BEB9CA4930A}" dt="2020-08-06T07:41:04.313" v="8" actId="2696"/>
        <pc:sldMkLst>
          <pc:docMk/>
          <pc:sldMk cId="684600858" sldId="1057"/>
        </pc:sldMkLst>
      </pc:sldChg>
      <pc:sldChg chg="del">
        <pc:chgData name="Palokangas Jukka" userId="798f4bb8-dc77-4106-8ea1-d3ce3678a634" providerId="ADAL" clId="{DDF2A4EC-8CBA-4135-92BA-2BEB9CA4930A}" dt="2020-08-06T07:41:04.329" v="9" actId="2696"/>
        <pc:sldMkLst>
          <pc:docMk/>
          <pc:sldMk cId="3212395857" sldId="1058"/>
        </pc:sldMkLst>
      </pc:sldChg>
      <pc:sldChg chg="del">
        <pc:chgData name="Palokangas Jukka" userId="798f4bb8-dc77-4106-8ea1-d3ce3678a634" providerId="ADAL" clId="{DDF2A4EC-8CBA-4135-92BA-2BEB9CA4930A}" dt="2020-08-06T07:41:04.329" v="10" actId="2696"/>
        <pc:sldMkLst>
          <pc:docMk/>
          <pc:sldMk cId="3698197194" sldId="1059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657370081" sldId="1066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704909515" sldId="1067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1972019541" sldId="1068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4043639629" sldId="1069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987182391" sldId="1070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2702727436" sldId="1071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2117068918" sldId="1072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2328492584" sldId="1073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1083058174" sldId="1074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739816258" sldId="1075"/>
        </pc:sldMkLst>
      </pc:sldChg>
    </pc:docChg>
  </pc:docChgLst>
  <pc:docChgLst>
    <pc:chgData name="Emaus Katriina" userId="e28635f8-d800-42ff-a913-92d375f1fb60" providerId="ADAL" clId="{B5275715-EC46-4969-B7EB-339B5E7CF29B}"/>
    <pc:docChg chg="delSld">
      <pc:chgData name="Emaus Katriina" userId="e28635f8-d800-42ff-a913-92d375f1fb60" providerId="ADAL" clId="{B5275715-EC46-4969-B7EB-339B5E7CF29B}" dt="2021-10-18T08:56:18.598" v="9" actId="47"/>
      <pc:docMkLst>
        <pc:docMk/>
      </pc:docMkLst>
      <pc:sldChg chg="del">
        <pc:chgData name="Emaus Katriina" userId="e28635f8-d800-42ff-a913-92d375f1fb60" providerId="ADAL" clId="{B5275715-EC46-4969-B7EB-339B5E7CF29B}" dt="2021-10-18T08:55:33.034" v="2" actId="47"/>
        <pc:sldMkLst>
          <pc:docMk/>
          <pc:sldMk cId="2419185632" sldId="1052"/>
        </pc:sldMkLst>
      </pc:sldChg>
      <pc:sldChg chg="del">
        <pc:chgData name="Emaus Katriina" userId="e28635f8-d800-42ff-a913-92d375f1fb60" providerId="ADAL" clId="{B5275715-EC46-4969-B7EB-339B5E7CF29B}" dt="2021-10-18T08:55:51.799" v="4" actId="47"/>
        <pc:sldMkLst>
          <pc:docMk/>
          <pc:sldMk cId="1680971455" sldId="1054"/>
        </pc:sldMkLst>
      </pc:sldChg>
      <pc:sldChg chg="del">
        <pc:chgData name="Emaus Katriina" userId="e28635f8-d800-42ff-a913-92d375f1fb60" providerId="ADAL" clId="{B5275715-EC46-4969-B7EB-339B5E7CF29B}" dt="2021-10-18T08:55:52.505" v="5" actId="47"/>
        <pc:sldMkLst>
          <pc:docMk/>
          <pc:sldMk cId="2199243574" sldId="1055"/>
        </pc:sldMkLst>
      </pc:sldChg>
      <pc:sldChg chg="del">
        <pc:chgData name="Emaus Katriina" userId="e28635f8-d800-42ff-a913-92d375f1fb60" providerId="ADAL" clId="{B5275715-EC46-4969-B7EB-339B5E7CF29B}" dt="2021-10-18T08:56:07.209" v="6" actId="47"/>
        <pc:sldMkLst>
          <pc:docMk/>
          <pc:sldMk cId="461175757" sldId="1056"/>
        </pc:sldMkLst>
      </pc:sldChg>
      <pc:sldChg chg="del">
        <pc:chgData name="Emaus Katriina" userId="e28635f8-d800-42ff-a913-92d375f1fb60" providerId="ADAL" clId="{B5275715-EC46-4969-B7EB-339B5E7CF29B}" dt="2021-10-18T08:56:07.745" v="7" actId="47"/>
        <pc:sldMkLst>
          <pc:docMk/>
          <pc:sldMk cId="684600858" sldId="1057"/>
        </pc:sldMkLst>
      </pc:sldChg>
      <pc:sldChg chg="del">
        <pc:chgData name="Emaus Katriina" userId="e28635f8-d800-42ff-a913-92d375f1fb60" providerId="ADAL" clId="{B5275715-EC46-4969-B7EB-339B5E7CF29B}" dt="2021-10-18T08:56:17.947" v="8" actId="47"/>
        <pc:sldMkLst>
          <pc:docMk/>
          <pc:sldMk cId="3212395857" sldId="1058"/>
        </pc:sldMkLst>
      </pc:sldChg>
      <pc:sldChg chg="del">
        <pc:chgData name="Emaus Katriina" userId="e28635f8-d800-42ff-a913-92d375f1fb60" providerId="ADAL" clId="{B5275715-EC46-4969-B7EB-339B5E7CF29B}" dt="2021-10-18T08:56:18.598" v="9" actId="47"/>
        <pc:sldMkLst>
          <pc:docMk/>
          <pc:sldMk cId="3698197194" sldId="1059"/>
        </pc:sldMkLst>
      </pc:sldChg>
      <pc:sldChg chg="del">
        <pc:chgData name="Emaus Katriina" userId="e28635f8-d800-42ff-a913-92d375f1fb60" providerId="ADAL" clId="{B5275715-EC46-4969-B7EB-339B5E7CF29B}" dt="2021-10-18T08:55:12.675" v="0" actId="47"/>
        <pc:sldMkLst>
          <pc:docMk/>
          <pc:sldMk cId="2200198561" sldId="1114"/>
        </pc:sldMkLst>
      </pc:sldChg>
      <pc:sldChg chg="del">
        <pc:chgData name="Emaus Katriina" userId="e28635f8-d800-42ff-a913-92d375f1fb60" providerId="ADAL" clId="{B5275715-EC46-4969-B7EB-339B5E7CF29B}" dt="2021-10-18T08:55:13.535" v="1" actId="47"/>
        <pc:sldMkLst>
          <pc:docMk/>
          <pc:sldMk cId="4067923558" sldId="1115"/>
        </pc:sldMkLst>
      </pc:sldChg>
      <pc:sldChg chg="del">
        <pc:chgData name="Emaus Katriina" userId="e28635f8-d800-42ff-a913-92d375f1fb60" providerId="ADAL" clId="{B5275715-EC46-4969-B7EB-339B5E7CF29B}" dt="2021-10-18T08:55:33.809" v="3" actId="47"/>
        <pc:sldMkLst>
          <pc:docMk/>
          <pc:sldMk cId="2733794140" sldId="1117"/>
        </pc:sldMkLst>
      </pc:sldChg>
    </pc:docChg>
  </pc:docChgLst>
  <pc:docChgLst>
    <pc:chgData name="Palokangas Jukka" userId="798f4bb8-dc77-4106-8ea1-d3ce3678a634" providerId="ADAL" clId="{6D7D3C80-9394-4A92-9E6D-F7F6AA92E2AB}"/>
    <pc:docChg chg="addSld delSld modSld">
      <pc:chgData name="Palokangas Jukka" userId="798f4bb8-dc77-4106-8ea1-d3ce3678a634" providerId="ADAL" clId="{6D7D3C80-9394-4A92-9E6D-F7F6AA92E2AB}" dt="2021-06-04T07:22:59.742" v="1" actId="47"/>
      <pc:docMkLst>
        <pc:docMk/>
      </pc:docMkLst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1987471013" sldId="390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3656174783" sldId="391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3669793224" sldId="392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2654687898" sldId="393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313182403" sldId="394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2811407423" sldId="395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1647773486" sldId="396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2269594941" sldId="397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3980412811" sldId="458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2397859502" sldId="459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1938868076" sldId="1165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3701384470" sldId="1166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2761660165" sldId="1167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3628680728" sldId="1168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1174527140" sldId="1169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4157163745" sldId="1170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3901507793" sldId="1171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3503629392" sldId="1173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2191636742" sldId="1174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83101987" sldId="1175"/>
        </pc:sldMkLst>
      </pc:sldChg>
    </pc:docChg>
  </pc:docChgLst>
  <pc:docChgLst>
    <pc:chgData name="Emaus Katriina" userId="e28635f8-d800-42ff-a913-92d375f1fb60" providerId="ADAL" clId="{AC72409D-1A8D-4940-867E-E49265D8DED4}"/>
    <pc:docChg chg="addSld delSld modSld">
      <pc:chgData name="Emaus Katriina" userId="e28635f8-d800-42ff-a913-92d375f1fb60" providerId="ADAL" clId="{AC72409D-1A8D-4940-867E-E49265D8DED4}" dt="2021-11-04T09:09:53.833" v="10" actId="47"/>
      <pc:docMkLst>
        <pc:docMk/>
      </pc:docMkLst>
      <pc:sldChg chg="del">
        <pc:chgData name="Emaus Katriina" userId="e28635f8-d800-42ff-a913-92d375f1fb60" providerId="ADAL" clId="{AC72409D-1A8D-4940-867E-E49265D8DED4}" dt="2021-11-04T09:09:11.406" v="3" actId="47"/>
        <pc:sldMkLst>
          <pc:docMk/>
          <pc:sldMk cId="1987471013" sldId="390"/>
        </pc:sldMkLst>
      </pc:sldChg>
      <pc:sldChg chg="del">
        <pc:chgData name="Emaus Katriina" userId="e28635f8-d800-42ff-a913-92d375f1fb60" providerId="ADAL" clId="{AC72409D-1A8D-4940-867E-E49265D8DED4}" dt="2021-11-04T09:09:12.018" v="4" actId="47"/>
        <pc:sldMkLst>
          <pc:docMk/>
          <pc:sldMk cId="3656174783" sldId="391"/>
        </pc:sldMkLst>
      </pc:sldChg>
      <pc:sldChg chg="del">
        <pc:chgData name="Emaus Katriina" userId="e28635f8-d800-42ff-a913-92d375f1fb60" providerId="ADAL" clId="{AC72409D-1A8D-4940-867E-E49265D8DED4}" dt="2021-11-04T09:09:25.796" v="5" actId="47"/>
        <pc:sldMkLst>
          <pc:docMk/>
          <pc:sldMk cId="3669793224" sldId="392"/>
        </pc:sldMkLst>
      </pc:sldChg>
      <pc:sldChg chg="del">
        <pc:chgData name="Emaus Katriina" userId="e28635f8-d800-42ff-a913-92d375f1fb60" providerId="ADAL" clId="{AC72409D-1A8D-4940-867E-E49265D8DED4}" dt="2021-11-04T09:09:26.486" v="6" actId="47"/>
        <pc:sldMkLst>
          <pc:docMk/>
          <pc:sldMk cId="2654687898" sldId="393"/>
        </pc:sldMkLst>
      </pc:sldChg>
      <pc:sldChg chg="del">
        <pc:chgData name="Emaus Katriina" userId="e28635f8-d800-42ff-a913-92d375f1fb60" providerId="ADAL" clId="{AC72409D-1A8D-4940-867E-E49265D8DED4}" dt="2021-11-04T09:09:40.142" v="7" actId="47"/>
        <pc:sldMkLst>
          <pc:docMk/>
          <pc:sldMk cId="313182403" sldId="394"/>
        </pc:sldMkLst>
      </pc:sldChg>
      <pc:sldChg chg="del">
        <pc:chgData name="Emaus Katriina" userId="e28635f8-d800-42ff-a913-92d375f1fb60" providerId="ADAL" clId="{AC72409D-1A8D-4940-867E-E49265D8DED4}" dt="2021-11-04T09:09:40.880" v="8" actId="47"/>
        <pc:sldMkLst>
          <pc:docMk/>
          <pc:sldMk cId="2811407423" sldId="395"/>
        </pc:sldMkLst>
      </pc:sldChg>
      <pc:sldChg chg="del">
        <pc:chgData name="Emaus Katriina" userId="e28635f8-d800-42ff-a913-92d375f1fb60" providerId="ADAL" clId="{AC72409D-1A8D-4940-867E-E49265D8DED4}" dt="2021-11-04T09:09:53.008" v="9" actId="47"/>
        <pc:sldMkLst>
          <pc:docMk/>
          <pc:sldMk cId="1647773486" sldId="396"/>
        </pc:sldMkLst>
      </pc:sldChg>
      <pc:sldChg chg="del">
        <pc:chgData name="Emaus Katriina" userId="e28635f8-d800-42ff-a913-92d375f1fb60" providerId="ADAL" clId="{AC72409D-1A8D-4940-867E-E49265D8DED4}" dt="2021-11-04T09:09:53.833" v="10" actId="47"/>
        <pc:sldMkLst>
          <pc:docMk/>
          <pc:sldMk cId="2269594941" sldId="397"/>
        </pc:sldMkLst>
      </pc:sldChg>
      <pc:sldChg chg="del">
        <pc:chgData name="Emaus Katriina" userId="e28635f8-d800-42ff-a913-92d375f1fb60" providerId="ADAL" clId="{AC72409D-1A8D-4940-867E-E49265D8DED4}" dt="2021-11-04T09:08:58.725" v="1" actId="47"/>
        <pc:sldMkLst>
          <pc:docMk/>
          <pc:sldMk cId="3980412811" sldId="458"/>
        </pc:sldMkLst>
      </pc:sldChg>
      <pc:sldChg chg="del">
        <pc:chgData name="Emaus Katriina" userId="e28635f8-d800-42ff-a913-92d375f1fb60" providerId="ADAL" clId="{AC72409D-1A8D-4940-867E-E49265D8DED4}" dt="2021-11-04T09:08:59.465" v="2" actId="47"/>
        <pc:sldMkLst>
          <pc:docMk/>
          <pc:sldMk cId="2397859502" sldId="459"/>
        </pc:sldMkLst>
      </pc:sldChg>
      <pc:sldChg chg="add">
        <pc:chgData name="Emaus Katriina" userId="e28635f8-d800-42ff-a913-92d375f1fb60" providerId="ADAL" clId="{AC72409D-1A8D-4940-867E-E49265D8DED4}" dt="2021-11-04T09:08:55.050" v="0"/>
        <pc:sldMkLst>
          <pc:docMk/>
          <pc:sldMk cId="2898446118" sldId="460"/>
        </pc:sldMkLst>
      </pc:sldChg>
      <pc:sldChg chg="add">
        <pc:chgData name="Emaus Katriina" userId="e28635f8-d800-42ff-a913-92d375f1fb60" providerId="ADAL" clId="{AC72409D-1A8D-4940-867E-E49265D8DED4}" dt="2021-11-04T09:08:55.050" v="0"/>
        <pc:sldMkLst>
          <pc:docMk/>
          <pc:sldMk cId="2183259205" sldId="461"/>
        </pc:sldMkLst>
      </pc:sldChg>
    </pc:docChg>
  </pc:docChgLst>
  <pc:docChgLst>
    <pc:chgData name="Palokangas Jukka" userId="798f4bb8-dc77-4106-8ea1-d3ce3678a634" providerId="ADAL" clId="{E3DC5D7D-BD41-4FC0-82DB-B942C02287FA}"/>
    <pc:docChg chg="modSld sldOrd">
      <pc:chgData name="Palokangas Jukka" userId="798f4bb8-dc77-4106-8ea1-d3ce3678a634" providerId="ADAL" clId="{E3DC5D7D-BD41-4FC0-82DB-B942C02287FA}" dt="2019-11-07T12:30:04.788" v="2"/>
      <pc:docMkLst>
        <pc:docMk/>
      </pc:docMkLst>
      <pc:sldChg chg="ord">
        <pc:chgData name="Palokangas Jukka" userId="798f4bb8-dc77-4106-8ea1-d3ce3678a634" providerId="ADAL" clId="{E3DC5D7D-BD41-4FC0-82DB-B942C02287FA}" dt="2019-11-07T12:29:56.274" v="1"/>
        <pc:sldMkLst>
          <pc:docMk/>
          <pc:sldMk cId="3089997664" sldId="390"/>
        </pc:sldMkLst>
      </pc:sldChg>
      <pc:sldChg chg="ord">
        <pc:chgData name="Palokangas Jukka" userId="798f4bb8-dc77-4106-8ea1-d3ce3678a634" providerId="ADAL" clId="{E3DC5D7D-BD41-4FC0-82DB-B942C02287FA}" dt="2019-11-07T12:30:04.788" v="2"/>
        <pc:sldMkLst>
          <pc:docMk/>
          <pc:sldMk cId="2035767174" sldId="959"/>
        </pc:sldMkLst>
      </pc:sldChg>
    </pc:docChg>
  </pc:docChgLst>
  <pc:docChgLst>
    <pc:chgData name="Palokangas Jukka" userId="798f4bb8-dc77-4106-8ea1-d3ce3678a634" providerId="ADAL" clId="{823FB280-20F7-452D-85C2-69109051FE32}"/>
    <pc:docChg chg="addSld delSld modSld">
      <pc:chgData name="Palokangas Jukka" userId="798f4bb8-dc77-4106-8ea1-d3ce3678a634" providerId="ADAL" clId="{823FB280-20F7-452D-85C2-69109051FE32}" dt="2021-09-30T10:55:36.493" v="1" actId="47"/>
      <pc:docMkLst>
        <pc:docMk/>
      </pc:docMkLst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2419185632" sldId="1052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1680971455" sldId="1054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2199243574" sldId="1055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461175757" sldId="1056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684600858" sldId="1057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3212395857" sldId="1058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3698197194" sldId="1059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2200198561" sldId="1114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4067923558" sldId="1115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2733794140" sldId="1117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1938868076" sldId="1165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3701384470" sldId="1166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2761660165" sldId="1167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3628680728" sldId="1168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1174527140" sldId="1169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4157163745" sldId="1170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3901507793" sldId="1171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3503629392" sldId="1173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2191636742" sldId="1174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83101987" sldId="1175"/>
        </pc:sldMkLst>
      </pc:sldChg>
    </pc:docChg>
  </pc:docChgLst>
  <pc:docChgLst>
    <pc:chgData name="Emaus Katriina" userId="e28635f8-d800-42ff-a913-92d375f1fb60" providerId="ADAL" clId="{EA565F51-C103-4AC9-BC4A-30507FFB19A1}"/>
    <pc:docChg chg="delSld">
      <pc:chgData name="Emaus Katriina" userId="e28635f8-d800-42ff-a913-92d375f1fb60" providerId="ADAL" clId="{EA565F51-C103-4AC9-BC4A-30507FFB19A1}" dt="2020-10-26T18:32:29.614" v="9" actId="2696"/>
      <pc:docMkLst>
        <pc:docMk/>
      </pc:docMkLst>
      <pc:sldChg chg="del">
        <pc:chgData name="Emaus Katriina" userId="e28635f8-d800-42ff-a913-92d375f1fb60" providerId="ADAL" clId="{EA565F51-C103-4AC9-BC4A-30507FFB19A1}" dt="2020-10-26T18:31:15.505" v="0" actId="2696"/>
        <pc:sldMkLst>
          <pc:docMk/>
          <pc:sldMk cId="657370081" sldId="1066"/>
        </pc:sldMkLst>
      </pc:sldChg>
      <pc:sldChg chg="del">
        <pc:chgData name="Emaus Katriina" userId="e28635f8-d800-42ff-a913-92d375f1fb60" providerId="ADAL" clId="{EA565F51-C103-4AC9-BC4A-30507FFB19A1}" dt="2020-10-26T18:31:27.526" v="1" actId="2696"/>
        <pc:sldMkLst>
          <pc:docMk/>
          <pc:sldMk cId="704909515" sldId="1067"/>
        </pc:sldMkLst>
      </pc:sldChg>
      <pc:sldChg chg="del">
        <pc:chgData name="Emaus Katriina" userId="e28635f8-d800-42ff-a913-92d375f1fb60" providerId="ADAL" clId="{EA565F51-C103-4AC9-BC4A-30507FFB19A1}" dt="2020-10-26T18:31:46.550" v="2" actId="2696"/>
        <pc:sldMkLst>
          <pc:docMk/>
          <pc:sldMk cId="1972019541" sldId="1068"/>
        </pc:sldMkLst>
      </pc:sldChg>
      <pc:sldChg chg="del">
        <pc:chgData name="Emaus Katriina" userId="e28635f8-d800-42ff-a913-92d375f1fb60" providerId="ADAL" clId="{EA565F51-C103-4AC9-BC4A-30507FFB19A1}" dt="2020-10-26T18:31:47.263" v="3" actId="2696"/>
        <pc:sldMkLst>
          <pc:docMk/>
          <pc:sldMk cId="4043639629" sldId="1069"/>
        </pc:sldMkLst>
      </pc:sldChg>
      <pc:sldChg chg="del">
        <pc:chgData name="Emaus Katriina" userId="e28635f8-d800-42ff-a913-92d375f1fb60" providerId="ADAL" clId="{EA565F51-C103-4AC9-BC4A-30507FFB19A1}" dt="2020-10-26T18:32:02.686" v="4" actId="2696"/>
        <pc:sldMkLst>
          <pc:docMk/>
          <pc:sldMk cId="987182391" sldId="1070"/>
        </pc:sldMkLst>
      </pc:sldChg>
      <pc:sldChg chg="del">
        <pc:chgData name="Emaus Katriina" userId="e28635f8-d800-42ff-a913-92d375f1fb60" providerId="ADAL" clId="{EA565F51-C103-4AC9-BC4A-30507FFB19A1}" dt="2020-10-26T18:32:03.258" v="5" actId="2696"/>
        <pc:sldMkLst>
          <pc:docMk/>
          <pc:sldMk cId="2702727436" sldId="1071"/>
        </pc:sldMkLst>
      </pc:sldChg>
      <pc:sldChg chg="del">
        <pc:chgData name="Emaus Katriina" userId="e28635f8-d800-42ff-a913-92d375f1fb60" providerId="ADAL" clId="{EA565F51-C103-4AC9-BC4A-30507FFB19A1}" dt="2020-10-26T18:32:16.944" v="6" actId="2696"/>
        <pc:sldMkLst>
          <pc:docMk/>
          <pc:sldMk cId="2117068918" sldId="1072"/>
        </pc:sldMkLst>
      </pc:sldChg>
      <pc:sldChg chg="del">
        <pc:chgData name="Emaus Katriina" userId="e28635f8-d800-42ff-a913-92d375f1fb60" providerId="ADAL" clId="{EA565F51-C103-4AC9-BC4A-30507FFB19A1}" dt="2020-10-26T18:32:17.444" v="7" actId="2696"/>
        <pc:sldMkLst>
          <pc:docMk/>
          <pc:sldMk cId="2328492584" sldId="1073"/>
        </pc:sldMkLst>
      </pc:sldChg>
      <pc:sldChg chg="del">
        <pc:chgData name="Emaus Katriina" userId="e28635f8-d800-42ff-a913-92d375f1fb60" providerId="ADAL" clId="{EA565F51-C103-4AC9-BC4A-30507FFB19A1}" dt="2020-10-26T18:32:29.145" v="8" actId="2696"/>
        <pc:sldMkLst>
          <pc:docMk/>
          <pc:sldMk cId="1083058174" sldId="1074"/>
        </pc:sldMkLst>
      </pc:sldChg>
      <pc:sldChg chg="del">
        <pc:chgData name="Emaus Katriina" userId="e28635f8-d800-42ff-a913-92d375f1fb60" providerId="ADAL" clId="{EA565F51-C103-4AC9-BC4A-30507FFB19A1}" dt="2020-10-26T18:32:29.614" v="9" actId="2696"/>
        <pc:sldMkLst>
          <pc:docMk/>
          <pc:sldMk cId="739816258" sldId="107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CC_ACC2C726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D5_8F48868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CD_8221E44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CE_FA5D6ABB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CF_F947969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D0_37DFDD60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D1_6374387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D2_3C95FEDC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D3_CC91E30E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D4_B180A29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64722700081323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6677.17</c:v>
                </c:pt>
                <c:pt idx="2">
                  <c:v>6914.21</c:v>
                </c:pt>
                <c:pt idx="3">
                  <c:v>6762.37</c:v>
                </c:pt>
                <c:pt idx="4">
                  <c:v>8852.84</c:v>
                </c:pt>
                <c:pt idx="5">
                  <c:v>8101.76</c:v>
                </c:pt>
                <c:pt idx="6">
                  <c:v>8396.89</c:v>
                </c:pt>
                <c:pt idx="7">
                  <c:v>7378.31</c:v>
                </c:pt>
                <c:pt idx="8">
                  <c:v>9127.94</c:v>
                </c:pt>
                <c:pt idx="9">
                  <c:v>7916.01</c:v>
                </c:pt>
                <c:pt idx="10">
                  <c:v>8266.0300000000007</c:v>
                </c:pt>
                <c:pt idx="11">
                  <c:v>7331.61</c:v>
                </c:pt>
                <c:pt idx="12">
                  <c:v>8576.7999999999993</c:v>
                </c:pt>
                <c:pt idx="13">
                  <c:v>6744.93</c:v>
                </c:pt>
                <c:pt idx="14">
                  <c:v>7210.16</c:v>
                </c:pt>
                <c:pt idx="15">
                  <c:v>6535.54</c:v>
                </c:pt>
                <c:pt idx="16">
                  <c:v>7319.78</c:v>
                </c:pt>
                <c:pt idx="17">
                  <c:v>7279.55</c:v>
                </c:pt>
                <c:pt idx="18">
                  <c:v>7566.89</c:v>
                </c:pt>
                <c:pt idx="19">
                  <c:v>8938.51</c:v>
                </c:pt>
                <c:pt idx="20">
                  <c:v>7671.24</c:v>
                </c:pt>
                <c:pt idx="21">
                  <c:v>6624.86</c:v>
                </c:pt>
                <c:pt idx="22">
                  <c:v>8621.6299999999992</c:v>
                </c:pt>
                <c:pt idx="23">
                  <c:v>6946.99</c:v>
                </c:pt>
                <c:pt idx="24">
                  <c:v>7838.43</c:v>
                </c:pt>
                <c:pt idx="25">
                  <c:v>6718.06</c:v>
                </c:pt>
                <c:pt idx="26">
                  <c:v>6389.7</c:v>
                </c:pt>
                <c:pt idx="27">
                  <c:v>6375.74</c:v>
                </c:pt>
                <c:pt idx="28">
                  <c:v>7857.1</c:v>
                </c:pt>
                <c:pt idx="29">
                  <c:v>7466.2</c:v>
                </c:pt>
                <c:pt idx="30">
                  <c:v>9460.23</c:v>
                </c:pt>
                <c:pt idx="31">
                  <c:v>7113.24</c:v>
                </c:pt>
                <c:pt idx="32">
                  <c:v>11080.75</c:v>
                </c:pt>
                <c:pt idx="33">
                  <c:v>8905.74</c:v>
                </c:pt>
                <c:pt idx="34">
                  <c:v>8618.24</c:v>
                </c:pt>
                <c:pt idx="35">
                  <c:v>8708.7199999999993</c:v>
                </c:pt>
                <c:pt idx="36">
                  <c:v>9882.26</c:v>
                </c:pt>
                <c:pt idx="37">
                  <c:v>9912.0300000000007</c:v>
                </c:pt>
                <c:pt idx="38">
                  <c:v>9496.89</c:v>
                </c:pt>
                <c:pt idx="39">
                  <c:v>9865.7999999999993</c:v>
                </c:pt>
                <c:pt idx="40">
                  <c:v>11318.08</c:v>
                </c:pt>
                <c:pt idx="41">
                  <c:v>8824.65</c:v>
                </c:pt>
                <c:pt idx="42">
                  <c:v>8199.49</c:v>
                </c:pt>
                <c:pt idx="43">
                  <c:v>8663.39</c:v>
                </c:pt>
                <c:pt idx="44">
                  <c:v>13084.19</c:v>
                </c:pt>
                <c:pt idx="45">
                  <c:v>9243.14</c:v>
                </c:pt>
                <c:pt idx="46">
                  <c:v>9873.67</c:v>
                </c:pt>
                <c:pt idx="47">
                  <c:v>9273.33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5053.96</c:v>
                </c:pt>
                <c:pt idx="2">
                  <c:v>5426.11</c:v>
                </c:pt>
                <c:pt idx="3">
                  <c:v>5327.39</c:v>
                </c:pt>
                <c:pt idx="4">
                  <c:v>6660.03</c:v>
                </c:pt>
                <c:pt idx="5">
                  <c:v>5740.63</c:v>
                </c:pt>
                <c:pt idx="6">
                  <c:v>6446.4</c:v>
                </c:pt>
                <c:pt idx="7">
                  <c:v>5589.41</c:v>
                </c:pt>
                <c:pt idx="8">
                  <c:v>6975.36</c:v>
                </c:pt>
                <c:pt idx="9">
                  <c:v>5931.88</c:v>
                </c:pt>
                <c:pt idx="10">
                  <c:v>6383.7</c:v>
                </c:pt>
                <c:pt idx="11">
                  <c:v>5857.73</c:v>
                </c:pt>
                <c:pt idx="12">
                  <c:v>6865.28</c:v>
                </c:pt>
                <c:pt idx="13">
                  <c:v>5032.8</c:v>
                </c:pt>
                <c:pt idx="14">
                  <c:v>5373.98</c:v>
                </c:pt>
                <c:pt idx="15">
                  <c:v>5079.68</c:v>
                </c:pt>
                <c:pt idx="16">
                  <c:v>5698.72</c:v>
                </c:pt>
                <c:pt idx="17">
                  <c:v>5266.56</c:v>
                </c:pt>
                <c:pt idx="18">
                  <c:v>5473.93</c:v>
                </c:pt>
                <c:pt idx="19">
                  <c:v>6442.2</c:v>
                </c:pt>
                <c:pt idx="20">
                  <c:v>5727.5</c:v>
                </c:pt>
                <c:pt idx="21">
                  <c:v>4669.6499999999996</c:v>
                </c:pt>
                <c:pt idx="22">
                  <c:v>6264.88</c:v>
                </c:pt>
                <c:pt idx="23">
                  <c:v>5326.31</c:v>
                </c:pt>
                <c:pt idx="24">
                  <c:v>5575.88</c:v>
                </c:pt>
                <c:pt idx="25">
                  <c:v>4651.22</c:v>
                </c:pt>
                <c:pt idx="26">
                  <c:v>4457.4399999999996</c:v>
                </c:pt>
                <c:pt idx="27">
                  <c:v>4548.6499999999996</c:v>
                </c:pt>
                <c:pt idx="28">
                  <c:v>5454.68</c:v>
                </c:pt>
                <c:pt idx="29">
                  <c:v>5466.41</c:v>
                </c:pt>
                <c:pt idx="30">
                  <c:v>7322.9</c:v>
                </c:pt>
                <c:pt idx="31">
                  <c:v>5047.16</c:v>
                </c:pt>
                <c:pt idx="32">
                  <c:v>8123.95</c:v>
                </c:pt>
                <c:pt idx="33">
                  <c:v>5832.09</c:v>
                </c:pt>
                <c:pt idx="34">
                  <c:v>6158.97</c:v>
                </c:pt>
                <c:pt idx="35">
                  <c:v>6464.53</c:v>
                </c:pt>
                <c:pt idx="36">
                  <c:v>7095.31</c:v>
                </c:pt>
                <c:pt idx="37">
                  <c:v>7011.39</c:v>
                </c:pt>
                <c:pt idx="38">
                  <c:v>6537.66</c:v>
                </c:pt>
                <c:pt idx="39">
                  <c:v>7083.64</c:v>
                </c:pt>
                <c:pt idx="40">
                  <c:v>8682.31</c:v>
                </c:pt>
                <c:pt idx="41">
                  <c:v>6217.01</c:v>
                </c:pt>
                <c:pt idx="42">
                  <c:v>5729.6</c:v>
                </c:pt>
                <c:pt idx="43">
                  <c:v>6367.42</c:v>
                </c:pt>
                <c:pt idx="44">
                  <c:v>9553</c:v>
                </c:pt>
                <c:pt idx="45">
                  <c:v>6611.19</c:v>
                </c:pt>
                <c:pt idx="46">
                  <c:v>7633.92</c:v>
                </c:pt>
                <c:pt idx="47">
                  <c:v>7339.4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1591.59</c:v>
                </c:pt>
                <c:pt idx="2">
                  <c:v>1454.69</c:v>
                </c:pt>
                <c:pt idx="3">
                  <c:v>1396.26</c:v>
                </c:pt>
                <c:pt idx="4">
                  <c:v>2128.92</c:v>
                </c:pt>
                <c:pt idx="5">
                  <c:v>2288.59</c:v>
                </c:pt>
                <c:pt idx="6">
                  <c:v>1893.97</c:v>
                </c:pt>
                <c:pt idx="7">
                  <c:v>1721.71</c:v>
                </c:pt>
                <c:pt idx="8">
                  <c:v>2073.54</c:v>
                </c:pt>
                <c:pt idx="9">
                  <c:v>1896.63</c:v>
                </c:pt>
                <c:pt idx="10">
                  <c:v>1803.52</c:v>
                </c:pt>
                <c:pt idx="11">
                  <c:v>1417.58</c:v>
                </c:pt>
                <c:pt idx="12">
                  <c:v>1646.7</c:v>
                </c:pt>
                <c:pt idx="13">
                  <c:v>1634.57</c:v>
                </c:pt>
                <c:pt idx="14">
                  <c:v>1768.48</c:v>
                </c:pt>
                <c:pt idx="15">
                  <c:v>1390.94</c:v>
                </c:pt>
                <c:pt idx="16">
                  <c:v>1542.1</c:v>
                </c:pt>
                <c:pt idx="17">
                  <c:v>1929.12</c:v>
                </c:pt>
                <c:pt idx="18">
                  <c:v>2014.95</c:v>
                </c:pt>
                <c:pt idx="19">
                  <c:v>2436.63</c:v>
                </c:pt>
                <c:pt idx="20">
                  <c:v>1841.61</c:v>
                </c:pt>
                <c:pt idx="21">
                  <c:v>1862.07</c:v>
                </c:pt>
                <c:pt idx="22">
                  <c:v>2257.9899999999998</c:v>
                </c:pt>
                <c:pt idx="23">
                  <c:v>1546.46</c:v>
                </c:pt>
                <c:pt idx="24">
                  <c:v>2174.52</c:v>
                </c:pt>
                <c:pt idx="25">
                  <c:v>1965.12</c:v>
                </c:pt>
                <c:pt idx="26">
                  <c:v>1830.05</c:v>
                </c:pt>
                <c:pt idx="27">
                  <c:v>1739.98</c:v>
                </c:pt>
                <c:pt idx="28">
                  <c:v>2299.25</c:v>
                </c:pt>
                <c:pt idx="29">
                  <c:v>1884.55</c:v>
                </c:pt>
                <c:pt idx="30">
                  <c:v>2021.1</c:v>
                </c:pt>
                <c:pt idx="31">
                  <c:v>1972.14</c:v>
                </c:pt>
                <c:pt idx="32">
                  <c:v>2822.96</c:v>
                </c:pt>
                <c:pt idx="33">
                  <c:v>2882.26</c:v>
                </c:pt>
                <c:pt idx="34">
                  <c:v>2285.6999999999998</c:v>
                </c:pt>
                <c:pt idx="35">
                  <c:v>2107.0500000000002</c:v>
                </c:pt>
                <c:pt idx="36">
                  <c:v>2606.64</c:v>
                </c:pt>
                <c:pt idx="37">
                  <c:v>2723.16</c:v>
                </c:pt>
                <c:pt idx="38">
                  <c:v>2809.65</c:v>
                </c:pt>
                <c:pt idx="39">
                  <c:v>2667.15</c:v>
                </c:pt>
                <c:pt idx="40">
                  <c:v>2464.94</c:v>
                </c:pt>
                <c:pt idx="41">
                  <c:v>2431.56</c:v>
                </c:pt>
                <c:pt idx="42">
                  <c:v>2298.0100000000002</c:v>
                </c:pt>
                <c:pt idx="43">
                  <c:v>2147.4299999999998</c:v>
                </c:pt>
                <c:pt idx="44">
                  <c:v>3339.26</c:v>
                </c:pt>
                <c:pt idx="45">
                  <c:v>2439.38</c:v>
                </c:pt>
                <c:pt idx="46">
                  <c:v>2026.26</c:v>
                </c:pt>
                <c:pt idx="47">
                  <c:v>1719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en-US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96392589206096"/>
          <c:y val="0.20174104221533223"/>
          <c:w val="0.1210360741079390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4129931593269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1168.5999999999999</c:v>
                </c:pt>
                <c:pt idx="1">
                  <c:v>1173.9000000000001</c:v>
                </c:pt>
                <c:pt idx="2">
                  <c:v>1055.3</c:v>
                </c:pt>
                <c:pt idx="3">
                  <c:v>1040.5999999999999</c:v>
                </c:pt>
                <c:pt idx="4">
                  <c:v>1105.5</c:v>
                </c:pt>
                <c:pt idx="5">
                  <c:v>1342.6</c:v>
                </c:pt>
                <c:pt idx="6">
                  <c:v>1301.2</c:v>
                </c:pt>
                <c:pt idx="7">
                  <c:v>1262.2</c:v>
                </c:pt>
                <c:pt idx="8">
                  <c:v>1303.4000000000001</c:v>
                </c:pt>
                <c:pt idx="9">
                  <c:v>1431.8</c:v>
                </c:pt>
                <c:pt idx="10">
                  <c:v>1554.1</c:v>
                </c:pt>
                <c:pt idx="11">
                  <c:v>1499.8</c:v>
                </c:pt>
                <c:pt idx="12">
                  <c:v>1430.8</c:v>
                </c:pt>
                <c:pt idx="13">
                  <c:v>1450.3</c:v>
                </c:pt>
                <c:pt idx="14">
                  <c:v>1487.9</c:v>
                </c:pt>
                <c:pt idx="15">
                  <c:v>1455.8</c:v>
                </c:pt>
                <c:pt idx="16">
                  <c:v>1422.1</c:v>
                </c:pt>
                <c:pt idx="17">
                  <c:v>1513.6</c:v>
                </c:pt>
                <c:pt idx="18">
                  <c:v>1490.6</c:v>
                </c:pt>
                <c:pt idx="19">
                  <c:v>1566</c:v>
                </c:pt>
                <c:pt idx="20">
                  <c:v>1612.9</c:v>
                </c:pt>
                <c:pt idx="21">
                  <c:v>1616.5</c:v>
                </c:pt>
                <c:pt idx="22">
                  <c:v>1561.5</c:v>
                </c:pt>
                <c:pt idx="23">
                  <c:v>1677.5</c:v>
                </c:pt>
                <c:pt idx="24">
                  <c:v>1763.6</c:v>
                </c:pt>
                <c:pt idx="25">
                  <c:v>1656.4</c:v>
                </c:pt>
                <c:pt idx="26">
                  <c:v>1584.9</c:v>
                </c:pt>
                <c:pt idx="27">
                  <c:v>1578.7</c:v>
                </c:pt>
                <c:pt idx="28">
                  <c:v>1654.5</c:v>
                </c:pt>
                <c:pt idx="29">
                  <c:v>1642.8</c:v>
                </c:pt>
                <c:pt idx="30">
                  <c:v>1558.3</c:v>
                </c:pt>
                <c:pt idx="31">
                  <c:v>1497.4</c:v>
                </c:pt>
                <c:pt idx="32">
                  <c:v>1462.1</c:v>
                </c:pt>
                <c:pt idx="33">
                  <c:v>1709.4</c:v>
                </c:pt>
                <c:pt idx="34">
                  <c:v>1595.6</c:v>
                </c:pt>
                <c:pt idx="35">
                  <c:v>1507.7</c:v>
                </c:pt>
                <c:pt idx="36">
                  <c:v>1590</c:v>
                </c:pt>
                <c:pt idx="37">
                  <c:v>1676.9</c:v>
                </c:pt>
                <c:pt idx="38">
                  <c:v>1743.6</c:v>
                </c:pt>
                <c:pt idx="39">
                  <c:v>1609.1</c:v>
                </c:pt>
                <c:pt idx="40">
                  <c:v>1611.8</c:v>
                </c:pt>
                <c:pt idx="41">
                  <c:v>1634</c:v>
                </c:pt>
                <c:pt idx="42">
                  <c:v>1602.7</c:v>
                </c:pt>
                <c:pt idx="43">
                  <c:v>1629.5</c:v>
                </c:pt>
                <c:pt idx="44">
                  <c:v>1694.2</c:v>
                </c:pt>
                <c:pt idx="45">
                  <c:v>1730.2</c:v>
                </c:pt>
                <c:pt idx="46">
                  <c:v>1686.8</c:v>
                </c:pt>
                <c:pt idx="47">
                  <c:v>1662.9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en-US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3160.5</c:v>
                </c:pt>
                <c:pt idx="1">
                  <c:v>3269.9</c:v>
                </c:pt>
                <c:pt idx="2">
                  <c:v>3035.5</c:v>
                </c:pt>
                <c:pt idx="3">
                  <c:v>3017.8</c:v>
                </c:pt>
                <c:pt idx="4">
                  <c:v>3403.1</c:v>
                </c:pt>
                <c:pt idx="5">
                  <c:v>4060.6</c:v>
                </c:pt>
                <c:pt idx="6">
                  <c:v>4139.3999999999996</c:v>
                </c:pt>
                <c:pt idx="7">
                  <c:v>4170.7</c:v>
                </c:pt>
                <c:pt idx="8">
                  <c:v>4127.8999999999996</c:v>
                </c:pt>
                <c:pt idx="9">
                  <c:v>4053.5</c:v>
                </c:pt>
                <c:pt idx="10">
                  <c:v>4474.7</c:v>
                </c:pt>
                <c:pt idx="11">
                  <c:v>3867.3</c:v>
                </c:pt>
                <c:pt idx="12">
                  <c:v>3877.3</c:v>
                </c:pt>
                <c:pt idx="13">
                  <c:v>3697.7</c:v>
                </c:pt>
                <c:pt idx="14">
                  <c:v>3770.1</c:v>
                </c:pt>
                <c:pt idx="15">
                  <c:v>3682.4</c:v>
                </c:pt>
                <c:pt idx="16">
                  <c:v>3447.9</c:v>
                </c:pt>
                <c:pt idx="17">
                  <c:v>3857.2</c:v>
                </c:pt>
                <c:pt idx="18">
                  <c:v>3979.6</c:v>
                </c:pt>
                <c:pt idx="19">
                  <c:v>4553</c:v>
                </c:pt>
                <c:pt idx="20">
                  <c:v>4667.2</c:v>
                </c:pt>
                <c:pt idx="21">
                  <c:v>4969.3999999999996</c:v>
                </c:pt>
                <c:pt idx="22">
                  <c:v>4961.7</c:v>
                </c:pt>
                <c:pt idx="23">
                  <c:v>4796.5</c:v>
                </c:pt>
                <c:pt idx="24">
                  <c:v>5183.5</c:v>
                </c:pt>
                <c:pt idx="25">
                  <c:v>5127.2</c:v>
                </c:pt>
                <c:pt idx="26">
                  <c:v>4950.1000000000004</c:v>
                </c:pt>
                <c:pt idx="27">
                  <c:v>4787.2</c:v>
                </c:pt>
                <c:pt idx="28">
                  <c:v>4823</c:v>
                </c:pt>
                <c:pt idx="29">
                  <c:v>4822.3</c:v>
                </c:pt>
                <c:pt idx="30">
                  <c:v>4942.8</c:v>
                </c:pt>
                <c:pt idx="31">
                  <c:v>4766.6000000000004</c:v>
                </c:pt>
                <c:pt idx="32">
                  <c:v>5052.6000000000004</c:v>
                </c:pt>
                <c:pt idx="33">
                  <c:v>5625.6</c:v>
                </c:pt>
                <c:pt idx="34">
                  <c:v>5343.3</c:v>
                </c:pt>
                <c:pt idx="35">
                  <c:v>5333.3</c:v>
                </c:pt>
                <c:pt idx="36">
                  <c:v>5506.3</c:v>
                </c:pt>
                <c:pt idx="37">
                  <c:v>5761.8</c:v>
                </c:pt>
                <c:pt idx="38">
                  <c:v>5876.5</c:v>
                </c:pt>
                <c:pt idx="39">
                  <c:v>6146.8</c:v>
                </c:pt>
                <c:pt idx="40">
                  <c:v>6113.5</c:v>
                </c:pt>
                <c:pt idx="41">
                  <c:v>6164.7</c:v>
                </c:pt>
                <c:pt idx="42">
                  <c:v>6074.9</c:v>
                </c:pt>
                <c:pt idx="43">
                  <c:v>5952.7</c:v>
                </c:pt>
                <c:pt idx="44">
                  <c:v>6705.1</c:v>
                </c:pt>
                <c:pt idx="45">
                  <c:v>7531.5</c:v>
                </c:pt>
                <c:pt idx="46">
                  <c:v>7687.1</c:v>
                </c:pt>
                <c:pt idx="47">
                  <c:v>7623.5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11744</c:v>
                </c:pt>
                <c:pt idx="1">
                  <c:v>10953</c:v>
                </c:pt>
                <c:pt idx="2">
                  <c:v>11014</c:v>
                </c:pt>
                <c:pt idx="3">
                  <c:v>10894</c:v>
                </c:pt>
                <c:pt idx="4">
                  <c:v>10899</c:v>
                </c:pt>
                <c:pt idx="5">
                  <c:v>9756</c:v>
                </c:pt>
                <c:pt idx="6">
                  <c:v>10281</c:v>
                </c:pt>
                <c:pt idx="7">
                  <c:v>10645</c:v>
                </c:pt>
                <c:pt idx="8">
                  <c:v>11550</c:v>
                </c:pt>
                <c:pt idx="9">
                  <c:v>10798</c:v>
                </c:pt>
                <c:pt idx="10">
                  <c:v>11113</c:v>
                </c:pt>
                <c:pt idx="11">
                  <c:v>10528</c:v>
                </c:pt>
                <c:pt idx="12">
                  <c:v>11155</c:v>
                </c:pt>
                <c:pt idx="13">
                  <c:v>10157</c:v>
                </c:pt>
                <c:pt idx="14">
                  <c:v>10277</c:v>
                </c:pt>
                <c:pt idx="15">
                  <c:v>9974</c:v>
                </c:pt>
                <c:pt idx="16">
                  <c:v>9915</c:v>
                </c:pt>
                <c:pt idx="17">
                  <c:v>9634</c:v>
                </c:pt>
                <c:pt idx="18">
                  <c:v>9683</c:v>
                </c:pt>
                <c:pt idx="19">
                  <c:v>10876</c:v>
                </c:pt>
                <c:pt idx="20">
                  <c:v>10963</c:v>
                </c:pt>
                <c:pt idx="21">
                  <c:v>10555</c:v>
                </c:pt>
                <c:pt idx="22">
                  <c:v>11653</c:v>
                </c:pt>
                <c:pt idx="23">
                  <c:v>12505</c:v>
                </c:pt>
                <c:pt idx="24">
                  <c:v>13388</c:v>
                </c:pt>
                <c:pt idx="25">
                  <c:v>13121</c:v>
                </c:pt>
                <c:pt idx="26">
                  <c:v>12261</c:v>
                </c:pt>
                <c:pt idx="27">
                  <c:v>12700</c:v>
                </c:pt>
                <c:pt idx="28">
                  <c:v>12963</c:v>
                </c:pt>
                <c:pt idx="29">
                  <c:v>13445</c:v>
                </c:pt>
                <c:pt idx="30">
                  <c:v>15301</c:v>
                </c:pt>
                <c:pt idx="31">
                  <c:v>15203</c:v>
                </c:pt>
                <c:pt idx="32">
                  <c:v>17456</c:v>
                </c:pt>
                <c:pt idx="33">
                  <c:v>17703</c:v>
                </c:pt>
                <c:pt idx="34">
                  <c:v>17375</c:v>
                </c:pt>
                <c:pt idx="35">
                  <c:v>18714</c:v>
                </c:pt>
                <c:pt idx="36">
                  <c:v>19441</c:v>
                </c:pt>
                <c:pt idx="37">
                  <c:v>20321</c:v>
                </c:pt>
                <c:pt idx="38">
                  <c:v>20305</c:v>
                </c:pt>
                <c:pt idx="39">
                  <c:v>20339</c:v>
                </c:pt>
                <c:pt idx="40">
                  <c:v>20799</c:v>
                </c:pt>
                <c:pt idx="41">
                  <c:v>19429</c:v>
                </c:pt>
                <c:pt idx="42">
                  <c:v>19557</c:v>
                </c:pt>
                <c:pt idx="43">
                  <c:v>19360</c:v>
                </c:pt>
                <c:pt idx="44">
                  <c:v>20970</c:v>
                </c:pt>
                <c:pt idx="45">
                  <c:v>19129</c:v>
                </c:pt>
                <c:pt idx="46">
                  <c:v>20272</c:v>
                </c:pt>
                <c:pt idx="47">
                  <c:v>21626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en-US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49466645492996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4231.54</c:v>
                </c:pt>
                <c:pt idx="2">
                  <c:v>4057.05</c:v>
                </c:pt>
                <c:pt idx="3">
                  <c:v>4146.78</c:v>
                </c:pt>
                <c:pt idx="4">
                  <c:v>5271.18</c:v>
                </c:pt>
                <c:pt idx="5">
                  <c:v>4216.4399999999996</c:v>
                </c:pt>
                <c:pt idx="6">
                  <c:v>3837.03</c:v>
                </c:pt>
                <c:pt idx="7">
                  <c:v>3901.69</c:v>
                </c:pt>
                <c:pt idx="8">
                  <c:v>4990.92</c:v>
                </c:pt>
                <c:pt idx="9">
                  <c:v>3886.73</c:v>
                </c:pt>
                <c:pt idx="10">
                  <c:v>4389.37</c:v>
                </c:pt>
                <c:pt idx="11">
                  <c:v>3921.32</c:v>
                </c:pt>
                <c:pt idx="12">
                  <c:v>4371.87</c:v>
                </c:pt>
                <c:pt idx="13">
                  <c:v>3088.18</c:v>
                </c:pt>
                <c:pt idx="14">
                  <c:v>3356.26</c:v>
                </c:pt>
                <c:pt idx="15">
                  <c:v>3027.32</c:v>
                </c:pt>
                <c:pt idx="16">
                  <c:v>3694.06</c:v>
                </c:pt>
                <c:pt idx="17">
                  <c:v>2936.12</c:v>
                </c:pt>
                <c:pt idx="18">
                  <c:v>2987.96</c:v>
                </c:pt>
                <c:pt idx="19">
                  <c:v>3632.04</c:v>
                </c:pt>
                <c:pt idx="20">
                  <c:v>3296.66</c:v>
                </c:pt>
                <c:pt idx="21">
                  <c:v>2678.26</c:v>
                </c:pt>
                <c:pt idx="22">
                  <c:v>2627.19</c:v>
                </c:pt>
                <c:pt idx="23">
                  <c:v>2350.54</c:v>
                </c:pt>
                <c:pt idx="24">
                  <c:v>3416.92</c:v>
                </c:pt>
                <c:pt idx="25">
                  <c:v>2748.56</c:v>
                </c:pt>
                <c:pt idx="26">
                  <c:v>2690.03</c:v>
                </c:pt>
                <c:pt idx="27">
                  <c:v>2805.99</c:v>
                </c:pt>
                <c:pt idx="28">
                  <c:v>3143.96</c:v>
                </c:pt>
                <c:pt idx="29">
                  <c:v>2895.15</c:v>
                </c:pt>
                <c:pt idx="30">
                  <c:v>3137.46</c:v>
                </c:pt>
                <c:pt idx="31">
                  <c:v>2971.99</c:v>
                </c:pt>
                <c:pt idx="32">
                  <c:v>3366.92</c:v>
                </c:pt>
                <c:pt idx="33">
                  <c:v>3278.5</c:v>
                </c:pt>
                <c:pt idx="34">
                  <c:v>3240.19</c:v>
                </c:pt>
                <c:pt idx="35">
                  <c:v>3340.64</c:v>
                </c:pt>
                <c:pt idx="36">
                  <c:v>3713.69</c:v>
                </c:pt>
                <c:pt idx="37">
                  <c:v>3745.75</c:v>
                </c:pt>
                <c:pt idx="38">
                  <c:v>3814.99</c:v>
                </c:pt>
                <c:pt idx="39">
                  <c:v>4543.4799999999996</c:v>
                </c:pt>
                <c:pt idx="40">
                  <c:v>4958.01</c:v>
                </c:pt>
                <c:pt idx="41">
                  <c:v>3669.89</c:v>
                </c:pt>
                <c:pt idx="42">
                  <c:v>4211.24</c:v>
                </c:pt>
                <c:pt idx="43">
                  <c:v>4336.3599999999997</c:v>
                </c:pt>
                <c:pt idx="44">
                  <c:v>6684.35</c:v>
                </c:pt>
                <c:pt idx="45">
                  <c:v>3835.53</c:v>
                </c:pt>
                <c:pt idx="46">
                  <c:v>4255.6400000000003</c:v>
                </c:pt>
                <c:pt idx="47">
                  <c:v>4417.3900000000003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3492.76</c:v>
                </c:pt>
                <c:pt idx="2">
                  <c:v>3516.86</c:v>
                </c:pt>
                <c:pt idx="3">
                  <c:v>3467.27</c:v>
                </c:pt>
                <c:pt idx="4">
                  <c:v>4464.8</c:v>
                </c:pt>
                <c:pt idx="5">
                  <c:v>3411.11</c:v>
                </c:pt>
                <c:pt idx="6">
                  <c:v>3303.66</c:v>
                </c:pt>
                <c:pt idx="7">
                  <c:v>3188.36</c:v>
                </c:pt>
                <c:pt idx="8">
                  <c:v>4180.58</c:v>
                </c:pt>
                <c:pt idx="9">
                  <c:v>3315.2</c:v>
                </c:pt>
                <c:pt idx="10">
                  <c:v>3874.47</c:v>
                </c:pt>
                <c:pt idx="11">
                  <c:v>3573.82</c:v>
                </c:pt>
                <c:pt idx="12">
                  <c:v>3926.19</c:v>
                </c:pt>
                <c:pt idx="13">
                  <c:v>2708.29</c:v>
                </c:pt>
                <c:pt idx="14">
                  <c:v>3003.76</c:v>
                </c:pt>
                <c:pt idx="15">
                  <c:v>2724.41</c:v>
                </c:pt>
                <c:pt idx="16">
                  <c:v>3413.14</c:v>
                </c:pt>
                <c:pt idx="17">
                  <c:v>2572.15</c:v>
                </c:pt>
                <c:pt idx="18">
                  <c:v>2611.5</c:v>
                </c:pt>
                <c:pt idx="19">
                  <c:v>3258.63</c:v>
                </c:pt>
                <c:pt idx="20">
                  <c:v>2935.05</c:v>
                </c:pt>
                <c:pt idx="21">
                  <c:v>2222.12</c:v>
                </c:pt>
                <c:pt idx="22">
                  <c:v>2216.5700000000002</c:v>
                </c:pt>
                <c:pt idx="23">
                  <c:v>2009.32</c:v>
                </c:pt>
                <c:pt idx="24">
                  <c:v>2842.99</c:v>
                </c:pt>
                <c:pt idx="25">
                  <c:v>2306.5100000000002</c:v>
                </c:pt>
                <c:pt idx="26">
                  <c:v>2265</c:v>
                </c:pt>
                <c:pt idx="27">
                  <c:v>2310.0700000000002</c:v>
                </c:pt>
                <c:pt idx="28">
                  <c:v>2689.85</c:v>
                </c:pt>
                <c:pt idx="29">
                  <c:v>2423.8200000000002</c:v>
                </c:pt>
                <c:pt idx="30">
                  <c:v>2527.8000000000002</c:v>
                </c:pt>
                <c:pt idx="31">
                  <c:v>2240.39</c:v>
                </c:pt>
                <c:pt idx="32">
                  <c:v>2582.7199999999998</c:v>
                </c:pt>
                <c:pt idx="33">
                  <c:v>2633.34</c:v>
                </c:pt>
                <c:pt idx="34">
                  <c:v>2591.7399999999998</c:v>
                </c:pt>
                <c:pt idx="35">
                  <c:v>2660.42</c:v>
                </c:pt>
                <c:pt idx="36">
                  <c:v>2988.98</c:v>
                </c:pt>
                <c:pt idx="37">
                  <c:v>3081.34</c:v>
                </c:pt>
                <c:pt idx="38">
                  <c:v>3105.99</c:v>
                </c:pt>
                <c:pt idx="39">
                  <c:v>3884.04</c:v>
                </c:pt>
                <c:pt idx="40">
                  <c:v>4229.33</c:v>
                </c:pt>
                <c:pt idx="41">
                  <c:v>2949.96</c:v>
                </c:pt>
                <c:pt idx="42">
                  <c:v>3507.8</c:v>
                </c:pt>
                <c:pt idx="43">
                  <c:v>3702.13</c:v>
                </c:pt>
                <c:pt idx="44">
                  <c:v>5941.55</c:v>
                </c:pt>
                <c:pt idx="45">
                  <c:v>3086.04</c:v>
                </c:pt>
                <c:pt idx="46">
                  <c:v>3472.72</c:v>
                </c:pt>
                <c:pt idx="47">
                  <c:v>3721.37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738.78</c:v>
                </c:pt>
                <c:pt idx="2">
                  <c:v>540.20000000000005</c:v>
                </c:pt>
                <c:pt idx="3">
                  <c:v>679.51</c:v>
                </c:pt>
                <c:pt idx="4">
                  <c:v>806.38</c:v>
                </c:pt>
                <c:pt idx="5">
                  <c:v>805.33</c:v>
                </c:pt>
                <c:pt idx="6">
                  <c:v>533.37</c:v>
                </c:pt>
                <c:pt idx="7">
                  <c:v>713.33</c:v>
                </c:pt>
                <c:pt idx="8">
                  <c:v>810.34</c:v>
                </c:pt>
                <c:pt idx="9">
                  <c:v>571.53</c:v>
                </c:pt>
                <c:pt idx="10">
                  <c:v>514.9</c:v>
                </c:pt>
                <c:pt idx="11">
                  <c:v>347.5</c:v>
                </c:pt>
                <c:pt idx="12">
                  <c:v>445.67</c:v>
                </c:pt>
                <c:pt idx="13">
                  <c:v>379.89</c:v>
                </c:pt>
                <c:pt idx="14">
                  <c:v>352.5</c:v>
                </c:pt>
                <c:pt idx="15">
                  <c:v>302.89999999999998</c:v>
                </c:pt>
                <c:pt idx="16">
                  <c:v>280.91000000000003</c:v>
                </c:pt>
                <c:pt idx="17">
                  <c:v>363.98</c:v>
                </c:pt>
                <c:pt idx="18">
                  <c:v>376.46</c:v>
                </c:pt>
                <c:pt idx="19">
                  <c:v>373.41</c:v>
                </c:pt>
                <c:pt idx="20">
                  <c:v>361.61</c:v>
                </c:pt>
                <c:pt idx="21">
                  <c:v>456.14</c:v>
                </c:pt>
                <c:pt idx="22">
                  <c:v>410.62</c:v>
                </c:pt>
                <c:pt idx="23">
                  <c:v>341.22</c:v>
                </c:pt>
                <c:pt idx="24">
                  <c:v>573.94000000000005</c:v>
                </c:pt>
                <c:pt idx="25">
                  <c:v>442.05</c:v>
                </c:pt>
                <c:pt idx="26">
                  <c:v>425.03</c:v>
                </c:pt>
                <c:pt idx="27">
                  <c:v>495.92</c:v>
                </c:pt>
                <c:pt idx="28">
                  <c:v>454.12</c:v>
                </c:pt>
                <c:pt idx="29">
                  <c:v>471.33</c:v>
                </c:pt>
                <c:pt idx="30">
                  <c:v>609.66</c:v>
                </c:pt>
                <c:pt idx="31">
                  <c:v>731.59</c:v>
                </c:pt>
                <c:pt idx="32">
                  <c:v>784.2</c:v>
                </c:pt>
                <c:pt idx="33">
                  <c:v>645.16</c:v>
                </c:pt>
                <c:pt idx="34">
                  <c:v>648.45000000000005</c:v>
                </c:pt>
                <c:pt idx="35">
                  <c:v>680.22</c:v>
                </c:pt>
                <c:pt idx="36">
                  <c:v>724.71</c:v>
                </c:pt>
                <c:pt idx="37">
                  <c:v>664.41</c:v>
                </c:pt>
                <c:pt idx="38">
                  <c:v>709</c:v>
                </c:pt>
                <c:pt idx="39">
                  <c:v>659.44</c:v>
                </c:pt>
                <c:pt idx="40">
                  <c:v>728.68</c:v>
                </c:pt>
                <c:pt idx="41">
                  <c:v>719.93</c:v>
                </c:pt>
                <c:pt idx="42">
                  <c:v>703.45</c:v>
                </c:pt>
                <c:pt idx="43">
                  <c:v>634.23</c:v>
                </c:pt>
                <c:pt idx="44">
                  <c:v>742.81</c:v>
                </c:pt>
                <c:pt idx="45">
                  <c:v>749.49</c:v>
                </c:pt>
                <c:pt idx="46">
                  <c:v>782.92</c:v>
                </c:pt>
                <c:pt idx="47">
                  <c:v>696.02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en-US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488103186352773"/>
          <c:y val="0.19757124334097242"/>
          <c:w val="0.11511896813647227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651.70000000000005</c:v>
                </c:pt>
                <c:pt idx="1">
                  <c:v>808.7</c:v>
                </c:pt>
                <c:pt idx="2">
                  <c:v>599.70000000000005</c:v>
                </c:pt>
                <c:pt idx="3">
                  <c:v>757.4</c:v>
                </c:pt>
                <c:pt idx="4">
                  <c:v>755.3</c:v>
                </c:pt>
                <c:pt idx="5">
                  <c:v>813.4</c:v>
                </c:pt>
                <c:pt idx="6">
                  <c:v>743.8</c:v>
                </c:pt>
                <c:pt idx="7">
                  <c:v>859.5</c:v>
                </c:pt>
                <c:pt idx="8">
                  <c:v>919.9</c:v>
                </c:pt>
                <c:pt idx="9">
                  <c:v>637.6</c:v>
                </c:pt>
                <c:pt idx="10">
                  <c:v>661.6</c:v>
                </c:pt>
                <c:pt idx="11">
                  <c:v>544.4</c:v>
                </c:pt>
                <c:pt idx="12">
                  <c:v>611.9</c:v>
                </c:pt>
                <c:pt idx="13">
                  <c:v>598.70000000000005</c:v>
                </c:pt>
                <c:pt idx="14">
                  <c:v>496.8</c:v>
                </c:pt>
                <c:pt idx="15">
                  <c:v>426.9</c:v>
                </c:pt>
                <c:pt idx="16">
                  <c:v>408.1</c:v>
                </c:pt>
                <c:pt idx="17">
                  <c:v>496.6</c:v>
                </c:pt>
                <c:pt idx="18">
                  <c:v>537.70000000000005</c:v>
                </c:pt>
                <c:pt idx="19">
                  <c:v>591.79999999999995</c:v>
                </c:pt>
                <c:pt idx="20">
                  <c:v>571.79999999999995</c:v>
                </c:pt>
                <c:pt idx="21">
                  <c:v>761.5</c:v>
                </c:pt>
                <c:pt idx="22">
                  <c:v>662.9</c:v>
                </c:pt>
                <c:pt idx="23">
                  <c:v>581.9</c:v>
                </c:pt>
                <c:pt idx="24">
                  <c:v>851.8</c:v>
                </c:pt>
                <c:pt idx="25">
                  <c:v>743.6</c:v>
                </c:pt>
                <c:pt idx="26">
                  <c:v>740.6</c:v>
                </c:pt>
                <c:pt idx="27">
                  <c:v>859.1</c:v>
                </c:pt>
                <c:pt idx="28">
                  <c:v>726.6</c:v>
                </c:pt>
                <c:pt idx="29">
                  <c:v>736.5</c:v>
                </c:pt>
                <c:pt idx="30">
                  <c:v>930.6</c:v>
                </c:pt>
                <c:pt idx="31">
                  <c:v>1011.8</c:v>
                </c:pt>
                <c:pt idx="32">
                  <c:v>1072</c:v>
                </c:pt>
                <c:pt idx="33">
                  <c:v>910.5</c:v>
                </c:pt>
                <c:pt idx="34">
                  <c:v>915.3</c:v>
                </c:pt>
                <c:pt idx="35">
                  <c:v>943.5</c:v>
                </c:pt>
                <c:pt idx="36">
                  <c:v>1025.3</c:v>
                </c:pt>
                <c:pt idx="37">
                  <c:v>994.7</c:v>
                </c:pt>
                <c:pt idx="38">
                  <c:v>1000.1</c:v>
                </c:pt>
                <c:pt idx="39">
                  <c:v>963.3</c:v>
                </c:pt>
                <c:pt idx="40">
                  <c:v>1010.3</c:v>
                </c:pt>
                <c:pt idx="41">
                  <c:v>1019.6</c:v>
                </c:pt>
                <c:pt idx="42">
                  <c:v>1024.5</c:v>
                </c:pt>
                <c:pt idx="43">
                  <c:v>941.4</c:v>
                </c:pt>
                <c:pt idx="44">
                  <c:v>937.8</c:v>
                </c:pt>
                <c:pt idx="45">
                  <c:v>1114.5999999999999</c:v>
                </c:pt>
                <c:pt idx="46">
                  <c:v>1211.2</c:v>
                </c:pt>
                <c:pt idx="47">
                  <c:v>1188.3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4650.8</c:v>
                </c:pt>
                <c:pt idx="1">
                  <c:v>4122.5</c:v>
                </c:pt>
                <c:pt idx="2">
                  <c:v>4173.2</c:v>
                </c:pt>
                <c:pt idx="3">
                  <c:v>4117.3</c:v>
                </c:pt>
                <c:pt idx="4">
                  <c:v>5094.3</c:v>
                </c:pt>
                <c:pt idx="5">
                  <c:v>3933.8</c:v>
                </c:pt>
                <c:pt idx="6">
                  <c:v>3728.5</c:v>
                </c:pt>
                <c:pt idx="7">
                  <c:v>3767.6</c:v>
                </c:pt>
                <c:pt idx="8">
                  <c:v>4593.5</c:v>
                </c:pt>
                <c:pt idx="9">
                  <c:v>3759.3</c:v>
                </c:pt>
                <c:pt idx="10">
                  <c:v>4392.3999999999996</c:v>
                </c:pt>
                <c:pt idx="11">
                  <c:v>4110.3999999999996</c:v>
                </c:pt>
                <c:pt idx="12">
                  <c:v>4414.6000000000004</c:v>
                </c:pt>
                <c:pt idx="13">
                  <c:v>3158.6</c:v>
                </c:pt>
                <c:pt idx="14">
                  <c:v>3526.6</c:v>
                </c:pt>
                <c:pt idx="15">
                  <c:v>3198.6</c:v>
                </c:pt>
                <c:pt idx="16">
                  <c:v>3756.5</c:v>
                </c:pt>
                <c:pt idx="17">
                  <c:v>2973.6</c:v>
                </c:pt>
                <c:pt idx="18">
                  <c:v>3006.3</c:v>
                </c:pt>
                <c:pt idx="19">
                  <c:v>3573.9</c:v>
                </c:pt>
                <c:pt idx="20">
                  <c:v>3563.6</c:v>
                </c:pt>
                <c:pt idx="21">
                  <c:v>2935.7</c:v>
                </c:pt>
                <c:pt idx="22">
                  <c:v>3049.3</c:v>
                </c:pt>
                <c:pt idx="23">
                  <c:v>2898.9</c:v>
                </c:pt>
                <c:pt idx="24">
                  <c:v>3666.9</c:v>
                </c:pt>
                <c:pt idx="25">
                  <c:v>3218.4</c:v>
                </c:pt>
                <c:pt idx="26">
                  <c:v>3268.3</c:v>
                </c:pt>
                <c:pt idx="27">
                  <c:v>3308.2</c:v>
                </c:pt>
                <c:pt idx="28">
                  <c:v>3592.3</c:v>
                </c:pt>
                <c:pt idx="29">
                  <c:v>3401.9</c:v>
                </c:pt>
                <c:pt idx="30">
                  <c:v>3540.1</c:v>
                </c:pt>
                <c:pt idx="31">
                  <c:v>3192.8</c:v>
                </c:pt>
                <c:pt idx="32">
                  <c:v>3457.2</c:v>
                </c:pt>
                <c:pt idx="33">
                  <c:v>3459.2</c:v>
                </c:pt>
                <c:pt idx="34">
                  <c:v>3448.5</c:v>
                </c:pt>
                <c:pt idx="35">
                  <c:v>3578.9</c:v>
                </c:pt>
                <c:pt idx="36">
                  <c:v>3781.4</c:v>
                </c:pt>
                <c:pt idx="37">
                  <c:v>3886.5</c:v>
                </c:pt>
                <c:pt idx="38">
                  <c:v>3975.2</c:v>
                </c:pt>
                <c:pt idx="39">
                  <c:v>4800.8</c:v>
                </c:pt>
                <c:pt idx="40">
                  <c:v>5094.6000000000004</c:v>
                </c:pt>
                <c:pt idx="41">
                  <c:v>3882.6</c:v>
                </c:pt>
                <c:pt idx="42">
                  <c:v>4479.3999999999996</c:v>
                </c:pt>
                <c:pt idx="43">
                  <c:v>4607.5</c:v>
                </c:pt>
                <c:pt idx="44">
                  <c:v>6685.9</c:v>
                </c:pt>
                <c:pt idx="45">
                  <c:v>4173.3</c:v>
                </c:pt>
                <c:pt idx="46">
                  <c:v>4455</c:v>
                </c:pt>
                <c:pt idx="47">
                  <c:v>4815.5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en-US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801529116467831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2108.35</c:v>
                </c:pt>
                <c:pt idx="2">
                  <c:v>2586.9699999999998</c:v>
                </c:pt>
                <c:pt idx="3">
                  <c:v>2337.67</c:v>
                </c:pt>
                <c:pt idx="4">
                  <c:v>3150.51</c:v>
                </c:pt>
                <c:pt idx="5">
                  <c:v>3349.58</c:v>
                </c:pt>
                <c:pt idx="6">
                  <c:v>4224.12</c:v>
                </c:pt>
                <c:pt idx="7">
                  <c:v>3164.09</c:v>
                </c:pt>
                <c:pt idx="8">
                  <c:v>3697.19</c:v>
                </c:pt>
                <c:pt idx="9">
                  <c:v>3523.83</c:v>
                </c:pt>
                <c:pt idx="10">
                  <c:v>3366.09</c:v>
                </c:pt>
                <c:pt idx="11">
                  <c:v>3073.93</c:v>
                </c:pt>
                <c:pt idx="12">
                  <c:v>3793.75</c:v>
                </c:pt>
                <c:pt idx="13">
                  <c:v>3072.78</c:v>
                </c:pt>
                <c:pt idx="14">
                  <c:v>3353.69</c:v>
                </c:pt>
                <c:pt idx="15">
                  <c:v>3090.56</c:v>
                </c:pt>
                <c:pt idx="16">
                  <c:v>3091.46</c:v>
                </c:pt>
                <c:pt idx="17">
                  <c:v>3774.95</c:v>
                </c:pt>
                <c:pt idx="18">
                  <c:v>4117.04</c:v>
                </c:pt>
                <c:pt idx="19">
                  <c:v>4831.95</c:v>
                </c:pt>
                <c:pt idx="20">
                  <c:v>3818.74</c:v>
                </c:pt>
                <c:pt idx="21">
                  <c:v>3448.84</c:v>
                </c:pt>
                <c:pt idx="22">
                  <c:v>5464.23</c:v>
                </c:pt>
                <c:pt idx="23">
                  <c:v>4115.41</c:v>
                </c:pt>
                <c:pt idx="24">
                  <c:v>3844.57</c:v>
                </c:pt>
                <c:pt idx="25">
                  <c:v>3516.28</c:v>
                </c:pt>
                <c:pt idx="26">
                  <c:v>3258.95</c:v>
                </c:pt>
                <c:pt idx="27">
                  <c:v>3104.9</c:v>
                </c:pt>
                <c:pt idx="28">
                  <c:v>4123.99</c:v>
                </c:pt>
                <c:pt idx="29">
                  <c:v>4064.98</c:v>
                </c:pt>
                <c:pt idx="30">
                  <c:v>5876.75</c:v>
                </c:pt>
                <c:pt idx="31">
                  <c:v>3757.23</c:v>
                </c:pt>
                <c:pt idx="32">
                  <c:v>7173.1</c:v>
                </c:pt>
                <c:pt idx="33">
                  <c:v>4777.28</c:v>
                </c:pt>
                <c:pt idx="34">
                  <c:v>4721.8599999999997</c:v>
                </c:pt>
                <c:pt idx="35">
                  <c:v>4827.2</c:v>
                </c:pt>
                <c:pt idx="36">
                  <c:v>5462.15</c:v>
                </c:pt>
                <c:pt idx="37">
                  <c:v>5392.21</c:v>
                </c:pt>
                <c:pt idx="38">
                  <c:v>4901.93</c:v>
                </c:pt>
                <c:pt idx="39">
                  <c:v>4755.84</c:v>
                </c:pt>
                <c:pt idx="40">
                  <c:v>5632.69</c:v>
                </c:pt>
                <c:pt idx="41">
                  <c:v>4335.7299999999996</c:v>
                </c:pt>
                <c:pt idx="42">
                  <c:v>3329.08</c:v>
                </c:pt>
                <c:pt idx="43">
                  <c:v>3767.46</c:v>
                </c:pt>
                <c:pt idx="44">
                  <c:v>5635.73</c:v>
                </c:pt>
                <c:pt idx="45">
                  <c:v>4605.2700000000004</c:v>
                </c:pt>
                <c:pt idx="46">
                  <c:v>4963.7299999999996</c:v>
                </c:pt>
                <c:pt idx="47">
                  <c:v>4272.51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1524.01</c:v>
                </c:pt>
                <c:pt idx="2">
                  <c:v>1871.79</c:v>
                </c:pt>
                <c:pt idx="3">
                  <c:v>1825.93</c:v>
                </c:pt>
                <c:pt idx="4">
                  <c:v>2164.46</c:v>
                </c:pt>
                <c:pt idx="5">
                  <c:v>2287.36</c:v>
                </c:pt>
                <c:pt idx="6">
                  <c:v>3102.04</c:v>
                </c:pt>
                <c:pt idx="7">
                  <c:v>2370.12</c:v>
                </c:pt>
                <c:pt idx="8">
                  <c:v>2749.52</c:v>
                </c:pt>
                <c:pt idx="9">
                  <c:v>2575.0500000000002</c:v>
                </c:pt>
                <c:pt idx="10">
                  <c:v>2430.04</c:v>
                </c:pt>
                <c:pt idx="11">
                  <c:v>2245.09</c:v>
                </c:pt>
                <c:pt idx="12">
                  <c:v>2898.92</c:v>
                </c:pt>
                <c:pt idx="13">
                  <c:v>2281.4699999999998</c:v>
                </c:pt>
                <c:pt idx="14">
                  <c:v>2329.44</c:v>
                </c:pt>
                <c:pt idx="15">
                  <c:v>2320.92</c:v>
                </c:pt>
                <c:pt idx="16">
                  <c:v>2238.6799999999998</c:v>
                </c:pt>
                <c:pt idx="17">
                  <c:v>2650.31</c:v>
                </c:pt>
                <c:pt idx="18">
                  <c:v>2813.12</c:v>
                </c:pt>
                <c:pt idx="19">
                  <c:v>3147.72</c:v>
                </c:pt>
                <c:pt idx="20">
                  <c:v>2742.63</c:v>
                </c:pt>
                <c:pt idx="21">
                  <c:v>2412.31</c:v>
                </c:pt>
                <c:pt idx="22">
                  <c:v>3999.83</c:v>
                </c:pt>
                <c:pt idx="23">
                  <c:v>3288.51</c:v>
                </c:pt>
                <c:pt idx="24">
                  <c:v>2690.71</c:v>
                </c:pt>
                <c:pt idx="25">
                  <c:v>2301.42</c:v>
                </c:pt>
                <c:pt idx="26">
                  <c:v>2157.0700000000002</c:v>
                </c:pt>
                <c:pt idx="27">
                  <c:v>2152.89</c:v>
                </c:pt>
                <c:pt idx="28">
                  <c:v>2721.91</c:v>
                </c:pt>
                <c:pt idx="29">
                  <c:v>3000.11</c:v>
                </c:pt>
                <c:pt idx="30">
                  <c:v>4767.71</c:v>
                </c:pt>
                <c:pt idx="31">
                  <c:v>2780.36</c:v>
                </c:pt>
                <c:pt idx="32">
                  <c:v>5507.79</c:v>
                </c:pt>
                <c:pt idx="33">
                  <c:v>3152.23</c:v>
                </c:pt>
                <c:pt idx="34">
                  <c:v>3537.99</c:v>
                </c:pt>
                <c:pt idx="35">
                  <c:v>3761.05</c:v>
                </c:pt>
                <c:pt idx="36">
                  <c:v>4055.03</c:v>
                </c:pt>
                <c:pt idx="37">
                  <c:v>3878.75</c:v>
                </c:pt>
                <c:pt idx="38">
                  <c:v>3374.05</c:v>
                </c:pt>
                <c:pt idx="39">
                  <c:v>3116.23</c:v>
                </c:pt>
                <c:pt idx="40">
                  <c:v>4370.43</c:v>
                </c:pt>
                <c:pt idx="41">
                  <c:v>3156.86</c:v>
                </c:pt>
                <c:pt idx="42">
                  <c:v>2157.46</c:v>
                </c:pt>
                <c:pt idx="43">
                  <c:v>2625.29</c:v>
                </c:pt>
                <c:pt idx="44">
                  <c:v>3565.19</c:v>
                </c:pt>
                <c:pt idx="45">
                  <c:v>3439.48</c:v>
                </c:pt>
                <c:pt idx="46">
                  <c:v>4111.45</c:v>
                </c:pt>
                <c:pt idx="47">
                  <c:v>3585.07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584.34</c:v>
                </c:pt>
                <c:pt idx="2">
                  <c:v>715.18</c:v>
                </c:pt>
                <c:pt idx="3">
                  <c:v>511.74</c:v>
                </c:pt>
                <c:pt idx="4">
                  <c:v>986.04</c:v>
                </c:pt>
                <c:pt idx="5">
                  <c:v>1062.22</c:v>
                </c:pt>
                <c:pt idx="6">
                  <c:v>1122.07</c:v>
                </c:pt>
                <c:pt idx="7">
                  <c:v>793.97</c:v>
                </c:pt>
                <c:pt idx="8">
                  <c:v>947.67</c:v>
                </c:pt>
                <c:pt idx="9">
                  <c:v>948.79</c:v>
                </c:pt>
                <c:pt idx="10">
                  <c:v>936.05</c:v>
                </c:pt>
                <c:pt idx="11">
                  <c:v>828.84</c:v>
                </c:pt>
                <c:pt idx="12">
                  <c:v>894.83</c:v>
                </c:pt>
                <c:pt idx="13">
                  <c:v>791.31</c:v>
                </c:pt>
                <c:pt idx="14">
                  <c:v>1024.25</c:v>
                </c:pt>
                <c:pt idx="15">
                  <c:v>769.64</c:v>
                </c:pt>
                <c:pt idx="16">
                  <c:v>852.78</c:v>
                </c:pt>
                <c:pt idx="17">
                  <c:v>1124.6400000000001</c:v>
                </c:pt>
                <c:pt idx="18">
                  <c:v>1303.92</c:v>
                </c:pt>
                <c:pt idx="19">
                  <c:v>1684.23</c:v>
                </c:pt>
                <c:pt idx="20">
                  <c:v>1076.1099999999999</c:v>
                </c:pt>
                <c:pt idx="21">
                  <c:v>1036.53</c:v>
                </c:pt>
                <c:pt idx="22">
                  <c:v>1464.41</c:v>
                </c:pt>
                <c:pt idx="23">
                  <c:v>826.9</c:v>
                </c:pt>
                <c:pt idx="24">
                  <c:v>1153.8699999999999</c:v>
                </c:pt>
                <c:pt idx="25">
                  <c:v>1214.8599999999999</c:v>
                </c:pt>
                <c:pt idx="26">
                  <c:v>1101.8800000000001</c:v>
                </c:pt>
                <c:pt idx="27">
                  <c:v>952.01</c:v>
                </c:pt>
                <c:pt idx="28">
                  <c:v>1402.08</c:v>
                </c:pt>
                <c:pt idx="29">
                  <c:v>1064.8699999999999</c:v>
                </c:pt>
                <c:pt idx="30">
                  <c:v>1109.04</c:v>
                </c:pt>
                <c:pt idx="31">
                  <c:v>976.87</c:v>
                </c:pt>
                <c:pt idx="32">
                  <c:v>1665.3</c:v>
                </c:pt>
                <c:pt idx="33">
                  <c:v>1625.05</c:v>
                </c:pt>
                <c:pt idx="34">
                  <c:v>1183.8699999999999</c:v>
                </c:pt>
                <c:pt idx="35">
                  <c:v>1066.1500000000001</c:v>
                </c:pt>
                <c:pt idx="36">
                  <c:v>1407.12</c:v>
                </c:pt>
                <c:pt idx="37">
                  <c:v>1513.47</c:v>
                </c:pt>
                <c:pt idx="38">
                  <c:v>1527.88</c:v>
                </c:pt>
                <c:pt idx="39">
                  <c:v>1639.61</c:v>
                </c:pt>
                <c:pt idx="40">
                  <c:v>1262.26</c:v>
                </c:pt>
                <c:pt idx="41">
                  <c:v>1178.8699999999999</c:v>
                </c:pt>
                <c:pt idx="42">
                  <c:v>1171.6199999999999</c:v>
                </c:pt>
                <c:pt idx="43">
                  <c:v>1142.17</c:v>
                </c:pt>
                <c:pt idx="44">
                  <c:v>2070.54</c:v>
                </c:pt>
                <c:pt idx="45">
                  <c:v>1165.79</c:v>
                </c:pt>
                <c:pt idx="46">
                  <c:v>852.28</c:v>
                </c:pt>
                <c:pt idx="47">
                  <c:v>687.44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en-US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97093016352346"/>
          <c:y val="0.19757124334097242"/>
          <c:w val="0.11602906983647669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68971187354402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1200.9000000000001</c:v>
                </c:pt>
                <c:pt idx="1">
                  <c:v>1162.0999999999999</c:v>
                </c:pt>
                <c:pt idx="2">
                  <c:v>1253.2</c:v>
                </c:pt>
                <c:pt idx="3">
                  <c:v>1088.2</c:v>
                </c:pt>
                <c:pt idx="4">
                  <c:v>1395.8</c:v>
                </c:pt>
                <c:pt idx="5">
                  <c:v>1744.4</c:v>
                </c:pt>
                <c:pt idx="6">
                  <c:v>1931.1</c:v>
                </c:pt>
                <c:pt idx="7">
                  <c:v>1873.8</c:v>
                </c:pt>
                <c:pt idx="8">
                  <c:v>1756.7</c:v>
                </c:pt>
                <c:pt idx="9">
                  <c:v>1818</c:v>
                </c:pt>
                <c:pt idx="10">
                  <c:v>2075.1999999999998</c:v>
                </c:pt>
                <c:pt idx="11">
                  <c:v>1673.7</c:v>
                </c:pt>
                <c:pt idx="12">
                  <c:v>1688.4</c:v>
                </c:pt>
                <c:pt idx="13">
                  <c:v>1474.2</c:v>
                </c:pt>
                <c:pt idx="14">
                  <c:v>1585.1</c:v>
                </c:pt>
                <c:pt idx="15">
                  <c:v>1598.9</c:v>
                </c:pt>
                <c:pt idx="16">
                  <c:v>1415.2</c:v>
                </c:pt>
                <c:pt idx="17">
                  <c:v>1613.4</c:v>
                </c:pt>
                <c:pt idx="18">
                  <c:v>1699.2</c:v>
                </c:pt>
                <c:pt idx="19">
                  <c:v>2152.6999999999998</c:v>
                </c:pt>
                <c:pt idx="20">
                  <c:v>2227.1999999999998</c:v>
                </c:pt>
                <c:pt idx="21">
                  <c:v>2327.9</c:v>
                </c:pt>
                <c:pt idx="22">
                  <c:v>2451.6</c:v>
                </c:pt>
                <c:pt idx="23">
                  <c:v>2236.6999999999998</c:v>
                </c:pt>
                <c:pt idx="24">
                  <c:v>2257.6</c:v>
                </c:pt>
                <c:pt idx="25">
                  <c:v>2393.8000000000002</c:v>
                </c:pt>
                <c:pt idx="26">
                  <c:v>2299</c:v>
                </c:pt>
                <c:pt idx="27">
                  <c:v>2020.2</c:v>
                </c:pt>
                <c:pt idx="28">
                  <c:v>2112</c:v>
                </c:pt>
                <c:pt idx="29">
                  <c:v>2103.4</c:v>
                </c:pt>
                <c:pt idx="30">
                  <c:v>2103.6</c:v>
                </c:pt>
                <c:pt idx="31">
                  <c:v>1901.7</c:v>
                </c:pt>
                <c:pt idx="32">
                  <c:v>2115.6</c:v>
                </c:pt>
                <c:pt idx="33">
                  <c:v>2515</c:v>
                </c:pt>
                <c:pt idx="34">
                  <c:v>2361.6</c:v>
                </c:pt>
                <c:pt idx="35">
                  <c:v>2333.6</c:v>
                </c:pt>
                <c:pt idx="36">
                  <c:v>2383.6999999999998</c:v>
                </c:pt>
                <c:pt idx="37">
                  <c:v>2570.4</c:v>
                </c:pt>
                <c:pt idx="38">
                  <c:v>2668.9</c:v>
                </c:pt>
                <c:pt idx="39">
                  <c:v>3128.3</c:v>
                </c:pt>
                <c:pt idx="40">
                  <c:v>3023.8</c:v>
                </c:pt>
                <c:pt idx="41">
                  <c:v>3017</c:v>
                </c:pt>
                <c:pt idx="42">
                  <c:v>2934.4</c:v>
                </c:pt>
                <c:pt idx="43">
                  <c:v>2853.9</c:v>
                </c:pt>
                <c:pt idx="44">
                  <c:v>3561.7</c:v>
                </c:pt>
                <c:pt idx="45">
                  <c:v>4165.7</c:v>
                </c:pt>
                <c:pt idx="46">
                  <c:v>4221.5</c:v>
                </c:pt>
                <c:pt idx="47">
                  <c:v>4166.8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7004</c:v>
                </c:pt>
                <c:pt idx="1">
                  <c:v>6734.9</c:v>
                </c:pt>
                <c:pt idx="2">
                  <c:v>6741.3</c:v>
                </c:pt>
                <c:pt idx="3">
                  <c:v>6675.1</c:v>
                </c:pt>
                <c:pt idx="4">
                  <c:v>5712.6</c:v>
                </c:pt>
                <c:pt idx="5">
                  <c:v>5723.4</c:v>
                </c:pt>
                <c:pt idx="6">
                  <c:v>6449.8</c:v>
                </c:pt>
                <c:pt idx="7">
                  <c:v>6786.7</c:v>
                </c:pt>
                <c:pt idx="8">
                  <c:v>6854.5</c:v>
                </c:pt>
                <c:pt idx="9">
                  <c:v>6939.1</c:v>
                </c:pt>
                <c:pt idx="10">
                  <c:v>6596.5</c:v>
                </c:pt>
                <c:pt idx="11">
                  <c:v>6311.8</c:v>
                </c:pt>
                <c:pt idx="12">
                  <c:v>6637.2</c:v>
                </c:pt>
                <c:pt idx="13">
                  <c:v>6888.3</c:v>
                </c:pt>
                <c:pt idx="14">
                  <c:v>6639.8</c:v>
                </c:pt>
                <c:pt idx="15">
                  <c:v>6681.3</c:v>
                </c:pt>
                <c:pt idx="16">
                  <c:v>6058.3</c:v>
                </c:pt>
                <c:pt idx="17">
                  <c:v>6569.1</c:v>
                </c:pt>
                <c:pt idx="18">
                  <c:v>6584</c:v>
                </c:pt>
                <c:pt idx="19">
                  <c:v>7212.4</c:v>
                </c:pt>
                <c:pt idx="20">
                  <c:v>7299</c:v>
                </c:pt>
                <c:pt idx="21">
                  <c:v>7521.6</c:v>
                </c:pt>
                <c:pt idx="22">
                  <c:v>8500</c:v>
                </c:pt>
                <c:pt idx="23">
                  <c:v>9509.4</c:v>
                </c:pt>
                <c:pt idx="24">
                  <c:v>9625.4</c:v>
                </c:pt>
                <c:pt idx="25">
                  <c:v>9803.2000000000007</c:v>
                </c:pt>
                <c:pt idx="26">
                  <c:v>8893.6</c:v>
                </c:pt>
                <c:pt idx="27">
                  <c:v>9267.1</c:v>
                </c:pt>
                <c:pt idx="28">
                  <c:v>9244.7999999999993</c:v>
                </c:pt>
                <c:pt idx="29">
                  <c:v>9907.7999999999993</c:v>
                </c:pt>
                <c:pt idx="30">
                  <c:v>11628.7</c:v>
                </c:pt>
                <c:pt idx="31">
                  <c:v>11884.2</c:v>
                </c:pt>
                <c:pt idx="32">
                  <c:v>13878.2</c:v>
                </c:pt>
                <c:pt idx="33">
                  <c:v>14121.1</c:v>
                </c:pt>
                <c:pt idx="34">
                  <c:v>13811</c:v>
                </c:pt>
                <c:pt idx="35">
                  <c:v>15013.6</c:v>
                </c:pt>
                <c:pt idx="36">
                  <c:v>15526.1</c:v>
                </c:pt>
                <c:pt idx="37">
                  <c:v>16295.7</c:v>
                </c:pt>
                <c:pt idx="38">
                  <c:v>16179.6</c:v>
                </c:pt>
                <c:pt idx="39">
                  <c:v>15374.6</c:v>
                </c:pt>
                <c:pt idx="40">
                  <c:v>15537.3</c:v>
                </c:pt>
                <c:pt idx="41">
                  <c:v>15362.2</c:v>
                </c:pt>
                <c:pt idx="42">
                  <c:v>14904.5</c:v>
                </c:pt>
                <c:pt idx="43">
                  <c:v>14606</c:v>
                </c:pt>
                <c:pt idx="44">
                  <c:v>14136.2</c:v>
                </c:pt>
                <c:pt idx="45">
                  <c:v>14780.3</c:v>
                </c:pt>
                <c:pt idx="46">
                  <c:v>15640.3</c:v>
                </c:pt>
                <c:pt idx="47">
                  <c:v>16640.5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2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en-US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75913631679802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94900293410021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68.819999999999993</c:v>
                </c:pt>
                <c:pt idx="2">
                  <c:v>70.87</c:v>
                </c:pt>
                <c:pt idx="3">
                  <c:v>72.91</c:v>
                </c:pt>
                <c:pt idx="4">
                  <c:v>94.65</c:v>
                </c:pt>
                <c:pt idx="5">
                  <c:v>114.69</c:v>
                </c:pt>
                <c:pt idx="6">
                  <c:v>97.21</c:v>
                </c:pt>
                <c:pt idx="7">
                  <c:v>98.11</c:v>
                </c:pt>
                <c:pt idx="8">
                  <c:v>124.3</c:v>
                </c:pt>
                <c:pt idx="9">
                  <c:v>129.13</c:v>
                </c:pt>
                <c:pt idx="10">
                  <c:v>158</c:v>
                </c:pt>
                <c:pt idx="11">
                  <c:v>95.13</c:v>
                </c:pt>
                <c:pt idx="12">
                  <c:v>104.98</c:v>
                </c:pt>
                <c:pt idx="13">
                  <c:v>120.6</c:v>
                </c:pt>
                <c:pt idx="14">
                  <c:v>108.48</c:v>
                </c:pt>
                <c:pt idx="15">
                  <c:v>99.26</c:v>
                </c:pt>
                <c:pt idx="16">
                  <c:v>125.86</c:v>
                </c:pt>
                <c:pt idx="17">
                  <c:v>127.97</c:v>
                </c:pt>
                <c:pt idx="18">
                  <c:v>127.33</c:v>
                </c:pt>
                <c:pt idx="19">
                  <c:v>95.53</c:v>
                </c:pt>
                <c:pt idx="20">
                  <c:v>151.94999999999999</c:v>
                </c:pt>
                <c:pt idx="21">
                  <c:v>128.35</c:v>
                </c:pt>
                <c:pt idx="22">
                  <c:v>147.24</c:v>
                </c:pt>
                <c:pt idx="23">
                  <c:v>102.7</c:v>
                </c:pt>
                <c:pt idx="24">
                  <c:v>130.22</c:v>
                </c:pt>
                <c:pt idx="25">
                  <c:v>145.01</c:v>
                </c:pt>
                <c:pt idx="26">
                  <c:v>137.58000000000001</c:v>
                </c:pt>
                <c:pt idx="27">
                  <c:v>172.8</c:v>
                </c:pt>
                <c:pt idx="28">
                  <c:v>146.09</c:v>
                </c:pt>
                <c:pt idx="29">
                  <c:v>157.71</c:v>
                </c:pt>
                <c:pt idx="30">
                  <c:v>143.62</c:v>
                </c:pt>
                <c:pt idx="31">
                  <c:v>120.35</c:v>
                </c:pt>
                <c:pt idx="32">
                  <c:v>167.28</c:v>
                </c:pt>
                <c:pt idx="33">
                  <c:v>237.91</c:v>
                </c:pt>
                <c:pt idx="34">
                  <c:v>202.81</c:v>
                </c:pt>
                <c:pt idx="35">
                  <c:v>180.2</c:v>
                </c:pt>
                <c:pt idx="36">
                  <c:v>231.61</c:v>
                </c:pt>
                <c:pt idx="37">
                  <c:v>228.78</c:v>
                </c:pt>
                <c:pt idx="38">
                  <c:v>207.19</c:v>
                </c:pt>
                <c:pt idx="39">
                  <c:v>198.38</c:v>
                </c:pt>
                <c:pt idx="40">
                  <c:v>253.37</c:v>
                </c:pt>
                <c:pt idx="41">
                  <c:v>286.27</c:v>
                </c:pt>
                <c:pt idx="42">
                  <c:v>236.22</c:v>
                </c:pt>
                <c:pt idx="43">
                  <c:v>188.54</c:v>
                </c:pt>
                <c:pt idx="44">
                  <c:v>238.2</c:v>
                </c:pt>
                <c:pt idx="45">
                  <c:v>278.23</c:v>
                </c:pt>
                <c:pt idx="46">
                  <c:v>263.24</c:v>
                </c:pt>
                <c:pt idx="47">
                  <c:v>247.89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22.98</c:v>
                </c:pt>
                <c:pt idx="2">
                  <c:v>24.01</c:v>
                </c:pt>
                <c:pt idx="3">
                  <c:v>25.03</c:v>
                </c:pt>
                <c:pt idx="4">
                  <c:v>16.36</c:v>
                </c:pt>
                <c:pt idx="5">
                  <c:v>29.85</c:v>
                </c:pt>
                <c:pt idx="6">
                  <c:v>25.75</c:v>
                </c:pt>
                <c:pt idx="7">
                  <c:v>17.98</c:v>
                </c:pt>
                <c:pt idx="8">
                  <c:v>24.3</c:v>
                </c:pt>
                <c:pt idx="9">
                  <c:v>30.4</c:v>
                </c:pt>
                <c:pt idx="10">
                  <c:v>57.82</c:v>
                </c:pt>
                <c:pt idx="11">
                  <c:v>24.1</c:v>
                </c:pt>
                <c:pt idx="12">
                  <c:v>21.63</c:v>
                </c:pt>
                <c:pt idx="13">
                  <c:v>28.98</c:v>
                </c:pt>
                <c:pt idx="14">
                  <c:v>28.08</c:v>
                </c:pt>
                <c:pt idx="15">
                  <c:v>21.76</c:v>
                </c:pt>
                <c:pt idx="16">
                  <c:v>28.21</c:v>
                </c:pt>
                <c:pt idx="17">
                  <c:v>27.35</c:v>
                </c:pt>
                <c:pt idx="18">
                  <c:v>35.35</c:v>
                </c:pt>
                <c:pt idx="19">
                  <c:v>23.67</c:v>
                </c:pt>
                <c:pt idx="20">
                  <c:v>33.020000000000003</c:v>
                </c:pt>
                <c:pt idx="21">
                  <c:v>23.8</c:v>
                </c:pt>
                <c:pt idx="22">
                  <c:v>32.74</c:v>
                </c:pt>
                <c:pt idx="23">
                  <c:v>17.260000000000002</c:v>
                </c:pt>
                <c:pt idx="24">
                  <c:v>26.37</c:v>
                </c:pt>
                <c:pt idx="25">
                  <c:v>31.59</c:v>
                </c:pt>
                <c:pt idx="26">
                  <c:v>23.73</c:v>
                </c:pt>
                <c:pt idx="27">
                  <c:v>76.430000000000007</c:v>
                </c:pt>
                <c:pt idx="28">
                  <c:v>28.84</c:v>
                </c:pt>
                <c:pt idx="29">
                  <c:v>31.65</c:v>
                </c:pt>
                <c:pt idx="30">
                  <c:v>16.68</c:v>
                </c:pt>
                <c:pt idx="31">
                  <c:v>15.36</c:v>
                </c:pt>
                <c:pt idx="32">
                  <c:v>17.8</c:v>
                </c:pt>
                <c:pt idx="33">
                  <c:v>33.04</c:v>
                </c:pt>
                <c:pt idx="34">
                  <c:v>18.27</c:v>
                </c:pt>
                <c:pt idx="35">
                  <c:v>31.69</c:v>
                </c:pt>
                <c:pt idx="36">
                  <c:v>33.76</c:v>
                </c:pt>
                <c:pt idx="37">
                  <c:v>32.51</c:v>
                </c:pt>
                <c:pt idx="38">
                  <c:v>27.54</c:v>
                </c:pt>
                <c:pt idx="39">
                  <c:v>40.67</c:v>
                </c:pt>
                <c:pt idx="40">
                  <c:v>47.72</c:v>
                </c:pt>
                <c:pt idx="41">
                  <c:v>68.11</c:v>
                </c:pt>
                <c:pt idx="42">
                  <c:v>25.69</c:v>
                </c:pt>
                <c:pt idx="43">
                  <c:v>21.25</c:v>
                </c:pt>
                <c:pt idx="44">
                  <c:v>19.440000000000001</c:v>
                </c:pt>
                <c:pt idx="45">
                  <c:v>54.31</c:v>
                </c:pt>
                <c:pt idx="46">
                  <c:v>23.67</c:v>
                </c:pt>
                <c:pt idx="47">
                  <c:v>17.91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45.84</c:v>
                </c:pt>
                <c:pt idx="2">
                  <c:v>46.86</c:v>
                </c:pt>
                <c:pt idx="3">
                  <c:v>47.88</c:v>
                </c:pt>
                <c:pt idx="4">
                  <c:v>78.290000000000006</c:v>
                </c:pt>
                <c:pt idx="5">
                  <c:v>84.84</c:v>
                </c:pt>
                <c:pt idx="6">
                  <c:v>71.459999999999994</c:v>
                </c:pt>
                <c:pt idx="7">
                  <c:v>80.13</c:v>
                </c:pt>
                <c:pt idx="8">
                  <c:v>100</c:v>
                </c:pt>
                <c:pt idx="9">
                  <c:v>98.73</c:v>
                </c:pt>
                <c:pt idx="10">
                  <c:v>100.18</c:v>
                </c:pt>
                <c:pt idx="11">
                  <c:v>71.03</c:v>
                </c:pt>
                <c:pt idx="12">
                  <c:v>83.35</c:v>
                </c:pt>
                <c:pt idx="13">
                  <c:v>91.61</c:v>
                </c:pt>
                <c:pt idx="14">
                  <c:v>80.400000000000006</c:v>
                </c:pt>
                <c:pt idx="15">
                  <c:v>77.510000000000005</c:v>
                </c:pt>
                <c:pt idx="16">
                  <c:v>97.65</c:v>
                </c:pt>
                <c:pt idx="17">
                  <c:v>100.63</c:v>
                </c:pt>
                <c:pt idx="18">
                  <c:v>91.97</c:v>
                </c:pt>
                <c:pt idx="19">
                  <c:v>71.86</c:v>
                </c:pt>
                <c:pt idx="20">
                  <c:v>118.93</c:v>
                </c:pt>
                <c:pt idx="21">
                  <c:v>104.56</c:v>
                </c:pt>
                <c:pt idx="22">
                  <c:v>114.5</c:v>
                </c:pt>
                <c:pt idx="23">
                  <c:v>85.44</c:v>
                </c:pt>
                <c:pt idx="24">
                  <c:v>103.85</c:v>
                </c:pt>
                <c:pt idx="25">
                  <c:v>113.42</c:v>
                </c:pt>
                <c:pt idx="26">
                  <c:v>113.85</c:v>
                </c:pt>
                <c:pt idx="27">
                  <c:v>96.38</c:v>
                </c:pt>
                <c:pt idx="28">
                  <c:v>117.25</c:v>
                </c:pt>
                <c:pt idx="29">
                  <c:v>126.07</c:v>
                </c:pt>
                <c:pt idx="30">
                  <c:v>126.94</c:v>
                </c:pt>
                <c:pt idx="31">
                  <c:v>104.99</c:v>
                </c:pt>
                <c:pt idx="32">
                  <c:v>149.47</c:v>
                </c:pt>
                <c:pt idx="33">
                  <c:v>204.87</c:v>
                </c:pt>
                <c:pt idx="34">
                  <c:v>184.55</c:v>
                </c:pt>
                <c:pt idx="35">
                  <c:v>148.51</c:v>
                </c:pt>
                <c:pt idx="36">
                  <c:v>197.85</c:v>
                </c:pt>
                <c:pt idx="37">
                  <c:v>196.27</c:v>
                </c:pt>
                <c:pt idx="38">
                  <c:v>179.65</c:v>
                </c:pt>
                <c:pt idx="39">
                  <c:v>157.71</c:v>
                </c:pt>
                <c:pt idx="40">
                  <c:v>205.66</c:v>
                </c:pt>
                <c:pt idx="41">
                  <c:v>218.16</c:v>
                </c:pt>
                <c:pt idx="42">
                  <c:v>210.52</c:v>
                </c:pt>
                <c:pt idx="43">
                  <c:v>167.28</c:v>
                </c:pt>
                <c:pt idx="44">
                  <c:v>218.76</c:v>
                </c:pt>
                <c:pt idx="45">
                  <c:v>223.92</c:v>
                </c:pt>
                <c:pt idx="46">
                  <c:v>239.57</c:v>
                </c:pt>
                <c:pt idx="47">
                  <c:v>229.98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en-US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7978076015051416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148.30000000000001</c:v>
                </c:pt>
                <c:pt idx="1">
                  <c:v>147.6</c:v>
                </c:pt>
                <c:pt idx="2">
                  <c:v>147.4</c:v>
                </c:pt>
                <c:pt idx="3">
                  <c:v>147.19999999999999</c:v>
                </c:pt>
                <c:pt idx="4">
                  <c:v>163.5</c:v>
                </c:pt>
                <c:pt idx="5">
                  <c:v>179.8</c:v>
                </c:pt>
                <c:pt idx="6">
                  <c:v>187.8</c:v>
                </c:pt>
                <c:pt idx="7">
                  <c:v>195.6</c:v>
                </c:pt>
                <c:pt idx="8">
                  <c:v>185.6</c:v>
                </c:pt>
                <c:pt idx="9">
                  <c:v>199</c:v>
                </c:pt>
                <c:pt idx="10">
                  <c:v>232.9</c:v>
                </c:pt>
                <c:pt idx="11">
                  <c:v>194.7</c:v>
                </c:pt>
                <c:pt idx="12">
                  <c:v>193.7</c:v>
                </c:pt>
                <c:pt idx="13">
                  <c:v>224.3</c:v>
                </c:pt>
                <c:pt idx="14">
                  <c:v>243.8</c:v>
                </c:pt>
                <c:pt idx="15">
                  <c:v>236.9</c:v>
                </c:pt>
                <c:pt idx="16">
                  <c:v>241.1</c:v>
                </c:pt>
                <c:pt idx="17">
                  <c:v>262.7</c:v>
                </c:pt>
                <c:pt idx="18">
                  <c:v>279.60000000000002</c:v>
                </c:pt>
                <c:pt idx="19">
                  <c:v>269.2</c:v>
                </c:pt>
                <c:pt idx="20">
                  <c:v>291.10000000000002</c:v>
                </c:pt>
                <c:pt idx="21">
                  <c:v>301.60000000000002</c:v>
                </c:pt>
                <c:pt idx="22">
                  <c:v>330.9</c:v>
                </c:pt>
                <c:pt idx="23">
                  <c:v>339.2</c:v>
                </c:pt>
                <c:pt idx="24">
                  <c:v>353.8</c:v>
                </c:pt>
                <c:pt idx="25">
                  <c:v>375</c:v>
                </c:pt>
                <c:pt idx="26">
                  <c:v>368.9</c:v>
                </c:pt>
                <c:pt idx="27">
                  <c:v>365.4</c:v>
                </c:pt>
                <c:pt idx="28">
                  <c:v>368.5</c:v>
                </c:pt>
                <c:pt idx="29">
                  <c:v>377.5</c:v>
                </c:pt>
                <c:pt idx="30">
                  <c:v>383.1</c:v>
                </c:pt>
                <c:pt idx="31">
                  <c:v>388.1</c:v>
                </c:pt>
                <c:pt idx="32">
                  <c:v>437.2</c:v>
                </c:pt>
                <c:pt idx="33">
                  <c:v>528.70000000000005</c:v>
                </c:pt>
                <c:pt idx="34">
                  <c:v>511</c:v>
                </c:pt>
                <c:pt idx="35">
                  <c:v>586.1</c:v>
                </c:pt>
                <c:pt idx="36">
                  <c:v>567.4</c:v>
                </c:pt>
                <c:pt idx="37">
                  <c:v>591</c:v>
                </c:pt>
                <c:pt idx="38">
                  <c:v>553</c:v>
                </c:pt>
                <c:pt idx="39">
                  <c:v>543.79999999999995</c:v>
                </c:pt>
                <c:pt idx="40">
                  <c:v>567.5</c:v>
                </c:pt>
                <c:pt idx="41">
                  <c:v>590.4</c:v>
                </c:pt>
                <c:pt idx="42">
                  <c:v>616.5</c:v>
                </c:pt>
                <c:pt idx="43">
                  <c:v>609.6</c:v>
                </c:pt>
                <c:pt idx="44">
                  <c:v>599.6</c:v>
                </c:pt>
                <c:pt idx="45">
                  <c:v>628.1</c:v>
                </c:pt>
                <c:pt idx="46">
                  <c:v>683.9</c:v>
                </c:pt>
                <c:pt idx="47">
                  <c:v>718.7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0.0</c:formatCode>
                <c:ptCount val="48"/>
                <c:pt idx="0">
                  <c:v>80.2</c:v>
                </c:pt>
                <c:pt idx="1">
                  <c:v>73.2</c:v>
                </c:pt>
                <c:pt idx="2">
                  <c:v>79.7</c:v>
                </c:pt>
                <c:pt idx="3">
                  <c:v>86.2</c:v>
                </c:pt>
                <c:pt idx="4">
                  <c:v>75.5</c:v>
                </c:pt>
                <c:pt idx="5">
                  <c:v>79.400000000000006</c:v>
                </c:pt>
                <c:pt idx="6">
                  <c:v>77.8</c:v>
                </c:pt>
                <c:pt idx="7">
                  <c:v>70.400000000000006</c:v>
                </c:pt>
                <c:pt idx="8">
                  <c:v>64.400000000000006</c:v>
                </c:pt>
                <c:pt idx="9">
                  <c:v>66.3</c:v>
                </c:pt>
                <c:pt idx="10">
                  <c:v>75.099999999999994</c:v>
                </c:pt>
                <c:pt idx="11">
                  <c:v>60.6</c:v>
                </c:pt>
                <c:pt idx="12">
                  <c:v>55.2</c:v>
                </c:pt>
                <c:pt idx="13">
                  <c:v>60.1</c:v>
                </c:pt>
                <c:pt idx="14">
                  <c:v>67.2</c:v>
                </c:pt>
                <c:pt idx="15">
                  <c:v>58</c:v>
                </c:pt>
                <c:pt idx="16">
                  <c:v>61.4</c:v>
                </c:pt>
                <c:pt idx="17">
                  <c:v>62.1</c:v>
                </c:pt>
                <c:pt idx="18">
                  <c:v>64.900000000000006</c:v>
                </c:pt>
                <c:pt idx="19">
                  <c:v>63.2</c:v>
                </c:pt>
                <c:pt idx="20">
                  <c:v>65</c:v>
                </c:pt>
                <c:pt idx="21">
                  <c:v>59</c:v>
                </c:pt>
                <c:pt idx="22">
                  <c:v>58.7</c:v>
                </c:pt>
                <c:pt idx="23">
                  <c:v>57.6</c:v>
                </c:pt>
                <c:pt idx="24">
                  <c:v>52.4</c:v>
                </c:pt>
                <c:pt idx="25">
                  <c:v>57.7</c:v>
                </c:pt>
                <c:pt idx="26">
                  <c:v>55.8</c:v>
                </c:pt>
                <c:pt idx="27">
                  <c:v>88.6</c:v>
                </c:pt>
                <c:pt idx="28">
                  <c:v>87.6</c:v>
                </c:pt>
                <c:pt idx="29">
                  <c:v>97.7</c:v>
                </c:pt>
                <c:pt idx="30">
                  <c:v>99</c:v>
                </c:pt>
                <c:pt idx="31">
                  <c:v>94</c:v>
                </c:pt>
                <c:pt idx="32">
                  <c:v>86.1</c:v>
                </c:pt>
                <c:pt idx="33">
                  <c:v>85.1</c:v>
                </c:pt>
                <c:pt idx="34">
                  <c:v>75.599999999999994</c:v>
                </c:pt>
                <c:pt idx="35">
                  <c:v>84.1</c:v>
                </c:pt>
                <c:pt idx="36">
                  <c:v>73.8</c:v>
                </c:pt>
                <c:pt idx="37">
                  <c:v>67.3</c:v>
                </c:pt>
                <c:pt idx="38" formatCode="General">
                  <c:v>61.1</c:v>
                </c:pt>
                <c:pt idx="39" formatCode="General">
                  <c:v>65.8</c:v>
                </c:pt>
                <c:pt idx="40" formatCode="General">
                  <c:v>66.7</c:v>
                </c:pt>
                <c:pt idx="41" formatCode="General">
                  <c:v>87.9</c:v>
                </c:pt>
                <c:pt idx="42" formatCode="General">
                  <c:v>69.599999999999994</c:v>
                </c:pt>
                <c:pt idx="43" formatCode="General">
                  <c:v>64.5</c:v>
                </c:pt>
                <c:pt idx="44" formatCode="General">
                  <c:v>59.9</c:v>
                </c:pt>
                <c:pt idx="45" formatCode="General">
                  <c:v>68.2</c:v>
                </c:pt>
                <c:pt idx="46" formatCode="General">
                  <c:v>60.5</c:v>
                </c:pt>
                <c:pt idx="47" formatCode="General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en-US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28919177384325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268.45999999999998</c:v>
                </c:pt>
                <c:pt idx="2">
                  <c:v>199.31</c:v>
                </c:pt>
                <c:pt idx="3">
                  <c:v>205</c:v>
                </c:pt>
                <c:pt idx="4">
                  <c:v>336.5</c:v>
                </c:pt>
                <c:pt idx="5">
                  <c:v>421.04</c:v>
                </c:pt>
                <c:pt idx="6">
                  <c:v>238.53</c:v>
                </c:pt>
                <c:pt idx="7">
                  <c:v>214.41</c:v>
                </c:pt>
                <c:pt idx="8">
                  <c:v>315.52999999999997</c:v>
                </c:pt>
                <c:pt idx="9">
                  <c:v>376.31</c:v>
                </c:pt>
                <c:pt idx="10">
                  <c:v>352.57</c:v>
                </c:pt>
                <c:pt idx="11">
                  <c:v>241.23</c:v>
                </c:pt>
                <c:pt idx="12">
                  <c:v>306.2</c:v>
                </c:pt>
                <c:pt idx="13">
                  <c:v>463.37</c:v>
                </c:pt>
                <c:pt idx="14">
                  <c:v>391.73</c:v>
                </c:pt>
                <c:pt idx="15">
                  <c:v>318.39999999999998</c:v>
                </c:pt>
                <c:pt idx="16">
                  <c:v>408.41</c:v>
                </c:pt>
                <c:pt idx="17">
                  <c:v>440.5</c:v>
                </c:pt>
                <c:pt idx="18">
                  <c:v>334.56</c:v>
                </c:pt>
                <c:pt idx="19">
                  <c:v>378.99</c:v>
                </c:pt>
                <c:pt idx="20">
                  <c:v>403.89</c:v>
                </c:pt>
                <c:pt idx="21">
                  <c:v>369.4</c:v>
                </c:pt>
                <c:pt idx="22">
                  <c:v>382.96</c:v>
                </c:pt>
                <c:pt idx="23">
                  <c:v>378.33</c:v>
                </c:pt>
                <c:pt idx="24">
                  <c:v>446.72</c:v>
                </c:pt>
                <c:pt idx="25">
                  <c:v>308.20999999999998</c:v>
                </c:pt>
                <c:pt idx="26">
                  <c:v>303.14</c:v>
                </c:pt>
                <c:pt idx="27">
                  <c:v>292.05</c:v>
                </c:pt>
                <c:pt idx="28">
                  <c:v>443.06</c:v>
                </c:pt>
                <c:pt idx="29">
                  <c:v>348.35</c:v>
                </c:pt>
                <c:pt idx="30">
                  <c:v>302.39999999999998</c:v>
                </c:pt>
                <c:pt idx="31">
                  <c:v>263.68</c:v>
                </c:pt>
                <c:pt idx="32">
                  <c:v>373.46</c:v>
                </c:pt>
                <c:pt idx="33">
                  <c:v>612.04999999999995</c:v>
                </c:pt>
                <c:pt idx="34">
                  <c:v>453.38</c:v>
                </c:pt>
                <c:pt idx="35">
                  <c:v>360.68</c:v>
                </c:pt>
                <c:pt idx="36">
                  <c:v>474.81</c:v>
                </c:pt>
                <c:pt idx="37">
                  <c:v>545.28</c:v>
                </c:pt>
                <c:pt idx="38">
                  <c:v>572.78</c:v>
                </c:pt>
                <c:pt idx="39">
                  <c:v>368.1</c:v>
                </c:pt>
                <c:pt idx="40">
                  <c:v>474</c:v>
                </c:pt>
                <c:pt idx="41">
                  <c:v>532.75</c:v>
                </c:pt>
                <c:pt idx="42">
                  <c:v>422.95</c:v>
                </c:pt>
                <c:pt idx="43">
                  <c:v>371.03</c:v>
                </c:pt>
                <c:pt idx="44">
                  <c:v>525.91</c:v>
                </c:pt>
                <c:pt idx="45">
                  <c:v>524.1</c:v>
                </c:pt>
                <c:pt idx="46">
                  <c:v>391.06</c:v>
                </c:pt>
                <c:pt idx="47">
                  <c:v>335.54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7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en-US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11/4/2021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11/4/2021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11/4/2021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11/4/2021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11/4/2021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11/4/2021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11/4/2021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11/4/2021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11/4/2021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11/4/2021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11/4/2021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11/4/2021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11/4/2021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11/4/2021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11/4/2021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11/4/2021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11/4/2021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11/4/2021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11/4/2021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11/4/2021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11/4/2021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3967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8360128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10302887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14774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97227594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117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8450931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63731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8390314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17422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11/4/2021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2490254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15884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1057083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04974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5477096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4.11.2021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80588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4.11.2021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7444334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4.11.2021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31610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4.11.2021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528935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4.11.2021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3756204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11/4/2021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4.11.2021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4299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4.11.2021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66763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8930482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4.11.2021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33642286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4.11.2021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7799715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4.11.2021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57925768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4.11.2021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6237967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4.11.2021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3831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4.11.2021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5100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11/4/2021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11/4/2021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11/4/2021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11/4/2021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11/4/2021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4.11.2021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New Orders and Order Books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11/4/2021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</p:spTree>
    <p:extLst>
      <p:ext uri="{BB962C8B-B14F-4D97-AF65-F5344CB8AC3E}">
        <p14:creationId xmlns:p14="http://schemas.microsoft.com/office/powerpoint/2010/main" val="341438322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Value of </a:t>
            </a:r>
            <a:r>
              <a:rPr lang="fi-FI" err="1"/>
              <a:t>new</a:t>
            </a:r>
            <a:r>
              <a:rPr lang="fi-FI"/>
              <a:t> </a:t>
            </a:r>
            <a:r>
              <a:rPr lang="fi-FI" err="1"/>
              <a:t>orders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information</a:t>
            </a:r>
            <a:r>
              <a:rPr lang="fi-FI"/>
              <a:t> </a:t>
            </a:r>
            <a:r>
              <a:rPr lang="fi-FI" err="1"/>
              <a:t>technology</a:t>
            </a:r>
            <a:r>
              <a:rPr lang="fi-FI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7864" y="4445158"/>
            <a:ext cx="34070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369332"/>
          </a:xfrm>
        </p:spPr>
        <p:txBody>
          <a:bodyPr/>
          <a:lstStyle/>
          <a:p>
            <a:r>
              <a:rPr lang="en-US"/>
              <a:t>Source: The Federation of Finnish Technology Industries’ order book survey’s respondent companies, latest observation </a:t>
            </a:r>
            <a:r>
              <a:rPr lang="fi-FI" err="1"/>
              <a:t>July-September</a:t>
            </a:r>
            <a:r>
              <a:rPr lang="en-US"/>
              <a:t> 2021.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11/4/2021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3EFB041D-8D11-4FCF-ADE6-E4B9B3C0890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99745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Value of Order </a:t>
            </a:r>
            <a:r>
              <a:rPr lang="fi-FI" err="1"/>
              <a:t>Books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Information</a:t>
            </a:r>
            <a:r>
              <a:rPr lang="fi-FI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5689"/>
          <a:ext cx="8593014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66342" y="4411203"/>
            <a:ext cx="338487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01614" cy="369332"/>
          </a:xfrm>
        </p:spPr>
        <p:txBody>
          <a:bodyPr/>
          <a:lstStyle/>
          <a:p>
            <a:r>
              <a:rPr lang="fi-FI" err="1"/>
              <a:t>Source</a:t>
            </a:r>
            <a:r>
              <a:rPr lang="fi-FI"/>
              <a:t>: </a:t>
            </a:r>
            <a:r>
              <a:rPr lang="fi-FI" err="1"/>
              <a:t>The</a:t>
            </a:r>
            <a:r>
              <a:rPr lang="fi-FI"/>
              <a:t> Federation of </a:t>
            </a:r>
            <a:r>
              <a:rPr lang="fi-FI" err="1"/>
              <a:t>Finnish</a:t>
            </a:r>
            <a:r>
              <a:rPr lang="fi-FI"/>
              <a:t> Technology </a:t>
            </a:r>
            <a:r>
              <a:rPr lang="fi-FI" err="1"/>
              <a:t>Industries</a:t>
            </a:r>
            <a:r>
              <a:rPr lang="fi-FI"/>
              <a:t>’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</a:t>
            </a:r>
            <a:r>
              <a:rPr lang="fi-FI"/>
              <a:t> </a:t>
            </a:r>
            <a:r>
              <a:rPr lang="fi-FI" err="1"/>
              <a:t>survey’s</a:t>
            </a:r>
            <a:r>
              <a:rPr lang="fi-FI"/>
              <a:t> </a:t>
            </a:r>
            <a:r>
              <a:rPr lang="fi-FI" err="1"/>
              <a:t>respondent</a:t>
            </a:r>
            <a:r>
              <a:rPr lang="fi-FI"/>
              <a:t> </a:t>
            </a:r>
            <a:r>
              <a:rPr lang="fi-FI" err="1"/>
              <a:t>companies</a:t>
            </a:r>
            <a:r>
              <a:rPr lang="fi-FI"/>
              <a:t>, </a:t>
            </a:r>
            <a:r>
              <a:rPr lang="fi-FI" err="1"/>
              <a:t>latest</a:t>
            </a:r>
            <a:r>
              <a:rPr lang="fi-FI"/>
              <a:t> </a:t>
            </a:r>
            <a:r>
              <a:rPr lang="fi-FI" err="1"/>
              <a:t>observation</a:t>
            </a:r>
            <a:r>
              <a:rPr lang="fi-FI"/>
              <a:t> 30th </a:t>
            </a:r>
            <a:r>
              <a:rPr lang="fi-FI" err="1"/>
              <a:t>September</a:t>
            </a:r>
            <a:r>
              <a:rPr lang="fi-FI"/>
              <a:t> 2021.</a:t>
            </a:r>
          </a:p>
          <a:p>
            <a:endParaRPr lang="fi-FI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11/4/2021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8" name="Taulukko 17">
            <a:extLst>
              <a:ext uri="{FF2B5EF4-FFF2-40B4-BE49-F238E27FC236}">
                <a16:creationId xmlns:a16="http://schemas.microsoft.com/office/drawing/2014/main" id="{C84A7197-62EB-4BFD-9D3A-DEB5B3612A99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89491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/>
              <a:t>Value of </a:t>
            </a:r>
            <a:r>
              <a:rPr lang="fi-FI" err="1"/>
              <a:t>new</a:t>
            </a:r>
            <a:r>
              <a:rPr lang="fi-FI"/>
              <a:t> </a:t>
            </a:r>
            <a:r>
              <a:rPr lang="fi-FI" err="1"/>
              <a:t>orders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technology</a:t>
            </a:r>
            <a:r>
              <a:rPr lang="fi-FI"/>
              <a:t> </a:t>
            </a:r>
            <a:r>
              <a:rPr lang="fi-FI" err="1"/>
              <a:t>industry</a:t>
            </a:r>
            <a:r>
              <a:rPr lang="fi-FI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7166" cy="292448"/>
          </a:xfrm>
        </p:spPr>
        <p:txBody>
          <a:bodyPr/>
          <a:lstStyle/>
          <a:p>
            <a:r>
              <a:rPr lang="fi-FI" err="1"/>
              <a:t>Source</a:t>
            </a:r>
            <a:r>
              <a:rPr lang="fi-FI"/>
              <a:t>: </a:t>
            </a:r>
            <a:r>
              <a:rPr lang="fi-FI" err="1"/>
              <a:t>The</a:t>
            </a:r>
            <a:r>
              <a:rPr lang="fi-FI"/>
              <a:t> Federation of </a:t>
            </a:r>
            <a:r>
              <a:rPr lang="fi-FI" err="1"/>
              <a:t>Finnish</a:t>
            </a:r>
            <a:r>
              <a:rPr lang="fi-FI"/>
              <a:t> Technology </a:t>
            </a:r>
            <a:r>
              <a:rPr lang="fi-FI" err="1"/>
              <a:t>Industries</a:t>
            </a:r>
            <a:r>
              <a:rPr lang="fi-FI"/>
              <a:t>’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</a:t>
            </a:r>
            <a:r>
              <a:rPr lang="fi-FI"/>
              <a:t> </a:t>
            </a:r>
            <a:r>
              <a:rPr lang="fi-FI" err="1"/>
              <a:t>survey’s</a:t>
            </a:r>
            <a:r>
              <a:rPr lang="fi-FI"/>
              <a:t> </a:t>
            </a:r>
            <a:r>
              <a:rPr lang="fi-FI" err="1"/>
              <a:t>respondent</a:t>
            </a:r>
            <a:r>
              <a:rPr lang="fi-FI"/>
              <a:t> </a:t>
            </a:r>
            <a:r>
              <a:rPr lang="fi-FI" err="1"/>
              <a:t>companies</a:t>
            </a:r>
            <a:r>
              <a:rPr lang="fi-FI"/>
              <a:t>, </a:t>
            </a:r>
            <a:r>
              <a:rPr lang="fi-FI" err="1"/>
              <a:t>latest</a:t>
            </a:r>
            <a:r>
              <a:rPr lang="fi-FI"/>
              <a:t> </a:t>
            </a:r>
            <a:r>
              <a:rPr lang="fi-FI" err="1"/>
              <a:t>observation</a:t>
            </a:r>
            <a:r>
              <a:rPr lang="fi-FI"/>
              <a:t> </a:t>
            </a:r>
            <a:r>
              <a:rPr lang="fi-FI" err="1"/>
              <a:t>July-September</a:t>
            </a:r>
            <a:r>
              <a:rPr lang="fi-FI"/>
              <a:t>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11/4/2021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2C16CA23-8E85-4870-91D2-1B81867B5FE0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44611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Value of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books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technology</a:t>
            </a:r>
            <a:r>
              <a:rPr lang="fi-FI"/>
              <a:t> </a:t>
            </a:r>
            <a:r>
              <a:rPr lang="fi-FI" err="1"/>
              <a:t>industry</a:t>
            </a:r>
            <a:r>
              <a:rPr lang="fi-FI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err="1"/>
              <a:t>Source</a:t>
            </a:r>
            <a:r>
              <a:rPr lang="fi-FI"/>
              <a:t>: </a:t>
            </a:r>
            <a:r>
              <a:rPr lang="fi-FI" err="1"/>
              <a:t>The</a:t>
            </a:r>
            <a:r>
              <a:rPr lang="fi-FI"/>
              <a:t> Federation of </a:t>
            </a:r>
            <a:r>
              <a:rPr lang="fi-FI" err="1"/>
              <a:t>Finnish</a:t>
            </a:r>
            <a:r>
              <a:rPr lang="fi-FI"/>
              <a:t> Technology </a:t>
            </a:r>
            <a:r>
              <a:rPr lang="fi-FI" err="1"/>
              <a:t>Industries</a:t>
            </a:r>
            <a:r>
              <a:rPr lang="fi-FI"/>
              <a:t>’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</a:t>
            </a:r>
            <a:r>
              <a:rPr lang="fi-FI"/>
              <a:t> </a:t>
            </a:r>
            <a:r>
              <a:rPr lang="fi-FI" err="1"/>
              <a:t>survey’s</a:t>
            </a:r>
            <a:r>
              <a:rPr lang="fi-FI"/>
              <a:t> </a:t>
            </a:r>
            <a:r>
              <a:rPr lang="fi-FI" err="1"/>
              <a:t>respondent</a:t>
            </a:r>
            <a:r>
              <a:rPr lang="fi-FI"/>
              <a:t> </a:t>
            </a:r>
            <a:r>
              <a:rPr lang="fi-FI" err="1"/>
              <a:t>companies</a:t>
            </a:r>
            <a:r>
              <a:rPr lang="fi-FI"/>
              <a:t>, </a:t>
            </a:r>
            <a:r>
              <a:rPr lang="fi-FI" err="1"/>
              <a:t>latest</a:t>
            </a:r>
            <a:r>
              <a:rPr lang="fi-FI"/>
              <a:t> </a:t>
            </a:r>
            <a:r>
              <a:rPr lang="fi-FI" err="1"/>
              <a:t>observation</a:t>
            </a:r>
            <a:r>
              <a:rPr lang="fi-FI"/>
              <a:t> 30th </a:t>
            </a:r>
            <a:r>
              <a:rPr lang="fi-FI" err="1"/>
              <a:t>September</a:t>
            </a:r>
            <a:r>
              <a:rPr lang="fi-FI"/>
              <a:t> 2021.</a:t>
            </a:r>
          </a:p>
          <a:p>
            <a:endParaRPr lang="fi-FI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69045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11/4/2021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4CAC9A5-3408-4B86-9EE4-87442468BC46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25920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Value of </a:t>
            </a:r>
            <a:r>
              <a:rPr lang="fi-FI" err="1"/>
              <a:t>new</a:t>
            </a:r>
            <a:r>
              <a:rPr lang="fi-FI"/>
              <a:t> </a:t>
            </a:r>
            <a:r>
              <a:rPr lang="fi-FI" err="1"/>
              <a:t>orders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electronics</a:t>
            </a:r>
            <a:r>
              <a:rPr lang="fi-FI"/>
              <a:t> and </a:t>
            </a:r>
            <a:r>
              <a:rPr lang="fi-FI" err="1"/>
              <a:t>electrotechnical</a:t>
            </a:r>
            <a:r>
              <a:rPr lang="fi-FI"/>
              <a:t> </a:t>
            </a:r>
            <a:r>
              <a:rPr lang="fi-FI" err="1"/>
              <a:t>industry</a:t>
            </a:r>
            <a:r>
              <a:rPr lang="fi-FI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78449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272777"/>
          </a:xfrm>
        </p:spPr>
        <p:txBody>
          <a:bodyPr/>
          <a:lstStyle/>
          <a:p>
            <a:r>
              <a:rPr lang="fi-FI" err="1"/>
              <a:t>Source</a:t>
            </a:r>
            <a:r>
              <a:rPr lang="fi-FI"/>
              <a:t>: </a:t>
            </a:r>
            <a:r>
              <a:rPr lang="fi-FI" err="1"/>
              <a:t>The</a:t>
            </a:r>
            <a:r>
              <a:rPr lang="fi-FI"/>
              <a:t> Federation of </a:t>
            </a:r>
            <a:r>
              <a:rPr lang="fi-FI" err="1"/>
              <a:t>Finnish</a:t>
            </a:r>
            <a:r>
              <a:rPr lang="fi-FI"/>
              <a:t> Technology </a:t>
            </a:r>
            <a:r>
              <a:rPr lang="fi-FI" err="1"/>
              <a:t>Industries</a:t>
            </a:r>
            <a:r>
              <a:rPr lang="fi-FI"/>
              <a:t>’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</a:t>
            </a:r>
            <a:r>
              <a:rPr lang="fi-FI"/>
              <a:t> </a:t>
            </a:r>
            <a:r>
              <a:rPr lang="fi-FI" err="1"/>
              <a:t>survey’s</a:t>
            </a:r>
            <a:r>
              <a:rPr lang="fi-FI"/>
              <a:t> </a:t>
            </a:r>
            <a:r>
              <a:rPr lang="fi-FI" err="1"/>
              <a:t>respondent</a:t>
            </a:r>
            <a:r>
              <a:rPr lang="fi-FI"/>
              <a:t> </a:t>
            </a:r>
            <a:r>
              <a:rPr lang="fi-FI" err="1"/>
              <a:t>companies</a:t>
            </a:r>
            <a:r>
              <a:rPr lang="fi-FI"/>
              <a:t>, </a:t>
            </a:r>
            <a:r>
              <a:rPr lang="fi-FI" err="1"/>
              <a:t>latest</a:t>
            </a:r>
            <a:r>
              <a:rPr lang="fi-FI"/>
              <a:t> </a:t>
            </a:r>
            <a:r>
              <a:rPr lang="fi-FI" err="1"/>
              <a:t>observation</a:t>
            </a:r>
            <a:r>
              <a:rPr lang="fi-FI"/>
              <a:t> </a:t>
            </a:r>
            <a:r>
              <a:rPr lang="fi-FI" err="1"/>
              <a:t>July-September</a:t>
            </a:r>
            <a:r>
              <a:rPr lang="fi-FI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11/4/2021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C3E82D1A-5F1A-40DE-8D7F-8C220DC3CAF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42617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Value of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books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electronics</a:t>
            </a:r>
            <a:r>
              <a:rPr lang="fi-FI"/>
              <a:t> and </a:t>
            </a:r>
            <a:r>
              <a:rPr lang="fi-FI" err="1"/>
              <a:t>electrotechnical</a:t>
            </a:r>
            <a:r>
              <a:rPr lang="fi-FI"/>
              <a:t> </a:t>
            </a:r>
            <a:r>
              <a:rPr lang="fi-FI" err="1"/>
              <a:t>industry</a:t>
            </a:r>
            <a:r>
              <a:rPr lang="fi-FI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156176" y="17770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9606" cy="241813"/>
          </a:xfrm>
        </p:spPr>
        <p:txBody>
          <a:bodyPr/>
          <a:lstStyle/>
          <a:p>
            <a:r>
              <a:rPr lang="fi-FI" err="1"/>
              <a:t>Source</a:t>
            </a:r>
            <a:r>
              <a:rPr lang="fi-FI"/>
              <a:t>: </a:t>
            </a:r>
            <a:r>
              <a:rPr lang="fi-FI" err="1"/>
              <a:t>The</a:t>
            </a:r>
            <a:r>
              <a:rPr lang="fi-FI"/>
              <a:t> Federation of </a:t>
            </a:r>
            <a:r>
              <a:rPr lang="fi-FI" err="1"/>
              <a:t>Finnish</a:t>
            </a:r>
            <a:r>
              <a:rPr lang="fi-FI"/>
              <a:t> Technology </a:t>
            </a:r>
            <a:r>
              <a:rPr lang="fi-FI" err="1"/>
              <a:t>Industries</a:t>
            </a:r>
            <a:r>
              <a:rPr lang="fi-FI"/>
              <a:t>’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</a:t>
            </a:r>
            <a:r>
              <a:rPr lang="fi-FI"/>
              <a:t> </a:t>
            </a:r>
            <a:r>
              <a:rPr lang="fi-FI" err="1"/>
              <a:t>survey’s</a:t>
            </a:r>
            <a:r>
              <a:rPr lang="fi-FI"/>
              <a:t> </a:t>
            </a:r>
            <a:r>
              <a:rPr lang="fi-FI" err="1"/>
              <a:t>respondent</a:t>
            </a:r>
            <a:r>
              <a:rPr lang="fi-FI"/>
              <a:t> </a:t>
            </a:r>
            <a:r>
              <a:rPr lang="fi-FI" err="1"/>
              <a:t>companies</a:t>
            </a:r>
            <a:r>
              <a:rPr lang="fi-FI"/>
              <a:t>, </a:t>
            </a:r>
            <a:r>
              <a:rPr lang="fi-FI" err="1"/>
              <a:t>latest</a:t>
            </a:r>
            <a:r>
              <a:rPr lang="fi-FI"/>
              <a:t> </a:t>
            </a:r>
            <a:r>
              <a:rPr lang="fi-FI" err="1"/>
              <a:t>observation</a:t>
            </a:r>
            <a:r>
              <a:rPr lang="fi-FI"/>
              <a:t> 30th </a:t>
            </a:r>
            <a:r>
              <a:rPr lang="fi-FI" err="1"/>
              <a:t>September</a:t>
            </a:r>
            <a:r>
              <a:rPr lang="fi-FI"/>
              <a:t> 2021.</a:t>
            </a:r>
          </a:p>
          <a:p>
            <a:r>
              <a:rPr lang="fi-FI"/>
              <a:t>		</a:t>
            </a:r>
          </a:p>
          <a:p>
            <a:endParaRPr lang="fi-FI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11/4/2021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F3CB2BBB-B2B4-4FFE-B84D-CA436834968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705678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8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8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8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8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21838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Value of </a:t>
            </a:r>
            <a:r>
              <a:rPr lang="fi-FI" err="1"/>
              <a:t>new</a:t>
            </a:r>
            <a:r>
              <a:rPr lang="fi-FI"/>
              <a:t> </a:t>
            </a:r>
            <a:r>
              <a:rPr lang="fi-FI" err="1"/>
              <a:t>orders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mechanical</a:t>
            </a:r>
            <a:r>
              <a:rPr lang="fi-FI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46050" y="1058780"/>
          <a:ext cx="8674421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+37 %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err="1"/>
              <a:t>Source</a:t>
            </a:r>
            <a:r>
              <a:rPr lang="fi-FI"/>
              <a:t>: </a:t>
            </a:r>
            <a:r>
              <a:rPr lang="fi-FI" err="1"/>
              <a:t>The</a:t>
            </a:r>
            <a:r>
              <a:rPr lang="fi-FI"/>
              <a:t> Federation of </a:t>
            </a:r>
            <a:r>
              <a:rPr lang="fi-FI" err="1"/>
              <a:t>Finnish</a:t>
            </a:r>
            <a:r>
              <a:rPr lang="fi-FI"/>
              <a:t> Technology </a:t>
            </a:r>
            <a:r>
              <a:rPr lang="fi-FI" err="1"/>
              <a:t>Industries</a:t>
            </a:r>
            <a:r>
              <a:rPr lang="fi-FI"/>
              <a:t>’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</a:t>
            </a:r>
            <a:r>
              <a:rPr lang="fi-FI"/>
              <a:t> </a:t>
            </a:r>
            <a:r>
              <a:rPr lang="fi-FI" err="1"/>
              <a:t>survey’s</a:t>
            </a:r>
            <a:r>
              <a:rPr lang="fi-FI"/>
              <a:t> </a:t>
            </a:r>
            <a:r>
              <a:rPr lang="fi-FI" err="1"/>
              <a:t>respondent</a:t>
            </a:r>
            <a:r>
              <a:rPr lang="fi-FI"/>
              <a:t> </a:t>
            </a:r>
            <a:r>
              <a:rPr lang="fi-FI" err="1"/>
              <a:t>companies</a:t>
            </a:r>
            <a:r>
              <a:rPr lang="fi-FI"/>
              <a:t>, </a:t>
            </a:r>
            <a:r>
              <a:rPr lang="fi-FI" err="1"/>
              <a:t>latest</a:t>
            </a:r>
            <a:r>
              <a:rPr lang="fi-FI"/>
              <a:t> </a:t>
            </a:r>
            <a:r>
              <a:rPr lang="fi-FI" err="1"/>
              <a:t>observation</a:t>
            </a:r>
            <a:r>
              <a:rPr lang="fi-FI"/>
              <a:t> </a:t>
            </a:r>
            <a:r>
              <a:rPr lang="fi-FI" err="1"/>
              <a:t>July-September</a:t>
            </a:r>
            <a:r>
              <a:rPr lang="fi-FI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11/4/2021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1A260AE8-0FE6-4484-8908-EA06B7152587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41808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Value of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books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mechanical</a:t>
            </a:r>
            <a:r>
              <a:rPr lang="fi-FI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81327"/>
          <a:ext cx="869045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+46 %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241813"/>
          </a:xfrm>
        </p:spPr>
        <p:txBody>
          <a:bodyPr/>
          <a:lstStyle/>
          <a:p>
            <a:r>
              <a:rPr lang="fi-FI" err="1"/>
              <a:t>Source</a:t>
            </a:r>
            <a:r>
              <a:rPr lang="fi-FI"/>
              <a:t>: </a:t>
            </a:r>
            <a:r>
              <a:rPr lang="fi-FI" err="1"/>
              <a:t>The</a:t>
            </a:r>
            <a:r>
              <a:rPr lang="fi-FI"/>
              <a:t> Federation of </a:t>
            </a:r>
            <a:r>
              <a:rPr lang="fi-FI" err="1"/>
              <a:t>Finnish</a:t>
            </a:r>
            <a:r>
              <a:rPr lang="fi-FI"/>
              <a:t> Technology </a:t>
            </a:r>
            <a:r>
              <a:rPr lang="fi-FI" err="1"/>
              <a:t>Industries</a:t>
            </a:r>
            <a:r>
              <a:rPr lang="fi-FI"/>
              <a:t>’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</a:t>
            </a:r>
            <a:r>
              <a:rPr lang="fi-FI"/>
              <a:t> </a:t>
            </a:r>
            <a:r>
              <a:rPr lang="fi-FI" err="1"/>
              <a:t>survey’s</a:t>
            </a:r>
            <a:r>
              <a:rPr lang="fi-FI"/>
              <a:t> </a:t>
            </a:r>
            <a:r>
              <a:rPr lang="fi-FI" err="1"/>
              <a:t>respondent</a:t>
            </a:r>
            <a:r>
              <a:rPr lang="fi-FI"/>
              <a:t> </a:t>
            </a:r>
            <a:r>
              <a:rPr lang="fi-FI" err="1"/>
              <a:t>companies</a:t>
            </a:r>
            <a:r>
              <a:rPr lang="fi-FI"/>
              <a:t>, </a:t>
            </a:r>
            <a:r>
              <a:rPr lang="fi-FI" err="1"/>
              <a:t>latest</a:t>
            </a:r>
            <a:r>
              <a:rPr lang="fi-FI"/>
              <a:t> </a:t>
            </a:r>
            <a:r>
              <a:rPr lang="fi-FI" err="1"/>
              <a:t>observation</a:t>
            </a:r>
            <a:r>
              <a:rPr lang="fi-FI"/>
              <a:t> 30th </a:t>
            </a:r>
            <a:r>
              <a:rPr lang="fi-FI" err="1"/>
              <a:t>September</a:t>
            </a:r>
            <a:r>
              <a:rPr lang="fi-FI"/>
              <a:t> 2021.</a:t>
            </a:r>
          </a:p>
          <a:p>
            <a:endParaRPr lang="fi-FI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11/4/2021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CC60361F-1F9D-4FCE-A99A-8CDDE40F03C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56101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Value of </a:t>
            </a:r>
            <a:r>
              <a:rPr lang="fi-FI" err="1"/>
              <a:t>new</a:t>
            </a:r>
            <a:r>
              <a:rPr lang="fi-FI"/>
              <a:t> </a:t>
            </a:r>
            <a:r>
              <a:rPr lang="fi-FI" err="1"/>
              <a:t>orders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consulting</a:t>
            </a:r>
            <a:r>
              <a:rPr lang="fi-FI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8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+37 %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err="1"/>
              <a:t>Source</a:t>
            </a:r>
            <a:r>
              <a:rPr lang="fi-FI"/>
              <a:t>: </a:t>
            </a:r>
            <a:r>
              <a:rPr lang="fi-FI" err="1"/>
              <a:t>The</a:t>
            </a:r>
            <a:r>
              <a:rPr lang="fi-FI"/>
              <a:t> Federation of </a:t>
            </a:r>
            <a:r>
              <a:rPr lang="fi-FI" err="1"/>
              <a:t>Finnish</a:t>
            </a:r>
            <a:r>
              <a:rPr lang="fi-FI"/>
              <a:t> Technology </a:t>
            </a:r>
            <a:r>
              <a:rPr lang="fi-FI" err="1"/>
              <a:t>Industries</a:t>
            </a:r>
            <a:r>
              <a:rPr lang="fi-FI"/>
              <a:t>’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</a:t>
            </a:r>
            <a:r>
              <a:rPr lang="fi-FI"/>
              <a:t> </a:t>
            </a:r>
            <a:r>
              <a:rPr lang="fi-FI" err="1"/>
              <a:t>survey’s</a:t>
            </a:r>
            <a:r>
              <a:rPr lang="fi-FI"/>
              <a:t> </a:t>
            </a:r>
            <a:r>
              <a:rPr lang="fi-FI" err="1"/>
              <a:t>respondent</a:t>
            </a:r>
            <a:r>
              <a:rPr lang="fi-FI"/>
              <a:t> </a:t>
            </a:r>
            <a:r>
              <a:rPr lang="fi-FI" err="1"/>
              <a:t>companies</a:t>
            </a:r>
            <a:r>
              <a:rPr lang="fi-FI"/>
              <a:t>, </a:t>
            </a:r>
            <a:r>
              <a:rPr lang="fi-FI" err="1"/>
              <a:t>latest</a:t>
            </a:r>
            <a:r>
              <a:rPr lang="fi-FI"/>
              <a:t> </a:t>
            </a:r>
            <a:r>
              <a:rPr lang="fi-FI" err="1"/>
              <a:t>observation</a:t>
            </a:r>
            <a:r>
              <a:rPr lang="fi-FI"/>
              <a:t> </a:t>
            </a:r>
            <a:r>
              <a:rPr lang="fi-FI" err="1"/>
              <a:t>July-September</a:t>
            </a:r>
            <a:r>
              <a:rPr lang="fi-FI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11/4/2021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45C7EB43-1807-413E-BB71-6D27C5A92D4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46306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Value of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books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consulting</a:t>
            </a:r>
            <a:r>
              <a:rPr lang="fi-FI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9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23528" y="1016527"/>
          <a:ext cx="8546439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364456"/>
          </a:xfrm>
        </p:spPr>
        <p:txBody>
          <a:bodyPr/>
          <a:lstStyle/>
          <a:p>
            <a:r>
              <a:rPr lang="fi-FI" err="1"/>
              <a:t>Source</a:t>
            </a:r>
            <a:r>
              <a:rPr lang="fi-FI"/>
              <a:t>: </a:t>
            </a:r>
            <a:r>
              <a:rPr lang="fi-FI" err="1"/>
              <a:t>The</a:t>
            </a:r>
            <a:r>
              <a:rPr lang="fi-FI"/>
              <a:t> Federation of </a:t>
            </a:r>
            <a:r>
              <a:rPr lang="fi-FI" err="1"/>
              <a:t>Finnish</a:t>
            </a:r>
            <a:r>
              <a:rPr lang="fi-FI"/>
              <a:t> Technology </a:t>
            </a:r>
            <a:r>
              <a:rPr lang="fi-FI" err="1"/>
              <a:t>Industries</a:t>
            </a:r>
            <a:r>
              <a:rPr lang="fi-FI"/>
              <a:t>’ </a:t>
            </a:r>
            <a:r>
              <a:rPr lang="fi-FI" err="1"/>
              <a:t>order</a:t>
            </a:r>
            <a:r>
              <a:rPr lang="fi-FI"/>
              <a:t> </a:t>
            </a:r>
            <a:r>
              <a:rPr lang="fi-FI" err="1"/>
              <a:t>book</a:t>
            </a:r>
            <a:r>
              <a:rPr lang="fi-FI"/>
              <a:t> </a:t>
            </a:r>
            <a:r>
              <a:rPr lang="fi-FI" err="1"/>
              <a:t>survey’s</a:t>
            </a:r>
            <a:r>
              <a:rPr lang="fi-FI"/>
              <a:t> </a:t>
            </a:r>
            <a:r>
              <a:rPr lang="fi-FI" err="1"/>
              <a:t>respondent</a:t>
            </a:r>
            <a:r>
              <a:rPr lang="fi-FI"/>
              <a:t> </a:t>
            </a:r>
            <a:r>
              <a:rPr lang="fi-FI" err="1"/>
              <a:t>companies</a:t>
            </a:r>
            <a:r>
              <a:rPr lang="fi-FI"/>
              <a:t>, </a:t>
            </a:r>
            <a:r>
              <a:rPr lang="fi-FI" err="1"/>
              <a:t>latest</a:t>
            </a:r>
            <a:r>
              <a:rPr lang="fi-FI"/>
              <a:t> </a:t>
            </a:r>
            <a:r>
              <a:rPr lang="fi-FI" err="1"/>
              <a:t>observation</a:t>
            </a:r>
            <a:r>
              <a:rPr lang="fi-FI"/>
              <a:t> 30th </a:t>
            </a:r>
            <a:r>
              <a:rPr lang="fi-FI" err="1"/>
              <a:t>September</a:t>
            </a:r>
            <a:r>
              <a:rPr lang="fi-FI"/>
              <a:t> 2021.</a:t>
            </a:r>
          </a:p>
          <a:p>
            <a:endParaRPr lang="fi-FI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11/4/2021</a:t>
            </a:fld>
            <a:endParaRPr lang="fi-FI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7886FEE-1D64-4857-9589-CC83C6387B4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11291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oryhmanNimi xmlns="37b6a217-4fe1-4884-a4eb-572c5a1969c7">Talous ja tilastot</TyoryhmanNimi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yöryhmän dokumentti" ma:contentTypeID="0x0101005AF0DAC6D8B8D046AA97775D0EA0A52C004219F381998BEA4CA795F38A47766E36" ma:contentTypeVersion="4" ma:contentTypeDescription="Luo uusi asiakirja." ma:contentTypeScope="" ma:versionID="5f24cd5cdf79c380b3c35df18778d392">
  <xsd:schema xmlns:xsd="http://www.w3.org/2001/XMLSchema" xmlns:xs="http://www.w3.org/2001/XMLSchema" xmlns:p="http://schemas.microsoft.com/office/2006/metadata/properties" xmlns:ns2="37b6a217-4fe1-4884-a4eb-572c5a1969c7" targetNamespace="http://schemas.microsoft.com/office/2006/metadata/properties" ma:root="true" ma:fieldsID="317c9b8c584db9fea26cb4fed479f7dd" ns2:_="">
    <xsd:import namespace="37b6a217-4fe1-4884-a4eb-572c5a1969c7"/>
    <xsd:element name="properties">
      <xsd:complexType>
        <xsd:sequence>
          <xsd:element name="documentManagement">
            <xsd:complexType>
              <xsd:all>
                <xsd:element ref="ns2:TyoryhmanNim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a217-4fe1-4884-a4eb-572c5a1969c7" elementFormDefault="qualified">
    <xsd:import namespace="http://schemas.microsoft.com/office/2006/documentManagement/types"/>
    <xsd:import namespace="http://schemas.microsoft.com/office/infopath/2007/PartnerControls"/>
    <xsd:element name="TyoryhmanNimi" ma:index="8" nillable="true" ma:displayName="Työryhmän nimi" ma:internalName="TyoryhmanNimi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9B045B-2A34-494E-B56D-63976C9007C9}">
  <ds:schemaRefs>
    <ds:schemaRef ds:uri="37b6a217-4fe1-4884-a4eb-572c5a1969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91C72E-27B1-428C-A6C1-541D94AC312C}">
  <ds:schemaRefs>
    <ds:schemaRef ds:uri="37b6a217-4fe1-4884-a4eb-572c5a1969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478D3AA-75AD-4B97-8384-44997EAF0F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Application>Microsoft Office PowerPoint</Application>
  <PresentationFormat>On-screen Show (16:9)</PresentationFormat>
  <Slides>11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Teknologiateollisuus_masterdia</vt:lpstr>
      <vt:lpstr>1_Teknologiateollisuus_masterdia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revision>1</cp:revision>
  <cp:lastPrinted>2016-06-09T07:47:11Z</cp:lastPrinted>
  <dcterms:created xsi:type="dcterms:W3CDTF">2016-09-13T06:07:30Z</dcterms:created>
  <dcterms:modified xsi:type="dcterms:W3CDTF">2021-11-04T09:10:09Z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0x0101005AF0DAC6D8B8D046AA97775D0EA0A52C004219F381998BEA4CA795F38A47766E36</vt:lpwstr>
  </property>
  <property fmtid="{D5CDD505-2E9C-101B-9397-08002B2CF9AE}" pid="28" name="Order">
    <vt:r8>838700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