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A22566-66A6-4162-9CDD-EA9C426A0DDB}" v="5" dt="2020-01-16T11:38:04.188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84" d="100"/>
          <a:sy n="84" d="100"/>
        </p:scale>
        <p:origin x="108" y="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riina Emaus" userId="e28635f8-d800-42ff-a913-92d375f1fb60" providerId="ADAL" clId="{F8D6E952-0AA2-4E61-8E07-B7D9A8FBD3E4}"/>
  </pc:docChgLst>
  <pc:docChgLst>
    <pc:chgData name="Emaus Katriina" userId="e28635f8-d800-42ff-a913-92d375f1fb60" providerId="ADAL" clId="{8DE74F27-F753-46AC-A24E-D08D61C0F5FA}"/>
    <pc:docChg chg="modSld">
      <pc:chgData name="Emaus Katriina" userId="e28635f8-d800-42ff-a913-92d375f1fb60" providerId="ADAL" clId="{8DE74F27-F753-46AC-A24E-D08D61C0F5FA}" dt="2019-11-28T07:36:12.036" v="10" actId="20577"/>
      <pc:docMkLst>
        <pc:docMk/>
      </pc:docMkLst>
      <pc:sldChg chg="modSp">
        <pc:chgData name="Emaus Katriina" userId="e28635f8-d800-42ff-a913-92d375f1fb60" providerId="ADAL" clId="{8DE74F27-F753-46AC-A24E-D08D61C0F5FA}" dt="2019-11-28T07:35:32.547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8DE74F27-F753-46AC-A24E-D08D61C0F5FA}" dt="2019-11-28T07:35:32.547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DE74F27-F753-46AC-A24E-D08D61C0F5FA}" dt="2019-11-28T07:35:33.05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8DE74F27-F753-46AC-A24E-D08D61C0F5FA}" dt="2019-11-28T07:35:33.05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DE74F27-F753-46AC-A24E-D08D61C0F5FA}" dt="2019-11-28T07:35:33.303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8DE74F27-F753-46AC-A24E-D08D61C0F5FA}" dt="2019-11-28T07:35:33.303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DE74F27-F753-46AC-A24E-D08D61C0F5FA}" dt="2019-11-28T07:35:33.567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8DE74F27-F753-46AC-A24E-D08D61C0F5FA}" dt="2019-11-28T07:35:33.567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DE74F27-F753-46AC-A24E-D08D61C0F5FA}" dt="2019-11-28T07:35:34.14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8DE74F27-F753-46AC-A24E-D08D61C0F5FA}" dt="2019-11-28T07:35:34.14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8DE74F27-F753-46AC-A24E-D08D61C0F5FA}" dt="2019-11-28T07:36:12.036" v="1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8DE74F27-F753-46AC-A24E-D08D61C0F5FA}" dt="2019-11-28T07:36:12.036" v="10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2F8203F8-A110-44CB-953B-02808BC85E74}"/>
  </pc:docChgLst>
  <pc:docChgLst>
    <pc:chgData name="Emaus Katriina" userId="e28635f8-d800-42ff-a913-92d375f1fb60" providerId="ADAL" clId="{5A71BED9-60D8-402A-BFD2-E8D7E45891CB}"/>
    <pc:docChg chg="modSld">
      <pc:chgData name="Emaus Katriina" userId="e28635f8-d800-42ff-a913-92d375f1fb60" providerId="ADAL" clId="{5A71BED9-60D8-402A-BFD2-E8D7E45891CB}" dt="2019-10-28T07:01:57.421" v="9" actId="20577"/>
      <pc:docMkLst>
        <pc:docMk/>
      </pc:docMkLst>
      <pc:sldChg chg="modSp">
        <pc:chgData name="Emaus Katriina" userId="e28635f8-d800-42ff-a913-92d375f1fb60" providerId="ADAL" clId="{5A71BED9-60D8-402A-BFD2-E8D7E45891CB}" dt="2019-10-28T07:01:14.20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5A71BED9-60D8-402A-BFD2-E8D7E45891CB}" dt="2019-10-28T07:01:14.20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A71BED9-60D8-402A-BFD2-E8D7E45891CB}" dt="2019-10-28T07:01:15.031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5A71BED9-60D8-402A-BFD2-E8D7E45891CB}" dt="2019-10-28T07:01:15.031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A71BED9-60D8-402A-BFD2-E8D7E45891CB}" dt="2019-10-28T07:01:15.573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5A71BED9-60D8-402A-BFD2-E8D7E45891CB}" dt="2019-10-28T07:01:15.573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A71BED9-60D8-402A-BFD2-E8D7E45891CB}" dt="2019-10-28T07:01:16.22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5A71BED9-60D8-402A-BFD2-E8D7E45891CB}" dt="2019-10-28T07:01:16.22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A71BED9-60D8-402A-BFD2-E8D7E45891CB}" dt="2019-10-28T07:01:16.819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5A71BED9-60D8-402A-BFD2-E8D7E45891CB}" dt="2019-10-28T07:01:16.819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A71BED9-60D8-402A-BFD2-E8D7E45891CB}" dt="2019-10-28T07:01:57.42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A71BED9-60D8-402A-BFD2-E8D7E45891CB}" dt="2019-10-28T07:01:57.421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9F60EC76-CE6B-4A27-BBAE-637124CB6DB6}"/>
  </pc:docChgLst>
  <pc:docChgLst>
    <pc:chgData name="Emaus Katriina" userId="e28635f8-d800-42ff-a913-92d375f1fb60" providerId="ADAL" clId="{EA4F0415-3ED9-4A0E-A97C-408BCD131F35}"/>
  </pc:docChgLst>
  <pc:docChgLst>
    <pc:chgData name="Emaus Katriina" userId="e28635f8-d800-42ff-a913-92d375f1fb60" providerId="ADAL" clId="{2BA22566-66A6-4162-9CDD-EA9C426A0DDB}"/>
    <pc:docChg chg="modSld">
      <pc:chgData name="Emaus Katriina" userId="e28635f8-d800-42ff-a913-92d375f1fb60" providerId="ADAL" clId="{2BA22566-66A6-4162-9CDD-EA9C426A0DDB}" dt="2020-01-16T11:38:30.935" v="9" actId="20577"/>
      <pc:docMkLst>
        <pc:docMk/>
      </pc:docMkLst>
      <pc:sldChg chg="modSp">
        <pc:chgData name="Emaus Katriina" userId="e28635f8-d800-42ff-a913-92d375f1fb60" providerId="ADAL" clId="{2BA22566-66A6-4162-9CDD-EA9C426A0DDB}" dt="2020-01-16T11:38:02.180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2BA22566-66A6-4162-9CDD-EA9C426A0DDB}" dt="2020-01-16T11:38:02.180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20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2BA22566-66A6-4162-9CDD-EA9C426A0DDB}" dt="2020-01-16T11:38:03.20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51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2BA22566-66A6-4162-9CDD-EA9C426A0DDB}" dt="2020-01-16T11:38:03.51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80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2BA22566-66A6-4162-9CDD-EA9C426A0DDB}" dt="2020-01-16T11:38:03.80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4.18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2BA22566-66A6-4162-9CDD-EA9C426A0DDB}" dt="2020-01-16T11:38:04.18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BA22566-66A6-4162-9CDD-EA9C426A0DDB}" dt="2020-01-16T11:38:30.93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2BA22566-66A6-4162-9CDD-EA9C426A0DDB}" dt="2020-01-16T11:38:30.93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80791011833223E-2"/>
          <c:y val="4.4815334359645326E-2"/>
          <c:w val="0.77924200834053658"/>
          <c:h val="0.8998202326668816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Copper</c:v>
                </c:pt>
              </c:strCache>
            </c:strRef>
          </c:tx>
          <c:spPr>
            <a:ln w="28575">
              <a:solidFill>
                <a:srgbClr val="FF805C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data!$B$2:$B$181</c:f>
              <c:numCache>
                <c:formatCode>0.0</c:formatCode>
                <c:ptCount val="180"/>
                <c:pt idx="0">
                  <c:v>100</c:v>
                </c:pt>
                <c:pt idx="1">
                  <c:v>103.30715171558495</c:v>
                </c:pt>
                <c:pt idx="2">
                  <c:v>105.82885489871848</c:v>
                </c:pt>
                <c:pt idx="3">
                  <c:v>108.43323687474162</c:v>
                </c:pt>
                <c:pt idx="4">
                  <c:v>105.74617610582887</c:v>
                </c:pt>
                <c:pt idx="5">
                  <c:v>119.76023150062009</c:v>
                </c:pt>
                <c:pt idx="6">
                  <c:v>124.05952873088053</c:v>
                </c:pt>
                <c:pt idx="7">
                  <c:v>127.69739561802398</c:v>
                </c:pt>
                <c:pt idx="8">
                  <c:v>130.13642000826789</c:v>
                </c:pt>
                <c:pt idx="9">
                  <c:v>139.64448119057462</c:v>
                </c:pt>
                <c:pt idx="10">
                  <c:v>149.73129392310872</c:v>
                </c:pt>
                <c:pt idx="11">
                  <c:v>159.52873088052914</c:v>
                </c:pt>
                <c:pt idx="12">
                  <c:v>161.43034311699049</c:v>
                </c:pt>
                <c:pt idx="13">
                  <c:v>172.5093013642001</c:v>
                </c:pt>
                <c:pt idx="14">
                  <c:v>175.4030591153369</c:v>
                </c:pt>
                <c:pt idx="15">
                  <c:v>215.08887970235634</c:v>
                </c:pt>
                <c:pt idx="16">
                  <c:v>260.3555188094254</c:v>
                </c:pt>
                <c:pt idx="17">
                  <c:v>235.0558081852005</c:v>
                </c:pt>
                <c:pt idx="18">
                  <c:v>251.34353038445641</c:v>
                </c:pt>
                <c:pt idx="19">
                  <c:v>248.28441504754028</c:v>
                </c:pt>
                <c:pt idx="20">
                  <c:v>246.87887556841673</c:v>
                </c:pt>
                <c:pt idx="21">
                  <c:v>245.84539065729643</c:v>
                </c:pt>
                <c:pt idx="22">
                  <c:v>225.58908639933856</c:v>
                </c:pt>
                <c:pt idx="23">
                  <c:v>208.76395204630015</c:v>
                </c:pt>
                <c:pt idx="24">
                  <c:v>180.23976849937989</c:v>
                </c:pt>
                <c:pt idx="25">
                  <c:v>179.45431996692849</c:v>
                </c:pt>
                <c:pt idx="26">
                  <c:v>201.36420008267879</c:v>
                </c:pt>
                <c:pt idx="27">
                  <c:v>237.49483257544441</c:v>
                </c:pt>
                <c:pt idx="28">
                  <c:v>234.93178999586607</c:v>
                </c:pt>
                <c:pt idx="29">
                  <c:v>230.34311699049192</c:v>
                </c:pt>
                <c:pt idx="30">
                  <c:v>240.38859032658121</c:v>
                </c:pt>
                <c:pt idx="31">
                  <c:v>227.98677139313764</c:v>
                </c:pt>
                <c:pt idx="32">
                  <c:v>227.49069863579993</c:v>
                </c:pt>
                <c:pt idx="33">
                  <c:v>232.86482017362547</c:v>
                </c:pt>
                <c:pt idx="34">
                  <c:v>196.36213311285655</c:v>
                </c:pt>
                <c:pt idx="35">
                  <c:v>186.85407193054982</c:v>
                </c:pt>
                <c:pt idx="36">
                  <c:v>198.34642414220752</c:v>
                </c:pt>
                <c:pt idx="37">
                  <c:v>221.08309218685406</c:v>
                </c:pt>
                <c:pt idx="38">
                  <c:v>224.76229847044232</c:v>
                </c:pt>
                <c:pt idx="39">
                  <c:v>227.86275320380321</c:v>
                </c:pt>
                <c:pt idx="40">
                  <c:v>222.81934683753616</c:v>
                </c:pt>
                <c:pt idx="41">
                  <c:v>219.55353451839602</c:v>
                </c:pt>
                <c:pt idx="42">
                  <c:v>220.50434063662672</c:v>
                </c:pt>
                <c:pt idx="43">
                  <c:v>210.58288548987184</c:v>
                </c:pt>
                <c:pt idx="44">
                  <c:v>201.19884249689957</c:v>
                </c:pt>
                <c:pt idx="45">
                  <c:v>152.25299710624225</c:v>
                </c:pt>
                <c:pt idx="46">
                  <c:v>120.62835882596114</c:v>
                </c:pt>
                <c:pt idx="47">
                  <c:v>94.832575444398515</c:v>
                </c:pt>
                <c:pt idx="48">
                  <c:v>100.53741215378255</c:v>
                </c:pt>
                <c:pt idx="49">
                  <c:v>107.11037618850764</c:v>
                </c:pt>
                <c:pt idx="50">
                  <c:v>118.64406779661016</c:v>
                </c:pt>
                <c:pt idx="51">
                  <c:v>138.11492352211658</c:v>
                </c:pt>
                <c:pt idx="52">
                  <c:v>138.5283174865647</c:v>
                </c:pt>
                <c:pt idx="53">
                  <c:v>147.912360479537</c:v>
                </c:pt>
                <c:pt idx="54">
                  <c:v>152.95576684580405</c:v>
                </c:pt>
                <c:pt idx="55">
                  <c:v>178.62753203803226</c:v>
                </c:pt>
                <c:pt idx="56">
                  <c:v>175.89913187267464</c:v>
                </c:pt>
                <c:pt idx="57">
                  <c:v>175.36171971889209</c:v>
                </c:pt>
                <c:pt idx="58">
                  <c:v>184.99379909053329</c:v>
                </c:pt>
                <c:pt idx="59">
                  <c:v>197.43695742042166</c:v>
                </c:pt>
                <c:pt idx="60">
                  <c:v>213.84869780901198</c:v>
                </c:pt>
                <c:pt idx="61">
                  <c:v>206.90367920628358</c:v>
                </c:pt>
                <c:pt idx="62">
                  <c:v>227.32534105002065</c:v>
                </c:pt>
                <c:pt idx="63">
                  <c:v>238.77635386523357</c:v>
                </c:pt>
                <c:pt idx="64">
                  <c:v>225.2997106242249</c:v>
                </c:pt>
                <c:pt idx="65">
                  <c:v>220.00826787928895</c:v>
                </c:pt>
                <c:pt idx="66">
                  <c:v>217.89995866060355</c:v>
                </c:pt>
                <c:pt idx="67">
                  <c:v>233.30880529144275</c:v>
                </c:pt>
                <c:pt idx="68">
                  <c:v>243.90243902439025</c:v>
                </c:pt>
                <c:pt idx="69">
                  <c:v>246.58949979330299</c:v>
                </c:pt>
                <c:pt idx="70">
                  <c:v>256.30425795783378</c:v>
                </c:pt>
                <c:pt idx="71">
                  <c:v>285.77924762298471</c:v>
                </c:pt>
                <c:pt idx="72">
                  <c:v>295.70070276973956</c:v>
                </c:pt>
                <c:pt idx="73">
                  <c:v>298.80115750310046</c:v>
                </c:pt>
                <c:pt idx="74">
                  <c:v>281.35593220338984</c:v>
                </c:pt>
                <c:pt idx="75">
                  <c:v>271.88921041752792</c:v>
                </c:pt>
                <c:pt idx="76">
                  <c:v>257.58577924762301</c:v>
                </c:pt>
                <c:pt idx="77">
                  <c:v>259.85944605208766</c:v>
                </c:pt>
                <c:pt idx="78">
                  <c:v>278.71021083092188</c:v>
                </c:pt>
                <c:pt idx="79">
                  <c:v>260.60355518809428</c:v>
                </c:pt>
                <c:pt idx="80">
                  <c:v>249.31789995866058</c:v>
                </c:pt>
                <c:pt idx="81">
                  <c:v>221.49648615130221</c:v>
                </c:pt>
                <c:pt idx="82">
                  <c:v>230.21909880115751</c:v>
                </c:pt>
                <c:pt idx="83">
                  <c:v>237.16411740388591</c:v>
                </c:pt>
                <c:pt idx="84">
                  <c:v>257.5444398511782</c:v>
                </c:pt>
                <c:pt idx="85">
                  <c:v>263.24927656056218</c:v>
                </c:pt>
                <c:pt idx="86">
                  <c:v>264.8615130219099</c:v>
                </c:pt>
                <c:pt idx="87">
                  <c:v>259.3724679619678</c:v>
                </c:pt>
                <c:pt idx="88">
                  <c:v>255.64282761471682</c:v>
                </c:pt>
                <c:pt idx="89">
                  <c:v>244.56386936750724</c:v>
                </c:pt>
                <c:pt idx="90">
                  <c:v>255.22240595287306</c:v>
                </c:pt>
                <c:pt idx="91">
                  <c:v>249.89623811492351</c:v>
                </c:pt>
                <c:pt idx="92">
                  <c:v>259.40471269119467</c:v>
                </c:pt>
                <c:pt idx="93">
                  <c:v>257.08970649028527</c:v>
                </c:pt>
                <c:pt idx="94">
                  <c:v>247.91236047953703</c:v>
                </c:pt>
                <c:pt idx="95">
                  <c:v>250.93013642000827</c:v>
                </c:pt>
                <c:pt idx="96">
                  <c:v>250.47540305911534</c:v>
                </c:pt>
                <c:pt idx="97">
                  <c:v>249.61</c:v>
                </c:pt>
                <c:pt idx="98">
                  <c:v>244.3178999586606</c:v>
                </c:pt>
                <c:pt idx="99">
                  <c:v>228.67259198015711</c:v>
                </c:pt>
                <c:pt idx="100">
                  <c:v>230.09508061182308</c:v>
                </c:pt>
                <c:pt idx="101">
                  <c:v>219.51219512195124</c:v>
                </c:pt>
                <c:pt idx="102">
                  <c:v>217.81727986771395</c:v>
                </c:pt>
                <c:pt idx="103">
                  <c:v>223.10872261264984</c:v>
                </c:pt>
                <c:pt idx="104">
                  <c:v>221.83</c:v>
                </c:pt>
                <c:pt idx="105">
                  <c:v>217.98</c:v>
                </c:pt>
                <c:pt idx="106" formatCode="0.00">
                  <c:v>216.51302190988008</c:v>
                </c:pt>
                <c:pt idx="107" formatCode="0.00">
                  <c:v>217.27490698635799</c:v>
                </c:pt>
                <c:pt idx="108" formatCode="0.00">
                  <c:v>221.49648615130221</c:v>
                </c:pt>
                <c:pt idx="109" formatCode="0.00">
                  <c:v>216.50516742455559</c:v>
                </c:pt>
                <c:pt idx="110" formatCode="0.00">
                  <c:v>199.41422075237699</c:v>
                </c:pt>
                <c:pt idx="111" formatCode="0.00">
                  <c:v>199.62794543199669</c:v>
                </c:pt>
                <c:pt idx="112" formatCode="0.00">
                  <c:v>207.15171558495246</c:v>
                </c:pt>
                <c:pt idx="113" formatCode="0.00">
                  <c:v>207.00537412153781</c:v>
                </c:pt>
                <c:pt idx="114" formatCode="0.00">
                  <c:v>216.8573790822654</c:v>
                </c:pt>
                <c:pt idx="115" formatCode="0.00">
                  <c:v>217.19718892104174</c:v>
                </c:pt>
                <c:pt idx="116">
                  <c:v>220.13228606862342</c:v>
                </c:pt>
                <c:pt idx="117">
                  <c:v>219.78420835055806</c:v>
                </c:pt>
                <c:pt idx="118">
                  <c:v>222.09632079371642</c:v>
                </c:pt>
                <c:pt idx="119">
                  <c:v>215.30880529144275</c:v>
                </c:pt>
                <c:pt idx="120">
                  <c:v>206.78172798677141</c:v>
                </c:pt>
                <c:pt idx="121" formatCode="0.00">
                  <c:v>207.66225713104589</c:v>
                </c:pt>
                <c:pt idx="122" formatCode="0.00">
                  <c:v>226.05704836709384</c:v>
                </c:pt>
                <c:pt idx="123" formatCode="0.00">
                  <c:v>231.14220752377017</c:v>
                </c:pt>
                <c:pt idx="124" formatCode="0.00">
                  <c:v>233.25382389417112</c:v>
                </c:pt>
                <c:pt idx="125" formatCode="0.00">
                  <c:v>215.15295576684582</c:v>
                </c:pt>
                <c:pt idx="126" formatCode="0.00">
                  <c:v>205.06324927656055</c:v>
                </c:pt>
                <c:pt idx="127" formatCode="0.00">
                  <c:v>189.00909466721788</c:v>
                </c:pt>
                <c:pt idx="128" formatCode="0.00">
                  <c:v>191.74410913600661</c:v>
                </c:pt>
                <c:pt idx="129" formatCode="0.00">
                  <c:v>192.17238528317483</c:v>
                </c:pt>
                <c:pt idx="130" formatCode="0.00">
                  <c:v>185.06738321620503</c:v>
                </c:pt>
                <c:pt idx="131" formatCode="0.00">
                  <c:v>176.0367920628359</c:v>
                </c:pt>
                <c:pt idx="132" formatCode="0.00">
                  <c:v>169.85324514262092</c:v>
                </c:pt>
                <c:pt idx="133" formatCode="0.00">
                  <c:v>171.26994625878464</c:v>
                </c:pt>
                <c:pt idx="134" formatCode="0.00">
                  <c:v>184.23563455973542</c:v>
                </c:pt>
                <c:pt idx="135" formatCode="0.00">
                  <c:v>176.89251756924347</c:v>
                </c:pt>
                <c:pt idx="136" formatCode="0.00">
                  <c:v>172.10045473336089</c:v>
                </c:pt>
                <c:pt idx="137" formatCode="0.00">
                  <c:v>170.53947912360482</c:v>
                </c:pt>
                <c:pt idx="138" formatCode="0.00">
                  <c:v>181.40099214551469</c:v>
                </c:pt>
                <c:pt idx="139" formatCode="0.00">
                  <c:v>175.4551467548574</c:v>
                </c:pt>
                <c:pt idx="140" formatCode="0.00">
                  <c:v>173.56717651922281</c:v>
                </c:pt>
                <c:pt idx="141" formatCode="0.00">
                  <c:v>177.41298057048368</c:v>
                </c:pt>
                <c:pt idx="142" formatCode="0.00">
                  <c:v>208.66969822240597</c:v>
                </c:pt>
                <c:pt idx="143" formatCode="0.00">
                  <c:v>222.11368334022325</c:v>
                </c:pt>
                <c:pt idx="144" formatCode="0.00">
                  <c:v>223.30136420008267</c:v>
                </c:pt>
                <c:pt idx="145" formatCode="0.00">
                  <c:v>230.86027284001656</c:v>
                </c:pt>
                <c:pt idx="146" formatCode="0.00">
                  <c:v>225.30673832162051</c:v>
                </c:pt>
                <c:pt idx="147" formatCode="0.00">
                  <c:v>219.74493592393554</c:v>
                </c:pt>
                <c:pt idx="148" formatCode="0.00">
                  <c:v>209.23976849937992</c:v>
                </c:pt>
                <c:pt idx="149" formatCode="0.00">
                  <c:v>209.88590326581235</c:v>
                </c:pt>
                <c:pt idx="150" formatCode="0.00">
                  <c:v>214.72137246796197</c:v>
                </c:pt>
                <c:pt idx="151" formatCode="0.00">
                  <c:v>226.90326581231912</c:v>
                </c:pt>
                <c:pt idx="152" formatCode="0.00">
                  <c:v>228.38817693261677</c:v>
                </c:pt>
                <c:pt idx="153" formatCode="0.00">
                  <c:v>239.04340636626705</c:v>
                </c:pt>
                <c:pt idx="154" formatCode="0.00">
                  <c:v>240.43447705663493</c:v>
                </c:pt>
                <c:pt idx="155" formatCode="0.00">
                  <c:v>237.52666391070693</c:v>
                </c:pt>
                <c:pt idx="156" formatCode="0.00">
                  <c:v>239.9665150888797</c:v>
                </c:pt>
                <c:pt idx="157" formatCode="0.00">
                  <c:v>234.42372881355934</c:v>
                </c:pt>
                <c:pt idx="158" formatCode="0.00">
                  <c:v>227.75981810665567</c:v>
                </c:pt>
                <c:pt idx="159" formatCode="0.00">
                  <c:v>230.34022323274081</c:v>
                </c:pt>
                <c:pt idx="160" formatCode="0.00">
                  <c:v>238.50723439437783</c:v>
                </c:pt>
                <c:pt idx="161" formatCode="0.00">
                  <c:v>246.15088879702358</c:v>
                </c:pt>
                <c:pt idx="162" formatCode="0.00">
                  <c:v>221.11202976436545</c:v>
                </c:pt>
                <c:pt idx="163" formatCode="0.00">
                  <c:v>216.25175692434891</c:v>
                </c:pt>
                <c:pt idx="164" formatCode="0.00">
                  <c:v>213.43943778420837</c:v>
                </c:pt>
                <c:pt idx="165" formatCode="0.00">
                  <c:v>223.7536171971889</c:v>
                </c:pt>
                <c:pt idx="166" formatCode="0.00">
                  <c:v>225.24968995452664</c:v>
                </c:pt>
                <c:pt idx="167" formatCode="0.00">
                  <c:v>221.31996692848284</c:v>
                </c:pt>
                <c:pt idx="168" formatCode="0.00">
                  <c:v>214.78131459280698</c:v>
                </c:pt>
                <c:pt idx="169">
                  <c:v>228.66</c:v>
                </c:pt>
                <c:pt idx="170" formatCode="0.00">
                  <c:v>235.9516329061596</c:v>
                </c:pt>
                <c:pt idx="171" formatCode="0.00">
                  <c:v>237.087639520463</c:v>
                </c:pt>
                <c:pt idx="172" formatCode="0.00">
                  <c:v>222.83422902025629</c:v>
                </c:pt>
                <c:pt idx="173">
                  <c:v>214.82</c:v>
                </c:pt>
                <c:pt idx="174">
                  <c:v>218.91</c:v>
                </c:pt>
                <c:pt idx="175" formatCode="0.00">
                  <c:v>212.10376188507647</c:v>
                </c:pt>
                <c:pt idx="176" formatCode="0.00">
                  <c:v>215.82513435303844</c:v>
                </c:pt>
                <c:pt idx="177" formatCode="0.00">
                  <c:v>214.77511368334024</c:v>
                </c:pt>
                <c:pt idx="178" formatCode="General">
                  <c:v>219.2</c:v>
                </c:pt>
                <c:pt idx="179" formatCode="General">
                  <c:v>225.49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FE-4C70-A321-D7391ED9E144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Zinc</c:v>
                </c:pt>
              </c:strCache>
            </c:strRef>
          </c:tx>
          <c:spPr>
            <a:ln w="28575">
              <a:solidFill>
                <a:srgbClr val="FF00B8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data!$C$2:$C$181</c:f>
              <c:numCache>
                <c:formatCode>0.0</c:formatCode>
                <c:ptCount val="180"/>
                <c:pt idx="0">
                  <c:v>100</c:v>
                </c:pt>
                <c:pt idx="1">
                  <c:v>107.15036803364879</c:v>
                </c:pt>
                <c:pt idx="2">
                  <c:v>109.67402733964249</c:v>
                </c:pt>
                <c:pt idx="3">
                  <c:v>105.67823343848582</c:v>
                </c:pt>
                <c:pt idx="4">
                  <c:v>102.94426919032598</c:v>
                </c:pt>
                <c:pt idx="5">
                  <c:v>110.3049421661409</c:v>
                </c:pt>
                <c:pt idx="6">
                  <c:v>104.31125131440588</c:v>
                </c:pt>
                <c:pt idx="7">
                  <c:v>111.04100946372239</c:v>
                </c:pt>
                <c:pt idx="8">
                  <c:v>119.87381703470032</c:v>
                </c:pt>
                <c:pt idx="9">
                  <c:v>130.1787592008412</c:v>
                </c:pt>
                <c:pt idx="10">
                  <c:v>143.74342797055729</c:v>
                </c:pt>
                <c:pt idx="11">
                  <c:v>161.51419558359621</c:v>
                </c:pt>
                <c:pt idx="12">
                  <c:v>181.28286014721346</c:v>
                </c:pt>
                <c:pt idx="13">
                  <c:v>195.37329127234491</c:v>
                </c:pt>
                <c:pt idx="14">
                  <c:v>211.35646687697164</c:v>
                </c:pt>
                <c:pt idx="15">
                  <c:v>264.24815983175603</c:v>
                </c:pt>
                <c:pt idx="16">
                  <c:v>293.48054679284962</c:v>
                </c:pt>
                <c:pt idx="17">
                  <c:v>267.92849631966351</c:v>
                </c:pt>
                <c:pt idx="18">
                  <c:v>276.86645636172449</c:v>
                </c:pt>
                <c:pt idx="19">
                  <c:v>274.65825446897998</c:v>
                </c:pt>
                <c:pt idx="20">
                  <c:v>281.07255520504731</c:v>
                </c:pt>
                <c:pt idx="21">
                  <c:v>318.71713985278654</c:v>
                </c:pt>
                <c:pt idx="22">
                  <c:v>357.72870662460565</c:v>
                </c:pt>
                <c:pt idx="23">
                  <c:v>350.47318611987379</c:v>
                </c:pt>
                <c:pt idx="24">
                  <c:v>306.20399579390119</c:v>
                </c:pt>
                <c:pt idx="25">
                  <c:v>266.14090431125129</c:v>
                </c:pt>
                <c:pt idx="26">
                  <c:v>259.83175604626706</c:v>
                </c:pt>
                <c:pt idx="27">
                  <c:v>276.6561514195584</c:v>
                </c:pt>
                <c:pt idx="28">
                  <c:v>298.00210304942169</c:v>
                </c:pt>
                <c:pt idx="29">
                  <c:v>282.43953732912723</c:v>
                </c:pt>
                <c:pt idx="30">
                  <c:v>271.92429022082018</c:v>
                </c:pt>
                <c:pt idx="31">
                  <c:v>250.99894847528915</c:v>
                </c:pt>
                <c:pt idx="32">
                  <c:v>218.08622502628813</c:v>
                </c:pt>
                <c:pt idx="33">
                  <c:v>220.08412197686647</c:v>
                </c:pt>
                <c:pt idx="34">
                  <c:v>182.22923238696109</c:v>
                </c:pt>
                <c:pt idx="35">
                  <c:v>169.71608832807573</c:v>
                </c:pt>
                <c:pt idx="36">
                  <c:v>167.19242902208202</c:v>
                </c:pt>
                <c:pt idx="37">
                  <c:v>173.81703470031547</c:v>
                </c:pt>
                <c:pt idx="38">
                  <c:v>170.24185068349107</c:v>
                </c:pt>
                <c:pt idx="39">
                  <c:v>151.10410094637223</c:v>
                </c:pt>
                <c:pt idx="40">
                  <c:v>147.52891692954785</c:v>
                </c:pt>
                <c:pt idx="41">
                  <c:v>128.07570977917982</c:v>
                </c:pt>
                <c:pt idx="42">
                  <c:v>123.44900105152472</c:v>
                </c:pt>
                <c:pt idx="43">
                  <c:v>120.92534174553103</c:v>
                </c:pt>
                <c:pt idx="44">
                  <c:v>127.02418506834911</c:v>
                </c:pt>
                <c:pt idx="45">
                  <c:v>102.41850683491063</c:v>
                </c:pt>
                <c:pt idx="46">
                  <c:v>95.162986330178754</c:v>
                </c:pt>
                <c:pt idx="47">
                  <c:v>86.22502628811776</c:v>
                </c:pt>
                <c:pt idx="48">
                  <c:v>94.216614090431122</c:v>
                </c:pt>
                <c:pt idx="49">
                  <c:v>91.377497371188227</c:v>
                </c:pt>
                <c:pt idx="50">
                  <c:v>98.002103049421663</c:v>
                </c:pt>
                <c:pt idx="51">
                  <c:v>109.9894847528917</c:v>
                </c:pt>
                <c:pt idx="52">
                  <c:v>114.51104100946372</c:v>
                </c:pt>
                <c:pt idx="53">
                  <c:v>116.82439537329128</c:v>
                </c:pt>
                <c:pt idx="54">
                  <c:v>117.77076761303891</c:v>
                </c:pt>
                <c:pt idx="55">
                  <c:v>134.27970557308097</c:v>
                </c:pt>
                <c:pt idx="56">
                  <c:v>136.06729758149316</c:v>
                </c:pt>
                <c:pt idx="57">
                  <c:v>146.89800210304941</c:v>
                </c:pt>
                <c:pt idx="58">
                  <c:v>154.57413249211356</c:v>
                </c:pt>
                <c:pt idx="59">
                  <c:v>170.97791798107255</c:v>
                </c:pt>
                <c:pt idx="60">
                  <c:v>179.17981072555204</c:v>
                </c:pt>
                <c:pt idx="61">
                  <c:v>165.72029442691903</c:v>
                </c:pt>
                <c:pt idx="62">
                  <c:v>176.23554153522608</c:v>
                </c:pt>
                <c:pt idx="63">
                  <c:v>185.59411146161935</c:v>
                </c:pt>
                <c:pt idx="64">
                  <c:v>164.87907465825447</c:v>
                </c:pt>
                <c:pt idx="65">
                  <c:v>150.05257623554152</c:v>
                </c:pt>
                <c:pt idx="66">
                  <c:v>151.73501577287064</c:v>
                </c:pt>
                <c:pt idx="67">
                  <c:v>166.56256572029443</c:v>
                </c:pt>
                <c:pt idx="68">
                  <c:v>173.18611987381703</c:v>
                </c:pt>
                <c:pt idx="69">
                  <c:v>179.39011566771819</c:v>
                </c:pt>
                <c:pt idx="70">
                  <c:v>176.23554153522608</c:v>
                </c:pt>
                <c:pt idx="71">
                  <c:v>181.28286014721346</c:v>
                </c:pt>
                <c:pt idx="72">
                  <c:v>186.75078864353313</c:v>
                </c:pt>
                <c:pt idx="73">
                  <c:v>189.90536277602524</c:v>
                </c:pt>
                <c:pt idx="74">
                  <c:v>176.44584647739222</c:v>
                </c:pt>
                <c:pt idx="75">
                  <c:v>173.08096740273396</c:v>
                </c:pt>
                <c:pt idx="76">
                  <c:v>158.56992639327024</c:v>
                </c:pt>
                <c:pt idx="77">
                  <c:v>162.9863301787592</c:v>
                </c:pt>
                <c:pt idx="78">
                  <c:v>176.130389064143</c:v>
                </c:pt>
                <c:pt idx="79">
                  <c:v>162.14511041009462</c:v>
                </c:pt>
                <c:pt idx="80">
                  <c:v>158.46477392218716</c:v>
                </c:pt>
                <c:pt idx="81">
                  <c:v>142.69190325972662</c:v>
                </c:pt>
                <c:pt idx="82">
                  <c:v>148.68559411146163</c:v>
                </c:pt>
                <c:pt idx="83">
                  <c:v>152.6813880126183</c:v>
                </c:pt>
                <c:pt idx="84">
                  <c:v>161.30389064143006</c:v>
                </c:pt>
                <c:pt idx="85">
                  <c:v>163.61724500525762</c:v>
                </c:pt>
                <c:pt idx="86">
                  <c:v>162.03995793901157</c:v>
                </c:pt>
                <c:pt idx="87">
                  <c:v>159.50368033648792</c:v>
                </c:pt>
                <c:pt idx="88">
                  <c:v>158.46477392218716</c:v>
                </c:pt>
                <c:pt idx="89">
                  <c:v>155.62565720294427</c:v>
                </c:pt>
                <c:pt idx="90">
                  <c:v>158.34490010515245</c:v>
                </c:pt>
                <c:pt idx="91">
                  <c:v>153.88433228180861</c:v>
                </c:pt>
                <c:pt idx="92">
                  <c:v>163.72239747634069</c:v>
                </c:pt>
                <c:pt idx="93">
                  <c:v>154.99474237644583</c:v>
                </c:pt>
                <c:pt idx="94">
                  <c:v>156.04626708727656</c:v>
                </c:pt>
                <c:pt idx="95">
                  <c:v>163.30178759200842</c:v>
                </c:pt>
                <c:pt idx="96">
                  <c:v>160.88328075709779</c:v>
                </c:pt>
                <c:pt idx="97">
                  <c:v>167.51</c:v>
                </c:pt>
                <c:pt idx="98">
                  <c:v>156.99053627760253</c:v>
                </c:pt>
                <c:pt idx="99">
                  <c:v>149.60778128286015</c:v>
                </c:pt>
                <c:pt idx="100">
                  <c:v>148.05467928496319</c:v>
                </c:pt>
                <c:pt idx="101">
                  <c:v>146.58254468980022</c:v>
                </c:pt>
                <c:pt idx="102">
                  <c:v>147.52891692954785</c:v>
                </c:pt>
                <c:pt idx="103">
                  <c:v>149.73711882229233</c:v>
                </c:pt>
                <c:pt idx="104">
                  <c:v>145.6</c:v>
                </c:pt>
                <c:pt idx="105">
                  <c:v>145.22</c:v>
                </c:pt>
                <c:pt idx="106">
                  <c:v>145.63617245005258</c:v>
                </c:pt>
                <c:pt idx="107">
                  <c:v>151.46477392218719</c:v>
                </c:pt>
                <c:pt idx="108" formatCode="0.00">
                  <c:v>157.41324921135646</c:v>
                </c:pt>
                <c:pt idx="109" formatCode="0.00">
                  <c:v>156.70872765509989</c:v>
                </c:pt>
                <c:pt idx="110" formatCode="0.00">
                  <c:v>153.23449001051526</c:v>
                </c:pt>
                <c:pt idx="111" formatCode="0.00">
                  <c:v>154.57413249211356</c:v>
                </c:pt>
                <c:pt idx="112" formatCode="0.00">
                  <c:v>157.72870662460568</c:v>
                </c:pt>
                <c:pt idx="113" formatCode="0.00">
                  <c:v>164.5373291272345</c:v>
                </c:pt>
                <c:pt idx="114" formatCode="0.00">
                  <c:v>179.45951629863305</c:v>
                </c:pt>
                <c:pt idx="115" formatCode="0.00">
                  <c:v>183.80651945320713</c:v>
                </c:pt>
                <c:pt idx="116">
                  <c:v>186.8559411146162</c:v>
                </c:pt>
                <c:pt idx="117">
                  <c:v>188.53943217665613</c:v>
                </c:pt>
                <c:pt idx="118">
                  <c:v>190.47949526813881</c:v>
                </c:pt>
                <c:pt idx="119">
                  <c:v>185.17981072555204</c:v>
                </c:pt>
                <c:pt idx="120">
                  <c:v>191.03259726603576</c:v>
                </c:pt>
                <c:pt idx="121" formatCode="0.00">
                  <c:v>194.81493165089381</c:v>
                </c:pt>
                <c:pt idx="122" formatCode="0.00">
                  <c:v>196.89274447949526</c:v>
                </c:pt>
                <c:pt idx="123" formatCode="0.00">
                  <c:v>215.2187171398528</c:v>
                </c:pt>
                <c:pt idx="124" formatCode="0.00">
                  <c:v>215.59095688748684</c:v>
                </c:pt>
                <c:pt idx="125" formatCode="0.00">
                  <c:v>195.82439537329125</c:v>
                </c:pt>
                <c:pt idx="126" formatCode="0.00">
                  <c:v>191.39221871713988</c:v>
                </c:pt>
                <c:pt idx="127" formatCode="0.00">
                  <c:v>171.03995793901157</c:v>
                </c:pt>
                <c:pt idx="128" formatCode="0.00">
                  <c:v>160.98212407991588</c:v>
                </c:pt>
                <c:pt idx="129" formatCode="0.00">
                  <c:v>161.71503680336491</c:v>
                </c:pt>
                <c:pt idx="130" formatCode="0.00">
                  <c:v>154.93585699263934</c:v>
                </c:pt>
                <c:pt idx="131" formatCode="0.00">
                  <c:v>147.24185068349107</c:v>
                </c:pt>
                <c:pt idx="132" formatCode="0.00">
                  <c:v>146.39221871713985</c:v>
                </c:pt>
                <c:pt idx="133" formatCode="0.00">
                  <c:v>162.17350157728708</c:v>
                </c:pt>
                <c:pt idx="134" formatCode="0.00">
                  <c:v>170.95793901156676</c:v>
                </c:pt>
                <c:pt idx="135" formatCode="0.00">
                  <c:v>171.73396424815982</c:v>
                </c:pt>
                <c:pt idx="136" formatCode="0.00">
                  <c:v>174.00210304942166</c:v>
                </c:pt>
                <c:pt idx="137" formatCode="0.00">
                  <c:v>189.49001051524709</c:v>
                </c:pt>
                <c:pt idx="138" formatCode="0.00">
                  <c:v>207.62250262881179</c:v>
                </c:pt>
                <c:pt idx="139" formatCode="0.00">
                  <c:v>214.10094637223972</c:v>
                </c:pt>
                <c:pt idx="140" formatCode="0.00">
                  <c:v>215.04942166140904</c:v>
                </c:pt>
                <c:pt idx="141" formatCode="0.00">
                  <c:v>220.68874868559411</c:v>
                </c:pt>
                <c:pt idx="142" formatCode="0.00">
                  <c:v>250.44164037854887</c:v>
                </c:pt>
                <c:pt idx="143" formatCode="0.00">
                  <c:v>266.40378548895899</c:v>
                </c:pt>
                <c:pt idx="144" formatCode="0.00">
                  <c:v>268.55730809674026</c:v>
                </c:pt>
                <c:pt idx="145" formatCode="0.00">
                  <c:v>281.51524710830705</c:v>
                </c:pt>
                <c:pt idx="146" formatCode="0.00">
                  <c:v>273.80967402733967</c:v>
                </c:pt>
                <c:pt idx="147" formatCode="0.00">
                  <c:v>258.3049421661409</c:v>
                </c:pt>
                <c:pt idx="148" formatCode="0.00">
                  <c:v>246.57097791798103</c:v>
                </c:pt>
                <c:pt idx="149" formatCode="0.00">
                  <c:v>240.89695057833859</c:v>
                </c:pt>
                <c:pt idx="150" formatCode="0.00">
                  <c:v>254.50473186119876</c:v>
                </c:pt>
                <c:pt idx="151" formatCode="0.00">
                  <c:v>265.67823343848579</c:v>
                </c:pt>
                <c:pt idx="152" formatCode="0.00">
                  <c:v>275.34174553102002</c:v>
                </c:pt>
                <c:pt idx="153" formatCode="0.00">
                  <c:v>292.86540483701367</c:v>
                </c:pt>
                <c:pt idx="154" formatCode="0.00">
                  <c:v>289.98002103049424</c:v>
                </c:pt>
                <c:pt idx="155" formatCode="0.00">
                  <c:v>283.61724500525759</c:v>
                </c:pt>
                <c:pt idx="156" formatCode="0.00">
                  <c:v>297.0998948475289</c:v>
                </c:pt>
                <c:pt idx="157" formatCode="0.00">
                  <c:v>301.45215562565721</c:v>
                </c:pt>
                <c:pt idx="158" formatCode="0.00">
                  <c:v>279.66140904311254</c:v>
                </c:pt>
                <c:pt idx="159" formatCode="0.00">
                  <c:v>273.38170347003154</c:v>
                </c:pt>
                <c:pt idx="160" formatCode="0.00">
                  <c:v>271.94532071503676</c:v>
                </c:pt>
                <c:pt idx="161" formatCode="0.00">
                  <c:v>278.33964248159833</c:v>
                </c:pt>
                <c:pt idx="162" formatCode="0.00">
                  <c:v>239.32912723448999</c:v>
                </c:pt>
                <c:pt idx="163" formatCode="0.00">
                  <c:v>228.60672975814933</c:v>
                </c:pt>
                <c:pt idx="164" formatCode="0.00">
                  <c:v>219.45215562565718</c:v>
                </c:pt>
                <c:pt idx="165" formatCode="0.00">
                  <c:v>244.65825446898003</c:v>
                </c:pt>
                <c:pt idx="166" formatCode="0.00">
                  <c:v>239.88117770767613</c:v>
                </c:pt>
                <c:pt idx="167" formatCode="0.00">
                  <c:v>242.54153522607785</c:v>
                </c:pt>
                <c:pt idx="168" formatCode="0.00">
                  <c:v>235.70557308096741</c:v>
                </c:pt>
                <c:pt idx="169">
                  <c:v>250.38</c:v>
                </c:pt>
                <c:pt idx="170" formatCode="0.00">
                  <c:v>265.28916929547847</c:v>
                </c:pt>
                <c:pt idx="171" formatCode="0.00">
                  <c:v>274.97476340694004</c:v>
                </c:pt>
                <c:pt idx="172" formatCode="0.00">
                  <c:v>258.35962145110409</c:v>
                </c:pt>
                <c:pt idx="173">
                  <c:v>242.3</c:v>
                </c:pt>
                <c:pt idx="174">
                  <c:v>228.87</c:v>
                </c:pt>
                <c:pt idx="175" formatCode="0.00">
                  <c:v>215.04521556256572</c:v>
                </c:pt>
                <c:pt idx="176" formatCode="0.00">
                  <c:v>221.64458464773924</c:v>
                </c:pt>
                <c:pt idx="177" formatCode="0.00">
                  <c:v>232.61619348054677</c:v>
                </c:pt>
                <c:pt idx="178" formatCode="General">
                  <c:v>231.48</c:v>
                </c:pt>
                <c:pt idx="179" formatCode="General">
                  <c:v>215.16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FE-4C70-A321-D7391ED9E144}"/>
            </c:ext>
          </c:extLst>
        </c:ser>
        <c:ser>
          <c:idx val="3"/>
          <c:order val="2"/>
          <c:tx>
            <c:strRef>
              <c:f>data!$E$1</c:f>
              <c:strCache>
                <c:ptCount val="1"/>
                <c:pt idx="0">
                  <c:v>Aluminium</c:v>
                </c:pt>
              </c:strCache>
            </c:strRef>
          </c:tx>
          <c:spPr>
            <a:ln>
              <a:solidFill>
                <a:srgbClr val="141F94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data!$E$2:$E$181</c:f>
              <c:numCache>
                <c:formatCode>0.0</c:formatCode>
                <c:ptCount val="180"/>
                <c:pt idx="0">
                  <c:v>100</c:v>
                </c:pt>
                <c:pt idx="1">
                  <c:v>103.28571428571429</c:v>
                </c:pt>
                <c:pt idx="2">
                  <c:v>107.21428571428571</c:v>
                </c:pt>
                <c:pt idx="3">
                  <c:v>104.57142857142858</c:v>
                </c:pt>
                <c:pt idx="4">
                  <c:v>98.071428571428569</c:v>
                </c:pt>
                <c:pt idx="5">
                  <c:v>101.64285714285714</c:v>
                </c:pt>
                <c:pt idx="6">
                  <c:v>105.5</c:v>
                </c:pt>
                <c:pt idx="7">
                  <c:v>108.5</c:v>
                </c:pt>
                <c:pt idx="8">
                  <c:v>107.21428571428571</c:v>
                </c:pt>
                <c:pt idx="9">
                  <c:v>114.64285714285714</c:v>
                </c:pt>
                <c:pt idx="10">
                  <c:v>124.28571428571429</c:v>
                </c:pt>
                <c:pt idx="11">
                  <c:v>135.35714285714286</c:v>
                </c:pt>
                <c:pt idx="12">
                  <c:v>140.07142857142858</c:v>
                </c:pt>
                <c:pt idx="13">
                  <c:v>146.85714285714286</c:v>
                </c:pt>
                <c:pt idx="14">
                  <c:v>144.28571428571428</c:v>
                </c:pt>
                <c:pt idx="15">
                  <c:v>152.57142857142858</c:v>
                </c:pt>
                <c:pt idx="16">
                  <c:v>160</c:v>
                </c:pt>
                <c:pt idx="17">
                  <c:v>139.85714285714286</c:v>
                </c:pt>
                <c:pt idx="18">
                  <c:v>141.5</c:v>
                </c:pt>
                <c:pt idx="19">
                  <c:v>137.14285714285714</c:v>
                </c:pt>
                <c:pt idx="20">
                  <c:v>138.71428571428572</c:v>
                </c:pt>
                <c:pt idx="21">
                  <c:v>150.35714285714286</c:v>
                </c:pt>
                <c:pt idx="22">
                  <c:v>149.85714285714286</c:v>
                </c:pt>
                <c:pt idx="23">
                  <c:v>152.07142857142856</c:v>
                </c:pt>
                <c:pt idx="24">
                  <c:v>154.35714285714286</c:v>
                </c:pt>
                <c:pt idx="25">
                  <c:v>154.71428571428572</c:v>
                </c:pt>
                <c:pt idx="26">
                  <c:v>148.92857142857144</c:v>
                </c:pt>
                <c:pt idx="27">
                  <c:v>148.71428571428572</c:v>
                </c:pt>
                <c:pt idx="28">
                  <c:v>147.71428571428572</c:v>
                </c:pt>
                <c:pt idx="29">
                  <c:v>142.5</c:v>
                </c:pt>
                <c:pt idx="30">
                  <c:v>142.35714285714286</c:v>
                </c:pt>
                <c:pt idx="31">
                  <c:v>131.92857142857144</c:v>
                </c:pt>
                <c:pt idx="32">
                  <c:v>122.92857142857143</c:v>
                </c:pt>
                <c:pt idx="33">
                  <c:v>122.64285714285714</c:v>
                </c:pt>
                <c:pt idx="34">
                  <c:v>122.07142857142857</c:v>
                </c:pt>
                <c:pt idx="35">
                  <c:v>116.71428571428571</c:v>
                </c:pt>
                <c:pt idx="36">
                  <c:v>118.71428571428571</c:v>
                </c:pt>
                <c:pt idx="37">
                  <c:v>134.42857142857144</c:v>
                </c:pt>
                <c:pt idx="38">
                  <c:v>138.35714285714286</c:v>
                </c:pt>
                <c:pt idx="39">
                  <c:v>134.14285714285714</c:v>
                </c:pt>
                <c:pt idx="40">
                  <c:v>133.28571428571431</c:v>
                </c:pt>
                <c:pt idx="41">
                  <c:v>135.85714285714286</c:v>
                </c:pt>
                <c:pt idx="42">
                  <c:v>139.07142857142858</c:v>
                </c:pt>
                <c:pt idx="43">
                  <c:v>131.71428571428572</c:v>
                </c:pt>
                <c:pt idx="44">
                  <c:v>125.64285714285714</c:v>
                </c:pt>
                <c:pt idx="45">
                  <c:v>113.64285714285714</c:v>
                </c:pt>
                <c:pt idx="46">
                  <c:v>103.92857142857143</c:v>
                </c:pt>
                <c:pt idx="47">
                  <c:v>79.357142857142861</c:v>
                </c:pt>
                <c:pt idx="48">
                  <c:v>76.142857142857139</c:v>
                </c:pt>
                <c:pt idx="49">
                  <c:v>74.285714285714292</c:v>
                </c:pt>
                <c:pt idx="50">
                  <c:v>73.071428571428569</c:v>
                </c:pt>
                <c:pt idx="51">
                  <c:v>76.928571428571431</c:v>
                </c:pt>
                <c:pt idx="52">
                  <c:v>76.571428571428569</c:v>
                </c:pt>
                <c:pt idx="53">
                  <c:v>80.214285714285722</c:v>
                </c:pt>
                <c:pt idx="54">
                  <c:v>84.5</c:v>
                </c:pt>
                <c:pt idx="55">
                  <c:v>96.785714285714292</c:v>
                </c:pt>
                <c:pt idx="56">
                  <c:v>89.928571428571431</c:v>
                </c:pt>
                <c:pt idx="57">
                  <c:v>90.5</c:v>
                </c:pt>
                <c:pt idx="58">
                  <c:v>93.357142857142861</c:v>
                </c:pt>
                <c:pt idx="59">
                  <c:v>106.57142857142856</c:v>
                </c:pt>
                <c:pt idx="60">
                  <c:v>111.78571428571429</c:v>
                </c:pt>
                <c:pt idx="61">
                  <c:v>106.92857142857144</c:v>
                </c:pt>
                <c:pt idx="62">
                  <c:v>116.07142857142858</c:v>
                </c:pt>
                <c:pt idx="63">
                  <c:v>123.42857142857142</c:v>
                </c:pt>
                <c:pt idx="64">
                  <c:v>116.14285714285715</c:v>
                </c:pt>
                <c:pt idx="65">
                  <c:v>112.99999999999999</c:v>
                </c:pt>
                <c:pt idx="66">
                  <c:v>111.14285714285714</c:v>
                </c:pt>
                <c:pt idx="67">
                  <c:v>117.18357142857143</c:v>
                </c:pt>
                <c:pt idx="68">
                  <c:v>118.14285714285715</c:v>
                </c:pt>
                <c:pt idx="69">
                  <c:v>120.57142857142857</c:v>
                </c:pt>
                <c:pt idx="70">
                  <c:v>121.92857142857143</c:v>
                </c:pt>
                <c:pt idx="71">
                  <c:v>126.92857142857143</c:v>
                </c:pt>
                <c:pt idx="72">
                  <c:v>130.5</c:v>
                </c:pt>
                <c:pt idx="73">
                  <c:v>131.21428571428569</c:v>
                </c:pt>
                <c:pt idx="74">
                  <c:v>130.21428571428569</c:v>
                </c:pt>
                <c:pt idx="75">
                  <c:v>131.85714285714286</c:v>
                </c:pt>
                <c:pt idx="76">
                  <c:v>129.21428571428569</c:v>
                </c:pt>
                <c:pt idx="77">
                  <c:v>126.78571428571428</c:v>
                </c:pt>
                <c:pt idx="78">
                  <c:v>125.71428571428571</c:v>
                </c:pt>
                <c:pt idx="79">
                  <c:v>119.14285714285715</c:v>
                </c:pt>
                <c:pt idx="80">
                  <c:v>119.07142857142856</c:v>
                </c:pt>
                <c:pt idx="81">
                  <c:v>113.21428571428571</c:v>
                </c:pt>
                <c:pt idx="82">
                  <c:v>109.21428571428571</c:v>
                </c:pt>
                <c:pt idx="83">
                  <c:v>109.5</c:v>
                </c:pt>
                <c:pt idx="84">
                  <c:v>118.64285714285714</c:v>
                </c:pt>
                <c:pt idx="85">
                  <c:v>119</c:v>
                </c:pt>
                <c:pt idx="86">
                  <c:v>118.14285714285715</c:v>
                </c:pt>
                <c:pt idx="87">
                  <c:v>111.04714285714286</c:v>
                </c:pt>
                <c:pt idx="88">
                  <c:v>111.64285714285714</c:v>
                </c:pt>
                <c:pt idx="89">
                  <c:v>107.35714285714286</c:v>
                </c:pt>
                <c:pt idx="90">
                  <c:v>108.92857142857142</c:v>
                </c:pt>
                <c:pt idx="91">
                  <c:v>105.92642857142857</c:v>
                </c:pt>
                <c:pt idx="92">
                  <c:v>114.07142857142858</c:v>
                </c:pt>
                <c:pt idx="93">
                  <c:v>108.71428571428572</c:v>
                </c:pt>
                <c:pt idx="94">
                  <c:v>108.14285714285714</c:v>
                </c:pt>
                <c:pt idx="95">
                  <c:v>113.64285714285714</c:v>
                </c:pt>
                <c:pt idx="96">
                  <c:v>109.57142857142857</c:v>
                </c:pt>
                <c:pt idx="97">
                  <c:v>109.71</c:v>
                </c:pt>
                <c:pt idx="98">
                  <c:v>105.38928571428572</c:v>
                </c:pt>
                <c:pt idx="99">
                  <c:v>101.82642857142856</c:v>
                </c:pt>
                <c:pt idx="100">
                  <c:v>100.64285714285714</c:v>
                </c:pt>
                <c:pt idx="101">
                  <c:v>98.357142857142861</c:v>
                </c:pt>
                <c:pt idx="102">
                  <c:v>96.5</c:v>
                </c:pt>
                <c:pt idx="103">
                  <c:v>97.428571428571431</c:v>
                </c:pt>
                <c:pt idx="104">
                  <c:v>94.2</c:v>
                </c:pt>
                <c:pt idx="105">
                  <c:v>94.93</c:v>
                </c:pt>
                <c:pt idx="106">
                  <c:v>92.607857142857142</c:v>
                </c:pt>
                <c:pt idx="107">
                  <c:v>90.698571428571427</c:v>
                </c:pt>
                <c:pt idx="108" formatCode="0.00">
                  <c:v>90.571428571428569</c:v>
                </c:pt>
                <c:pt idx="109" formatCode="0.00">
                  <c:v>88.589285714285708</c:v>
                </c:pt>
                <c:pt idx="110" formatCode="0.00">
                  <c:v>88.022142857142853</c:v>
                </c:pt>
                <c:pt idx="111" formatCode="0.00">
                  <c:v>93.571428571428569</c:v>
                </c:pt>
                <c:pt idx="112" formatCode="0.00">
                  <c:v>90.928571428571431</c:v>
                </c:pt>
                <c:pt idx="113" formatCode="0.00">
                  <c:v>103.69071428571428</c:v>
                </c:pt>
                <c:pt idx="114" formatCode="0.00">
                  <c:v>104.60928571428572</c:v>
                </c:pt>
                <c:pt idx="115" formatCode="0.00">
                  <c:v>108.85714285714285</c:v>
                </c:pt>
                <c:pt idx="116">
                  <c:v>110.28571428571428</c:v>
                </c:pt>
                <c:pt idx="117">
                  <c:v>109.21571428571428</c:v>
                </c:pt>
                <c:pt idx="118">
                  <c:v>117.62214285714285</c:v>
                </c:pt>
                <c:pt idx="119">
                  <c:v>110.80357142857142</c:v>
                </c:pt>
                <c:pt idx="120">
                  <c:v>111.22357142857145</c:v>
                </c:pt>
                <c:pt idx="121" formatCode="0.00">
                  <c:v>114.57</c:v>
                </c:pt>
                <c:pt idx="122" formatCode="0.00">
                  <c:v>116.84571428571428</c:v>
                </c:pt>
                <c:pt idx="123" formatCode="0.00">
                  <c:v>120.37357142857144</c:v>
                </c:pt>
                <c:pt idx="124" formatCode="0.00">
                  <c:v>115.44999999999999</c:v>
                </c:pt>
                <c:pt idx="125" formatCode="0.00">
                  <c:v>107.2742857142857</c:v>
                </c:pt>
                <c:pt idx="126" formatCode="0.00">
                  <c:v>106.36785714285715</c:v>
                </c:pt>
                <c:pt idx="127" formatCode="0.00">
                  <c:v>98.81</c:v>
                </c:pt>
                <c:pt idx="128" formatCode="0.00">
                  <c:v>101.07214285714285</c:v>
                </c:pt>
                <c:pt idx="129" formatCode="0.00">
                  <c:v>96.87</c:v>
                </c:pt>
                <c:pt idx="130" formatCode="0.00">
                  <c:v>97.512857142857143</c:v>
                </c:pt>
                <c:pt idx="131" formatCode="0.00">
                  <c:v>98.181428571428569</c:v>
                </c:pt>
                <c:pt idx="132" formatCode="0.00">
                  <c:v>97.284999999999997</c:v>
                </c:pt>
                <c:pt idx="133" formatCode="0.00">
                  <c:v>98.895714285714291</c:v>
                </c:pt>
                <c:pt idx="134" formatCode="0.00">
                  <c:v>98.533571428571435</c:v>
                </c:pt>
                <c:pt idx="135" formatCode="0.00">
                  <c:v>98.562142857142859</c:v>
                </c:pt>
                <c:pt idx="136" formatCode="0.00">
                  <c:v>98.296428571428578</c:v>
                </c:pt>
                <c:pt idx="137" formatCode="0.00">
                  <c:v>101.31071428571428</c:v>
                </c:pt>
                <c:pt idx="138" formatCode="0.00">
                  <c:v>105.19714285714285</c:v>
                </c:pt>
                <c:pt idx="139" formatCode="0.00">
                  <c:v>104.57857142857144</c:v>
                </c:pt>
                <c:pt idx="140" formatCode="0.00">
                  <c:v>101.30071428571428</c:v>
                </c:pt>
                <c:pt idx="141" formatCode="0.00">
                  <c:v>107.79428571428571</c:v>
                </c:pt>
                <c:pt idx="142" formatCode="0.00">
                  <c:v>114.84285714285714</c:v>
                </c:pt>
                <c:pt idx="143" formatCode="0.00">
                  <c:v>117.24785714285714</c:v>
                </c:pt>
                <c:pt idx="144" formatCode="0.00">
                  <c:v>120.41642857142855</c:v>
                </c:pt>
                <c:pt idx="145" formatCode="0.00">
                  <c:v>124.66428571428571</c:v>
                </c:pt>
                <c:pt idx="146" formatCode="0.00">
                  <c:v>127.14571428571429</c:v>
                </c:pt>
                <c:pt idx="147" formatCode="0.00">
                  <c:v>128.66428571428571</c:v>
                </c:pt>
                <c:pt idx="148" formatCode="0.00">
                  <c:v>123.75714285714285</c:v>
                </c:pt>
                <c:pt idx="149" formatCode="0.00">
                  <c:v>120.04857142857144</c:v>
                </c:pt>
                <c:pt idx="150" formatCode="0.00">
                  <c:v>118.16857142857143</c:v>
                </c:pt>
                <c:pt idx="151" formatCode="0.00">
                  <c:v>122.87357142857142</c:v>
                </c:pt>
                <c:pt idx="152" formatCode="0.00">
                  <c:v>125.92214285714287</c:v>
                </c:pt>
                <c:pt idx="153" formatCode="0.00">
                  <c:v>129.45285714285714</c:v>
                </c:pt>
                <c:pt idx="154" formatCode="0.00">
                  <c:v>127.88714285714286</c:v>
                </c:pt>
                <c:pt idx="155" formatCode="0.00">
                  <c:v>124.95214285714285</c:v>
                </c:pt>
                <c:pt idx="156" formatCode="0.00">
                  <c:v>129.66357142857143</c:v>
                </c:pt>
                <c:pt idx="157" formatCode="0.00">
                  <c:v>126.39857142857143</c:v>
                </c:pt>
                <c:pt idx="158" formatCode="0.00">
                  <c:v>120.25142857142856</c:v>
                </c:pt>
                <c:pt idx="159" formatCode="0.00">
                  <c:v>130.715</c:v>
                </c:pt>
                <c:pt idx="160" formatCode="0.00">
                  <c:v>138.36285714285714</c:v>
                </c:pt>
                <c:pt idx="161" formatCode="0.00">
                  <c:v>137.00214285714284</c:v>
                </c:pt>
                <c:pt idx="162" formatCode="0.00">
                  <c:v>128.34</c:v>
                </c:pt>
                <c:pt idx="163" formatCode="0.00">
                  <c:v>126.54357142857143</c:v>
                </c:pt>
                <c:pt idx="164" formatCode="0.00">
                  <c:v>123.94714285714285</c:v>
                </c:pt>
                <c:pt idx="165" formatCode="0.00">
                  <c:v>126.51</c:v>
                </c:pt>
                <c:pt idx="166" formatCode="0.00">
                  <c:v>121.77857142857142</c:v>
                </c:pt>
                <c:pt idx="167" formatCode="0.00">
                  <c:v>121.19642857142856</c:v>
                </c:pt>
                <c:pt idx="168" formatCode="0.00">
                  <c:v>115.48357142857142</c:v>
                </c:pt>
                <c:pt idx="169">
                  <c:v>117.02</c:v>
                </c:pt>
                <c:pt idx="170" formatCode="0.00">
                  <c:v>118.32142857142858</c:v>
                </c:pt>
                <c:pt idx="171" formatCode="0.00">
                  <c:v>117.52357142857142</c:v>
                </c:pt>
                <c:pt idx="172" formatCode="0.00">
                  <c:v>113.39357142857142</c:v>
                </c:pt>
                <c:pt idx="173">
                  <c:v>110.95</c:v>
                </c:pt>
                <c:pt idx="174">
                  <c:v>114.17</c:v>
                </c:pt>
                <c:pt idx="175" formatCode="0.00">
                  <c:v>111.77714285714286</c:v>
                </c:pt>
                <c:pt idx="176" formatCode="0.00">
                  <c:v>113.55714285714285</c:v>
                </c:pt>
                <c:pt idx="177" formatCode="0.00">
                  <c:v>111.07571428571428</c:v>
                </c:pt>
                <c:pt idx="178" formatCode="General">
                  <c:v>114.55</c:v>
                </c:pt>
                <c:pt idx="179" formatCode="General">
                  <c:v>113.79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FE-4C70-A321-D7391ED9E144}"/>
            </c:ext>
          </c:extLst>
        </c:ser>
        <c:ser>
          <c:idx val="4"/>
          <c:order val="3"/>
          <c:tx>
            <c:strRef>
              <c:f>data!$F$1</c:f>
              <c:strCache>
                <c:ptCount val="1"/>
                <c:pt idx="0">
                  <c:v>Nickel</c:v>
                </c:pt>
              </c:strCache>
            </c:strRef>
          </c:tx>
          <c:spPr>
            <a:ln>
              <a:solidFill>
                <a:srgbClr val="0ACFCF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data!$F$2:$F$181</c:f>
              <c:numCache>
                <c:formatCode>0.0</c:formatCode>
                <c:ptCount val="180"/>
                <c:pt idx="0">
                  <c:v>100</c:v>
                </c:pt>
                <c:pt idx="1">
                  <c:v>106.52272111301835</c:v>
                </c:pt>
                <c:pt idx="2">
                  <c:v>110.77784804408708</c:v>
                </c:pt>
                <c:pt idx="3">
                  <c:v>112.69310687505647</c:v>
                </c:pt>
                <c:pt idx="4">
                  <c:v>120.47158731592738</c:v>
                </c:pt>
                <c:pt idx="5">
                  <c:v>119.9837383684163</c:v>
                </c:pt>
                <c:pt idx="6">
                  <c:v>109.38657511970366</c:v>
                </c:pt>
                <c:pt idx="7">
                  <c:v>109.41367783900984</c:v>
                </c:pt>
                <c:pt idx="8">
                  <c:v>104.80621555696088</c:v>
                </c:pt>
                <c:pt idx="9">
                  <c:v>93.233354413226124</c:v>
                </c:pt>
                <c:pt idx="10">
                  <c:v>92.862950582708464</c:v>
                </c:pt>
                <c:pt idx="11">
                  <c:v>102.28566266148704</c:v>
                </c:pt>
                <c:pt idx="12">
                  <c:v>108.46508266329388</c:v>
                </c:pt>
                <c:pt idx="13">
                  <c:v>113.31646941909838</c:v>
                </c:pt>
                <c:pt idx="14">
                  <c:v>111.93423073448369</c:v>
                </c:pt>
                <c:pt idx="15">
                  <c:v>132.05348269943084</c:v>
                </c:pt>
                <c:pt idx="16">
                  <c:v>149.03785346463096</c:v>
                </c:pt>
                <c:pt idx="17">
                  <c:v>148.16153220706479</c:v>
                </c:pt>
                <c:pt idx="18">
                  <c:v>189.40283675128737</c:v>
                </c:pt>
                <c:pt idx="19">
                  <c:v>216.75851477098203</c:v>
                </c:pt>
                <c:pt idx="20">
                  <c:v>213.81335260637817</c:v>
                </c:pt>
                <c:pt idx="21">
                  <c:v>234.28493992230551</c:v>
                </c:pt>
                <c:pt idx="22">
                  <c:v>225.14228927635739</c:v>
                </c:pt>
                <c:pt idx="23">
                  <c:v>236.31764387026831</c:v>
                </c:pt>
                <c:pt idx="24">
                  <c:v>255.86773872978591</c:v>
                </c:pt>
                <c:pt idx="25">
                  <c:v>284.55144999548287</c:v>
                </c:pt>
                <c:pt idx="26">
                  <c:v>315.9906043906405</c:v>
                </c:pt>
                <c:pt idx="27">
                  <c:v>335.97434275905681</c:v>
                </c:pt>
                <c:pt idx="28">
                  <c:v>348.80296323064414</c:v>
                </c:pt>
                <c:pt idx="29">
                  <c:v>280.88354864938117</c:v>
                </c:pt>
                <c:pt idx="30">
                  <c:v>220.254765561478</c:v>
                </c:pt>
                <c:pt idx="31">
                  <c:v>183.35893034601139</c:v>
                </c:pt>
                <c:pt idx="32">
                  <c:v>191.90532116722378</c:v>
                </c:pt>
                <c:pt idx="33">
                  <c:v>197.2987623091517</c:v>
                </c:pt>
                <c:pt idx="34">
                  <c:v>188.53554973348994</c:v>
                </c:pt>
                <c:pt idx="35">
                  <c:v>161.13470051495167</c:v>
                </c:pt>
                <c:pt idx="36">
                  <c:v>169.98825548830067</c:v>
                </c:pt>
                <c:pt idx="37">
                  <c:v>171.23498057638449</c:v>
                </c:pt>
                <c:pt idx="38">
                  <c:v>181.77793838648478</c:v>
                </c:pt>
                <c:pt idx="39">
                  <c:v>164.93811545758425</c:v>
                </c:pt>
                <c:pt idx="40">
                  <c:v>149.53473665191075</c:v>
                </c:pt>
                <c:pt idx="41">
                  <c:v>131.01454512602763</c:v>
                </c:pt>
                <c:pt idx="42">
                  <c:v>115.44855000451713</c:v>
                </c:pt>
                <c:pt idx="43">
                  <c:v>114.22892763573947</c:v>
                </c:pt>
                <c:pt idx="44">
                  <c:v>111.96133345378986</c:v>
                </c:pt>
                <c:pt idx="45">
                  <c:v>82.094136778390109</c:v>
                </c:pt>
                <c:pt idx="46">
                  <c:v>75.905682536814524</c:v>
                </c:pt>
                <c:pt idx="47">
                  <c:v>65.09169753365255</c:v>
                </c:pt>
                <c:pt idx="48">
                  <c:v>77.089167946517307</c:v>
                </c:pt>
                <c:pt idx="49">
                  <c:v>73.493540518565354</c:v>
                </c:pt>
                <c:pt idx="50">
                  <c:v>67.14246996115277</c:v>
                </c:pt>
                <c:pt idx="51">
                  <c:v>76.501942361550277</c:v>
                </c:pt>
                <c:pt idx="52">
                  <c:v>83.702231457222879</c:v>
                </c:pt>
                <c:pt idx="53">
                  <c:v>96.440509531122956</c:v>
                </c:pt>
                <c:pt idx="54">
                  <c:v>102.47538169663022</c:v>
                </c:pt>
                <c:pt idx="55">
                  <c:v>124.3743788960159</c:v>
                </c:pt>
                <c:pt idx="56">
                  <c:v>108.41087722468154</c:v>
                </c:pt>
                <c:pt idx="57">
                  <c:v>112.90089438973709</c:v>
                </c:pt>
                <c:pt idx="58">
                  <c:v>102.92709368506641</c:v>
                </c:pt>
                <c:pt idx="59">
                  <c:v>105.55605745776492</c:v>
                </c:pt>
                <c:pt idx="60">
                  <c:v>116.70430933236969</c:v>
                </c:pt>
                <c:pt idx="61">
                  <c:v>125.31393983196315</c:v>
                </c:pt>
                <c:pt idx="62">
                  <c:v>149.5528051314482</c:v>
                </c:pt>
                <c:pt idx="63">
                  <c:v>175.39976510976601</c:v>
                </c:pt>
                <c:pt idx="64">
                  <c:v>158.42442858433463</c:v>
                </c:pt>
                <c:pt idx="65">
                  <c:v>143.4366248080224</c:v>
                </c:pt>
                <c:pt idx="66">
                  <c:v>138.02511518655706</c:v>
                </c:pt>
                <c:pt idx="67">
                  <c:v>149.85789140843798</c:v>
                </c:pt>
                <c:pt idx="68">
                  <c:v>156.5633751919776</c:v>
                </c:pt>
                <c:pt idx="69">
                  <c:v>154.72942451892672</c:v>
                </c:pt>
                <c:pt idx="70">
                  <c:v>151.44096124311139</c:v>
                </c:pt>
                <c:pt idx="71">
                  <c:v>164.62191706567893</c:v>
                </c:pt>
                <c:pt idx="72">
                  <c:v>173.33092420272834</c:v>
                </c:pt>
                <c:pt idx="73">
                  <c:v>186.96359201373204</c:v>
                </c:pt>
                <c:pt idx="74">
                  <c:v>172.98762309151684</c:v>
                </c:pt>
                <c:pt idx="75">
                  <c:v>164.94714969735296</c:v>
                </c:pt>
                <c:pt idx="76">
                  <c:v>152.58830969373926</c:v>
                </c:pt>
                <c:pt idx="77">
                  <c:v>140.31981208781281</c:v>
                </c:pt>
                <c:pt idx="78">
                  <c:v>150.27554431294607</c:v>
                </c:pt>
                <c:pt idx="79">
                  <c:v>139.12729243834133</c:v>
                </c:pt>
                <c:pt idx="80">
                  <c:v>133.68868009756977</c:v>
                </c:pt>
                <c:pt idx="81">
                  <c:v>124.48278977324058</c:v>
                </c:pt>
                <c:pt idx="82">
                  <c:v>119.13451983015628</c:v>
                </c:pt>
                <c:pt idx="83">
                  <c:v>124.40148161532207</c:v>
                </c:pt>
                <c:pt idx="84">
                  <c:v>138.69364892944259</c:v>
                </c:pt>
                <c:pt idx="85">
                  <c:v>139.80486042099557</c:v>
                </c:pt>
                <c:pt idx="86">
                  <c:v>128.06034872165509</c:v>
                </c:pt>
                <c:pt idx="87">
                  <c:v>122.83124040112025</c:v>
                </c:pt>
                <c:pt idx="88">
                  <c:v>120.11021772517843</c:v>
                </c:pt>
                <c:pt idx="89">
                  <c:v>119.13451983015628</c:v>
                </c:pt>
                <c:pt idx="90">
                  <c:v>118.73701328033246</c:v>
                </c:pt>
                <c:pt idx="91">
                  <c:v>114.11753545939109</c:v>
                </c:pt>
                <c:pt idx="92">
                  <c:v>120.94136778390099</c:v>
                </c:pt>
                <c:pt idx="93">
                  <c:v>120.09214924564098</c:v>
                </c:pt>
                <c:pt idx="94">
                  <c:v>114.74387930255669</c:v>
                </c:pt>
                <c:pt idx="95">
                  <c:v>119.86629325142289</c:v>
                </c:pt>
                <c:pt idx="96">
                  <c:v>118.76411599963863</c:v>
                </c:pt>
                <c:pt idx="97">
                  <c:v>119.84</c:v>
                </c:pt>
                <c:pt idx="98">
                  <c:v>116.55940012647935</c:v>
                </c:pt>
                <c:pt idx="99">
                  <c:v>108.47285210949499</c:v>
                </c:pt>
                <c:pt idx="100">
                  <c:v>103.98409973800705</c:v>
                </c:pt>
                <c:pt idx="101">
                  <c:v>97.741440057819133</c:v>
                </c:pt>
                <c:pt idx="102">
                  <c:v>94.633661577378263</c:v>
                </c:pt>
                <c:pt idx="103">
                  <c:v>96.955461197940195</c:v>
                </c:pt>
                <c:pt idx="104">
                  <c:v>93.2</c:v>
                </c:pt>
                <c:pt idx="105">
                  <c:v>93.22</c:v>
                </c:pt>
                <c:pt idx="106">
                  <c:v>91.931610804950765</c:v>
                </c:pt>
                <c:pt idx="107">
                  <c:v>91.727436986177608</c:v>
                </c:pt>
                <c:pt idx="108" formatCode="0.00">
                  <c:v>93.423073448369323</c:v>
                </c:pt>
                <c:pt idx="109" formatCode="0.00">
                  <c:v>93.896196585057382</c:v>
                </c:pt>
                <c:pt idx="110" formatCode="0.00">
                  <c:v>102.33535098021503</c:v>
                </c:pt>
                <c:pt idx="111" formatCode="0.00">
                  <c:v>113.60556509169753</c:v>
                </c:pt>
                <c:pt idx="112" formatCode="0.00">
                  <c:v>127.85256120697443</c:v>
                </c:pt>
                <c:pt idx="113" formatCode="0.00">
                  <c:v>123.45496431475291</c:v>
                </c:pt>
                <c:pt idx="114" formatCode="0.00">
                  <c:v>127.0707380973891</c:v>
                </c:pt>
                <c:pt idx="115" formatCode="0.00">
                  <c:v>125.95537085554251</c:v>
                </c:pt>
                <c:pt idx="116">
                  <c:v>126.52452796097209</c:v>
                </c:pt>
                <c:pt idx="117">
                  <c:v>112.40509531122957</c:v>
                </c:pt>
                <c:pt idx="118">
                  <c:v>113.76158641250341</c:v>
                </c:pt>
                <c:pt idx="119">
                  <c:v>116.59553708555424</c:v>
                </c:pt>
                <c:pt idx="120">
                  <c:v>114.85319360375826</c:v>
                </c:pt>
                <c:pt idx="121" formatCode="0.00">
                  <c:v>115.67404462914446</c:v>
                </c:pt>
                <c:pt idx="122" formatCode="0.00">
                  <c:v>114.60538440690216</c:v>
                </c:pt>
                <c:pt idx="123" formatCode="0.00">
                  <c:v>107.08582527780288</c:v>
                </c:pt>
                <c:pt idx="124" formatCode="0.00">
                  <c:v>109.27247267142471</c:v>
                </c:pt>
                <c:pt idx="125" formatCode="0.00">
                  <c:v>102.98997199385671</c:v>
                </c:pt>
                <c:pt idx="126" formatCode="0.00">
                  <c:v>93.51133797090975</c:v>
                </c:pt>
                <c:pt idx="127" formatCode="0.00">
                  <c:v>83.989610624265964</c:v>
                </c:pt>
                <c:pt idx="128" formatCode="0.00">
                  <c:v>79.646128828259108</c:v>
                </c:pt>
                <c:pt idx="129" formatCode="0.00">
                  <c:v>83.185382600054211</c:v>
                </c:pt>
                <c:pt idx="130" formatCode="0.00">
                  <c:v>77.648026018610537</c:v>
                </c:pt>
                <c:pt idx="131" formatCode="0.00">
                  <c:v>72.248260908844514</c:v>
                </c:pt>
                <c:pt idx="132" formatCode="0.00">
                  <c:v>70.555786430571871</c:v>
                </c:pt>
                <c:pt idx="133" formatCode="0.00">
                  <c:v>67.691209684705029</c:v>
                </c:pt>
                <c:pt idx="134" formatCode="0.00">
                  <c:v>70.857259011654165</c:v>
                </c:pt>
                <c:pt idx="135" formatCode="0.00">
                  <c:v>70.547474929984645</c:v>
                </c:pt>
                <c:pt idx="136" formatCode="0.00">
                  <c:v>69.395067305086272</c:v>
                </c:pt>
                <c:pt idx="137" formatCode="0.00">
                  <c:v>71.750203270394792</c:v>
                </c:pt>
                <c:pt idx="138" formatCode="0.00">
                  <c:v>83.700153582076069</c:v>
                </c:pt>
                <c:pt idx="139" formatCode="0.00">
                  <c:v>83.44267774866745</c:v>
                </c:pt>
                <c:pt idx="140" formatCode="0.00">
                  <c:v>82.097840816695282</c:v>
                </c:pt>
                <c:pt idx="141" formatCode="0.00">
                  <c:v>84.122594633661578</c:v>
                </c:pt>
                <c:pt idx="142" formatCode="0.00">
                  <c:v>93.30084018429848</c:v>
                </c:pt>
                <c:pt idx="143" formatCode="0.00">
                  <c:v>94.339958442497064</c:v>
                </c:pt>
                <c:pt idx="144" formatCode="0.00">
                  <c:v>84.949408257295147</c:v>
                </c:pt>
                <c:pt idx="145" formatCode="0.00">
                  <c:v>90.182130273737471</c:v>
                </c:pt>
                <c:pt idx="146" formatCode="0.00">
                  <c:v>86.550998283494437</c:v>
                </c:pt>
                <c:pt idx="147" formatCode="0.00">
                  <c:v>81.510705574125936</c:v>
                </c:pt>
                <c:pt idx="148" formatCode="0.00">
                  <c:v>74.875056463998561</c:v>
                </c:pt>
                <c:pt idx="149" formatCode="0.00">
                  <c:v>71.871804137681821</c:v>
                </c:pt>
                <c:pt idx="150" formatCode="0.00">
                  <c:v>74.409883458306993</c:v>
                </c:pt>
                <c:pt idx="151" formatCode="0.00">
                  <c:v>83.070105700605296</c:v>
                </c:pt>
                <c:pt idx="152" formatCode="0.00">
                  <c:v>85.157015087180426</c:v>
                </c:pt>
                <c:pt idx="153" formatCode="0.00">
                  <c:v>87.036950040654077</c:v>
                </c:pt>
                <c:pt idx="154" formatCode="0.00">
                  <c:v>92.351612611798714</c:v>
                </c:pt>
                <c:pt idx="155" formatCode="0.00">
                  <c:v>87.076791038034145</c:v>
                </c:pt>
                <c:pt idx="156" formatCode="0.00">
                  <c:v>95.361188905953568</c:v>
                </c:pt>
                <c:pt idx="157" formatCode="0.00">
                  <c:v>99.336254404191891</c:v>
                </c:pt>
                <c:pt idx="158" formatCode="0.00">
                  <c:v>98.173367061161798</c:v>
                </c:pt>
                <c:pt idx="159" formatCode="0.00">
                  <c:v>102.56220074080767</c:v>
                </c:pt>
                <c:pt idx="160" formatCode="0.00">
                  <c:v>109.72156473032794</c:v>
                </c:pt>
                <c:pt idx="161" formatCode="0.00">
                  <c:v>116.88454241575572</c:v>
                </c:pt>
                <c:pt idx="162" formatCode="0.00">
                  <c:v>106.50998283494444</c:v>
                </c:pt>
                <c:pt idx="163" formatCode="0.00">
                  <c:v>105.11491552985817</c:v>
                </c:pt>
                <c:pt idx="164" formatCode="0.00">
                  <c:v>97.069021591833049</c:v>
                </c:pt>
                <c:pt idx="165" formatCode="0.00">
                  <c:v>96.964766464901984</c:v>
                </c:pt>
                <c:pt idx="166" formatCode="0.00">
                  <c:v>89.44593007498419</c:v>
                </c:pt>
                <c:pt idx="167" formatCode="0.00">
                  <c:v>86.005420543861248</c:v>
                </c:pt>
                <c:pt idx="168" formatCode="0.00">
                  <c:v>90.636281506911203</c:v>
                </c:pt>
                <c:pt idx="169">
                  <c:v>100.68</c:v>
                </c:pt>
                <c:pt idx="170" formatCode="0.00">
                  <c:v>104.39768723461921</c:v>
                </c:pt>
                <c:pt idx="171" formatCode="0.00">
                  <c:v>103.04715873159273</c:v>
                </c:pt>
                <c:pt idx="172" formatCode="0.00">
                  <c:v>96.929532929803955</c:v>
                </c:pt>
                <c:pt idx="173">
                  <c:v>95.75</c:v>
                </c:pt>
                <c:pt idx="174">
                  <c:v>108.46</c:v>
                </c:pt>
                <c:pt idx="175" formatCode="0.00">
                  <c:v>127.35884000361371</c:v>
                </c:pt>
                <c:pt idx="176" formatCode="0.00">
                  <c:v>145.08880657692654</c:v>
                </c:pt>
                <c:pt idx="177" formatCode="0.00">
                  <c:v>139.90839280874513</c:v>
                </c:pt>
                <c:pt idx="178" formatCode="General">
                  <c:v>124.24</c:v>
                </c:pt>
                <c:pt idx="179" formatCode="General">
                  <c:v>112.18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FE-4C70-A321-D7391ED9E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169168"/>
        <c:axId val="246169560"/>
      </c:lineChart>
      <c:dateAx>
        <c:axId val="2461691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minorGridlines>
          <c:spPr>
            <a:ln>
              <a:noFill/>
              <a:prstDash val="dash"/>
            </a:ln>
          </c:spPr>
        </c:minorGridlines>
        <c:numFmt formatCode="mm\/yyyy" sourceLinked="1"/>
        <c:majorTickMark val="out"/>
        <c:minorTickMark val="none"/>
        <c:tickLblPos val="none"/>
        <c:crossAx val="246169560"/>
        <c:crosses val="autoZero"/>
        <c:auto val="1"/>
        <c:lblOffset val="100"/>
        <c:baseTimeUnit val="months"/>
        <c:majorUnit val="1"/>
        <c:majorTimeUnit val="years"/>
      </c:dateAx>
      <c:valAx>
        <c:axId val="2461695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24616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80131837203275"/>
          <c:y val="4.6799392891975773E-2"/>
          <c:w val="0.17019868162796725"/>
          <c:h val="0.89788304165893673"/>
        </c:manualLayout>
      </c:layout>
      <c:overlay val="0"/>
      <c:txPr>
        <a:bodyPr/>
        <a:lstStyle/>
        <a:p>
          <a:pPr>
            <a:defRPr sz="1050" baseline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fi-FI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err="1"/>
              <a:t>Prices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59198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Producer Price Indices for Industry and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07665551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01826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Producer Price Indices for Technology Industry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16017308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56291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Producer Price Indices for Mechanical Engineering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48619055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6142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YoY Changes in Producer Price Indices in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9793803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4794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YoY Changes in Producer Price Indices in Mechanical Engineering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0154718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3065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Prices of Non-Ferrous Metals in Euros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1/16/2020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5616" y="4728047"/>
            <a:ext cx="1775664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Latest observation: 12/2019</a:t>
            </a:r>
          </a:p>
          <a:p>
            <a:r>
              <a:rPr lang="fr-FR" dirty="0"/>
              <a:t>Source: LME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83982959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1071687"/>
            <a:ext cx="3289114" cy="17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8000" rIns="18000" bIns="18000">
            <a:spAutoFit/>
          </a:bodyPr>
          <a:lstStyle>
            <a:lvl1pPr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defTabSz="957263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Indeksi, 2005,1 = 100 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6A059186-E3D5-402E-B7F8-1BDFB06CA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0653"/>
              </p:ext>
            </p:extLst>
          </p:nvPr>
        </p:nvGraphicFramePr>
        <p:xfrm>
          <a:off x="812387" y="4485563"/>
          <a:ext cx="6495916" cy="31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70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753925456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965053654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575256740"/>
                    </a:ext>
                  </a:extLst>
                </a:gridCol>
              </a:tblGrid>
              <a:tr h="318435"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2104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9" ma:contentTypeDescription="Luo uusi asiakirja." ma:contentTypeScope="" ma:versionID="f99623d2a742417cab531e4610bb3d21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8b585e86e4723be97b351f2479de5d94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9B7A3F-ACCD-4B69-A9C8-7C78775A5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9EF726-A71E-4AC1-98E0-1E29D827E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877040-91F6-4C64-8F34-486FE84D4EC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1fc0bb4-b62d-4044-8569-b8da76fe5ed6"/>
    <ds:schemaRef ds:uri="a5c4f9c2-84a2-48d3-9942-8e0fea0a10b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302</TotalTime>
  <Words>148</Words>
  <Application>Microsoft Office PowerPoint</Application>
  <PresentationFormat>Näytössä katseltava esitys (16:9)</PresentationFormat>
  <Paragraphs>51</Paragraphs>
  <Slides>7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48</cp:revision>
  <cp:lastPrinted>2016-06-09T07:47:11Z</cp:lastPrinted>
  <dcterms:created xsi:type="dcterms:W3CDTF">2016-09-13T07:22:54Z</dcterms:created>
  <dcterms:modified xsi:type="dcterms:W3CDTF">2020-01-16T11:38:44Z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Order">
    <vt:r8>826200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