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63" r:id="rId7"/>
    <p:sldId id="259" r:id="rId8"/>
    <p:sldId id="260" r:id="rId9"/>
    <p:sldId id="261" r:id="rId10"/>
    <p:sldId id="262" r:id="rId11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97D3EC-BD67-4E97-8972-71C32C88CD7A}" v="71" dt="2022-04-26T11:18:25.288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14" y="8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aus Katriina" userId="e28635f8-d800-42ff-a913-92d375f1fb60" providerId="ADAL" clId="{607009B5-D2CB-4314-84F2-7EC090E0E6D9}"/>
    <pc:docChg chg="modSld">
      <pc:chgData name="Emaus Katriina" userId="e28635f8-d800-42ff-a913-92d375f1fb60" providerId="ADAL" clId="{607009B5-D2CB-4314-84F2-7EC090E0E6D9}" dt="2020-05-25T07:37:53.145" v="9" actId="20577"/>
      <pc:docMkLst>
        <pc:docMk/>
      </pc:docMkLst>
      <pc:sldChg chg="modSp">
        <pc:chgData name="Emaus Katriina" userId="e28635f8-d800-42ff-a913-92d375f1fb60" providerId="ADAL" clId="{607009B5-D2CB-4314-84F2-7EC090E0E6D9}" dt="2020-05-25T07:36:59.921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607009B5-D2CB-4314-84F2-7EC090E0E6D9}" dt="2020-05-25T07:36:59.921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07009B5-D2CB-4314-84F2-7EC090E0E6D9}" dt="2020-05-25T07:37:02.613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607009B5-D2CB-4314-84F2-7EC090E0E6D9}" dt="2020-05-25T07:37:02.613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07009B5-D2CB-4314-84F2-7EC090E0E6D9}" dt="2020-05-25T07:37:03.464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607009B5-D2CB-4314-84F2-7EC090E0E6D9}" dt="2020-05-25T07:37:03.464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07009B5-D2CB-4314-84F2-7EC090E0E6D9}" dt="2020-05-25T07:37:04.380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607009B5-D2CB-4314-84F2-7EC090E0E6D9}" dt="2020-05-25T07:37:04.380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07009B5-D2CB-4314-84F2-7EC090E0E6D9}" dt="2020-05-25T07:37:05.325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607009B5-D2CB-4314-84F2-7EC090E0E6D9}" dt="2020-05-25T07:37:05.325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607009B5-D2CB-4314-84F2-7EC090E0E6D9}" dt="2020-05-25T07:37:53.145" v="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607009B5-D2CB-4314-84F2-7EC090E0E6D9}" dt="2020-05-25T07:37:53.145" v="9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C71300CD-C033-4DEE-9FE7-D238C8E2BCE8}"/>
    <pc:docChg chg="modSld">
      <pc:chgData name="Emaus Katriina" userId="e28635f8-d800-42ff-a913-92d375f1fb60" providerId="ADAL" clId="{C71300CD-C033-4DEE-9FE7-D238C8E2BCE8}" dt="2020-06-25T09:37:17.606" v="11" actId="20577"/>
      <pc:docMkLst>
        <pc:docMk/>
      </pc:docMkLst>
      <pc:sldChg chg="modSp">
        <pc:chgData name="Emaus Katriina" userId="e28635f8-d800-42ff-a913-92d375f1fb60" providerId="ADAL" clId="{C71300CD-C033-4DEE-9FE7-D238C8E2BCE8}" dt="2020-06-25T09:35:07.472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C71300CD-C033-4DEE-9FE7-D238C8E2BCE8}" dt="2020-06-25T09:35:07.472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71300CD-C033-4DEE-9FE7-D238C8E2BCE8}" dt="2020-06-25T09:35:08.044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C71300CD-C033-4DEE-9FE7-D238C8E2BCE8}" dt="2020-06-25T09:35:08.044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71300CD-C033-4DEE-9FE7-D238C8E2BCE8}" dt="2020-06-25T09:35:08.351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C71300CD-C033-4DEE-9FE7-D238C8E2BCE8}" dt="2020-06-25T09:35:08.351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71300CD-C033-4DEE-9FE7-D238C8E2BCE8}" dt="2020-06-25T09:35:08.629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C71300CD-C033-4DEE-9FE7-D238C8E2BCE8}" dt="2020-06-25T09:35:08.629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71300CD-C033-4DEE-9FE7-D238C8E2BCE8}" dt="2020-06-25T09:35:08.937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C71300CD-C033-4DEE-9FE7-D238C8E2BCE8}" dt="2020-06-25T09:35:08.937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C71300CD-C033-4DEE-9FE7-D238C8E2BCE8}" dt="2020-06-25T09:37:17.606" v="11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C71300CD-C033-4DEE-9FE7-D238C8E2BCE8}" dt="2020-06-25T09:37:17.606" v="11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2BA22566-66A6-4162-9CDD-EA9C426A0DDB}"/>
    <pc:docChg chg="modSld">
      <pc:chgData name="Emaus Katriina" userId="e28635f8-d800-42ff-a913-92d375f1fb60" providerId="ADAL" clId="{2BA22566-66A6-4162-9CDD-EA9C426A0DDB}" dt="2020-01-16T11:38:30.935" v="9" actId="20577"/>
      <pc:docMkLst>
        <pc:docMk/>
      </pc:docMkLst>
      <pc:sldChg chg="modSp">
        <pc:chgData name="Emaus Katriina" userId="e28635f8-d800-42ff-a913-92d375f1fb60" providerId="ADAL" clId="{2BA22566-66A6-4162-9CDD-EA9C426A0DDB}" dt="2020-01-16T11:38:02.180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2BA22566-66A6-4162-9CDD-EA9C426A0DDB}" dt="2020-01-16T11:38:02.180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BA22566-66A6-4162-9CDD-EA9C426A0DDB}" dt="2020-01-16T11:38:03.203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2BA22566-66A6-4162-9CDD-EA9C426A0DDB}" dt="2020-01-16T11:38:03.203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BA22566-66A6-4162-9CDD-EA9C426A0DDB}" dt="2020-01-16T11:38:03.512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2BA22566-66A6-4162-9CDD-EA9C426A0DDB}" dt="2020-01-16T11:38:03.512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BA22566-66A6-4162-9CDD-EA9C426A0DDB}" dt="2020-01-16T11:38:03.801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2BA22566-66A6-4162-9CDD-EA9C426A0DDB}" dt="2020-01-16T11:38:03.801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BA22566-66A6-4162-9CDD-EA9C426A0DDB}" dt="2020-01-16T11:38:04.188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2BA22566-66A6-4162-9CDD-EA9C426A0DDB}" dt="2020-01-16T11:38:04.188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2BA22566-66A6-4162-9CDD-EA9C426A0DDB}" dt="2020-01-16T11:38:30.935" v="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2BA22566-66A6-4162-9CDD-EA9C426A0DDB}" dt="2020-01-16T11:38:30.935" v="9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DEA0045D-E0E2-4469-B210-6D4B869B5313}"/>
    <pc:docChg chg="modSld">
      <pc:chgData name="Emaus Katriina" userId="e28635f8-d800-42ff-a913-92d375f1fb60" providerId="ADAL" clId="{DEA0045D-E0E2-4469-B210-6D4B869B5313}" dt="2021-03-26T07:55:43.906" v="40" actId="20577"/>
      <pc:docMkLst>
        <pc:docMk/>
      </pc:docMkLst>
      <pc:sldChg chg="modSp">
        <pc:chgData name="Emaus Katriina" userId="e28635f8-d800-42ff-a913-92d375f1fb60" providerId="ADAL" clId="{DEA0045D-E0E2-4469-B210-6D4B869B5313}" dt="2021-03-26T07:53:35.833" v="35"/>
        <pc:sldMkLst>
          <pc:docMk/>
          <pc:sldMk cId="1957018263" sldId="257"/>
        </pc:sldMkLst>
        <pc:graphicFrameChg chg="mod">
          <ac:chgData name="Emaus Katriina" userId="e28635f8-d800-42ff-a913-92d375f1fb60" providerId="ADAL" clId="{DEA0045D-E0E2-4469-B210-6D4B869B5313}" dt="2021-03-26T07:53:35.833" v="35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A0045D-E0E2-4469-B210-6D4B869B5313}" dt="2021-03-26T07:53:34.494" v="32"/>
        <pc:sldMkLst>
          <pc:docMk/>
          <pc:sldMk cId="1072562919" sldId="258"/>
        </pc:sldMkLst>
        <pc:graphicFrameChg chg="mod">
          <ac:chgData name="Emaus Katriina" userId="e28635f8-d800-42ff-a913-92d375f1fb60" providerId="ADAL" clId="{DEA0045D-E0E2-4469-B210-6D4B869B5313}" dt="2021-03-26T07:53:34.494" v="32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A0045D-E0E2-4469-B210-6D4B869B5313}" dt="2021-03-26T07:53:34.981" v="33"/>
        <pc:sldMkLst>
          <pc:docMk/>
          <pc:sldMk cId="3275614206" sldId="259"/>
        </pc:sldMkLst>
        <pc:graphicFrameChg chg="mod">
          <ac:chgData name="Emaus Katriina" userId="e28635f8-d800-42ff-a913-92d375f1fb60" providerId="ADAL" clId="{DEA0045D-E0E2-4469-B210-6D4B869B5313}" dt="2021-03-26T07:53:34.981" v="33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A0045D-E0E2-4469-B210-6D4B869B5313}" dt="2021-03-26T07:53:35.437" v="34"/>
        <pc:sldMkLst>
          <pc:docMk/>
          <pc:sldMk cId="741479432" sldId="260"/>
        </pc:sldMkLst>
        <pc:graphicFrameChg chg="mod">
          <ac:chgData name="Emaus Katriina" userId="e28635f8-d800-42ff-a913-92d375f1fb60" providerId="ADAL" clId="{DEA0045D-E0E2-4469-B210-6D4B869B5313}" dt="2021-03-26T07:53:35.437" v="34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A0045D-E0E2-4469-B210-6D4B869B5313}" dt="2021-03-26T07:53:35.833" v="35"/>
        <pc:sldMkLst>
          <pc:docMk/>
          <pc:sldMk cId="3699306542" sldId="261"/>
        </pc:sldMkLst>
        <pc:graphicFrameChg chg="mod">
          <ac:chgData name="Emaus Katriina" userId="e28635f8-d800-42ff-a913-92d375f1fb60" providerId="ADAL" clId="{DEA0045D-E0E2-4469-B210-6D4B869B5313}" dt="2021-03-26T07:53:35.833" v="35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DEA0045D-E0E2-4469-B210-6D4B869B5313}" dt="2021-03-26T07:55:43.906" v="40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DEA0045D-E0E2-4469-B210-6D4B869B5313}" dt="2021-03-26T07:55:43.906" v="40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01001AAE-0D47-4036-90BA-58799C01EDD2}"/>
    <pc:docChg chg="modSld">
      <pc:chgData name="Emaus Katriina" userId="e28635f8-d800-42ff-a913-92d375f1fb60" providerId="ADAL" clId="{01001AAE-0D47-4036-90BA-58799C01EDD2}" dt="2022-03-25T08:49:25.841" v="101"/>
      <pc:docMkLst>
        <pc:docMk/>
      </pc:docMkLst>
      <pc:sldChg chg="modSp">
        <pc:chgData name="Emaus Katriina" userId="e28635f8-d800-42ff-a913-92d375f1fb60" providerId="ADAL" clId="{01001AAE-0D47-4036-90BA-58799C01EDD2}" dt="2022-03-25T08:48:57.651" v="96"/>
        <pc:sldMkLst>
          <pc:docMk/>
          <pc:sldMk cId="1957018263" sldId="257"/>
        </pc:sldMkLst>
        <pc:graphicFrameChg chg="mod">
          <ac:chgData name="Emaus Katriina" userId="e28635f8-d800-42ff-a913-92d375f1fb60" providerId="ADAL" clId="{01001AAE-0D47-4036-90BA-58799C01EDD2}" dt="2022-03-25T08:48:57.651" v="96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1001AAE-0D47-4036-90BA-58799C01EDD2}" dt="2022-03-25T08:48:58.142" v="98"/>
        <pc:sldMkLst>
          <pc:docMk/>
          <pc:sldMk cId="3275614206" sldId="259"/>
        </pc:sldMkLst>
        <pc:graphicFrameChg chg="mod">
          <ac:chgData name="Emaus Katriina" userId="e28635f8-d800-42ff-a913-92d375f1fb60" providerId="ADAL" clId="{01001AAE-0D47-4036-90BA-58799C01EDD2}" dt="2022-03-25T08:48:58.142" v="98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1001AAE-0D47-4036-90BA-58799C01EDD2}" dt="2022-03-25T08:48:58.353" v="99"/>
        <pc:sldMkLst>
          <pc:docMk/>
          <pc:sldMk cId="741479432" sldId="260"/>
        </pc:sldMkLst>
        <pc:graphicFrameChg chg="mod">
          <ac:chgData name="Emaus Katriina" userId="e28635f8-d800-42ff-a913-92d375f1fb60" providerId="ADAL" clId="{01001AAE-0D47-4036-90BA-58799C01EDD2}" dt="2022-03-25T08:48:58.353" v="99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1001AAE-0D47-4036-90BA-58799C01EDD2}" dt="2022-03-25T08:48:58.537" v="100"/>
        <pc:sldMkLst>
          <pc:docMk/>
          <pc:sldMk cId="3699306542" sldId="261"/>
        </pc:sldMkLst>
        <pc:graphicFrameChg chg="mod">
          <ac:chgData name="Emaus Katriina" userId="e28635f8-d800-42ff-a913-92d375f1fb60" providerId="ADAL" clId="{01001AAE-0D47-4036-90BA-58799C01EDD2}" dt="2022-03-25T08:48:58.537" v="100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01001AAE-0D47-4036-90BA-58799C01EDD2}" dt="2022-03-01T09:16:16.559" v="48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01001AAE-0D47-4036-90BA-58799C01EDD2}" dt="2022-03-01T09:16:11.535" v="42" actId="20577"/>
          <ac:spMkLst>
            <pc:docMk/>
            <pc:sldMk cId="3034210460" sldId="262"/>
            <ac:spMk id="7" creationId="{00000000-0000-0000-0000-000000000000}"/>
          </ac:spMkLst>
        </pc:spChg>
        <pc:spChg chg="mod">
          <ac:chgData name="Emaus Katriina" userId="e28635f8-d800-42ff-a913-92d375f1fb60" providerId="ADAL" clId="{01001AAE-0D47-4036-90BA-58799C01EDD2}" dt="2022-03-01T09:16:16.559" v="48" actId="20577"/>
          <ac:spMkLst>
            <pc:docMk/>
            <pc:sldMk cId="3034210460" sldId="262"/>
            <ac:spMk id="9" creationId="{00000000-0000-0000-0000-000000000000}"/>
          </ac:spMkLst>
        </pc:spChg>
      </pc:sldChg>
      <pc:sldChg chg="modSp">
        <pc:chgData name="Emaus Katriina" userId="e28635f8-d800-42ff-a913-92d375f1fb60" providerId="ADAL" clId="{01001AAE-0D47-4036-90BA-58799C01EDD2}" dt="2022-03-25T08:49:25.841" v="101"/>
        <pc:sldMkLst>
          <pc:docMk/>
          <pc:sldMk cId="3561404394" sldId="263"/>
        </pc:sldMkLst>
        <pc:graphicFrameChg chg="mod">
          <ac:chgData name="Emaus Katriina" userId="e28635f8-d800-42ff-a913-92d375f1fb60" providerId="ADAL" clId="{01001AAE-0D47-4036-90BA-58799C01EDD2}" dt="2022-03-25T08:49:25.841" v="101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Katriina" userId="e28635f8-d800-42ff-a913-92d375f1fb60" providerId="ADAL" clId="{B36220C6-6C20-4917-9FC0-25E9CF93C9A4}"/>
    <pc:docChg chg="modSld">
      <pc:chgData name="Katriina" userId="e28635f8-d800-42ff-a913-92d375f1fb60" providerId="ADAL" clId="{B36220C6-6C20-4917-9FC0-25E9CF93C9A4}" dt="2021-05-31T06:20:36.827" v="23" actId="20577"/>
      <pc:docMkLst>
        <pc:docMk/>
      </pc:docMkLst>
      <pc:sldChg chg="modSp">
        <pc:chgData name="Katriina" userId="e28635f8-d800-42ff-a913-92d375f1fb60" providerId="ADAL" clId="{B36220C6-6C20-4917-9FC0-25E9CF93C9A4}" dt="2021-05-31T06:20:24.369" v="21"/>
        <pc:sldMkLst>
          <pc:docMk/>
          <pc:sldMk cId="1957018263" sldId="257"/>
        </pc:sldMkLst>
        <pc:graphicFrameChg chg="mod">
          <ac:chgData name="Katriina" userId="e28635f8-d800-42ff-a913-92d375f1fb60" providerId="ADAL" clId="{B36220C6-6C20-4917-9FC0-25E9CF93C9A4}" dt="2021-05-31T06:20:24.369" v="21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B36220C6-6C20-4917-9FC0-25E9CF93C9A4}" dt="2021-05-31T06:19:12.006" v="13"/>
        <pc:sldMkLst>
          <pc:docMk/>
          <pc:sldMk cId="1072562919" sldId="258"/>
        </pc:sldMkLst>
        <pc:graphicFrameChg chg="mod">
          <ac:chgData name="Katriina" userId="e28635f8-d800-42ff-a913-92d375f1fb60" providerId="ADAL" clId="{B36220C6-6C20-4917-9FC0-25E9CF93C9A4}" dt="2021-05-31T06:19:12.006" v="13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B36220C6-6C20-4917-9FC0-25E9CF93C9A4}" dt="2021-05-31T06:19:12.458" v="14"/>
        <pc:sldMkLst>
          <pc:docMk/>
          <pc:sldMk cId="3275614206" sldId="259"/>
        </pc:sldMkLst>
        <pc:graphicFrameChg chg="mod">
          <ac:chgData name="Katriina" userId="e28635f8-d800-42ff-a913-92d375f1fb60" providerId="ADAL" clId="{B36220C6-6C20-4917-9FC0-25E9CF93C9A4}" dt="2021-05-31T06:19:12.458" v="14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Katriina" userId="e28635f8-d800-42ff-a913-92d375f1fb60" providerId="ADAL" clId="{B36220C6-6C20-4917-9FC0-25E9CF93C9A4}" dt="2021-05-31T06:19:12.786" v="15"/>
        <pc:sldMkLst>
          <pc:docMk/>
          <pc:sldMk cId="741479432" sldId="260"/>
        </pc:sldMkLst>
        <pc:graphicFrameChg chg="mod">
          <ac:chgData name="Katriina" userId="e28635f8-d800-42ff-a913-92d375f1fb60" providerId="ADAL" clId="{B36220C6-6C20-4917-9FC0-25E9CF93C9A4}" dt="2021-05-31T06:19:12.786" v="15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B36220C6-6C20-4917-9FC0-25E9CF93C9A4}" dt="2021-05-31T06:19:13.143" v="16"/>
        <pc:sldMkLst>
          <pc:docMk/>
          <pc:sldMk cId="3699306542" sldId="261"/>
        </pc:sldMkLst>
        <pc:graphicFrameChg chg="mod">
          <ac:chgData name="Katriina" userId="e28635f8-d800-42ff-a913-92d375f1fb60" providerId="ADAL" clId="{B36220C6-6C20-4917-9FC0-25E9CF93C9A4}" dt="2021-05-31T06:19:13.143" v="16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Katriina" userId="e28635f8-d800-42ff-a913-92d375f1fb60" providerId="ADAL" clId="{B36220C6-6C20-4917-9FC0-25E9CF93C9A4}" dt="2021-05-31T06:20:36.827" v="23" actId="20577"/>
        <pc:sldMkLst>
          <pc:docMk/>
          <pc:sldMk cId="3034210460" sldId="262"/>
        </pc:sldMkLst>
        <pc:spChg chg="mod">
          <ac:chgData name="Katriina" userId="e28635f8-d800-42ff-a913-92d375f1fb60" providerId="ADAL" clId="{B36220C6-6C20-4917-9FC0-25E9CF93C9A4}" dt="2021-05-31T06:20:36.827" v="23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BBE563AD-1066-416E-88D7-12D54B99F825}"/>
    <pc:docChg chg="modSld">
      <pc:chgData name="Emaus Katriina" userId="e28635f8-d800-42ff-a913-92d375f1fb60" providerId="ADAL" clId="{BBE563AD-1066-416E-88D7-12D54B99F825}" dt="2020-02-03T08:44:54.501" v="4"/>
      <pc:docMkLst>
        <pc:docMk/>
      </pc:docMkLst>
      <pc:sldChg chg="modSp">
        <pc:chgData name="Emaus Katriina" userId="e28635f8-d800-42ff-a913-92d375f1fb60" providerId="ADAL" clId="{BBE563AD-1066-416E-88D7-12D54B99F825}" dt="2020-02-03T08:44:53.331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BBE563AD-1066-416E-88D7-12D54B99F825}" dt="2020-02-03T08:44:53.331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BE563AD-1066-416E-88D7-12D54B99F825}" dt="2020-02-03T08:44:53.663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BBE563AD-1066-416E-88D7-12D54B99F825}" dt="2020-02-03T08:44:53.663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BE563AD-1066-416E-88D7-12D54B99F825}" dt="2020-02-03T08:44:53.943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BBE563AD-1066-416E-88D7-12D54B99F825}" dt="2020-02-03T08:44:53.943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BE563AD-1066-416E-88D7-12D54B99F825}" dt="2020-02-03T08:44:54.243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BBE563AD-1066-416E-88D7-12D54B99F825}" dt="2020-02-03T08:44:54.243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BE563AD-1066-416E-88D7-12D54B99F825}" dt="2020-02-03T08:44:54.501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BBE563AD-1066-416E-88D7-12D54B99F825}" dt="2020-02-03T08:44:54.501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59C87615-8F45-429E-8360-44D9F90898D0}"/>
    <pc:docChg chg="modSld">
      <pc:chgData name="Emaus Katriina" userId="e28635f8-d800-42ff-a913-92d375f1fb60" providerId="ADAL" clId="{59C87615-8F45-429E-8360-44D9F90898D0}" dt="2021-12-29T07:34:48.123" v="28" actId="20577"/>
      <pc:docMkLst>
        <pc:docMk/>
      </pc:docMkLst>
      <pc:sldChg chg="modSp">
        <pc:chgData name="Emaus Katriina" userId="e28635f8-d800-42ff-a913-92d375f1fb60" providerId="ADAL" clId="{59C87615-8F45-429E-8360-44D9F90898D0}" dt="2021-12-29T07:33:37.028" v="20"/>
        <pc:sldMkLst>
          <pc:docMk/>
          <pc:sldMk cId="1957018263" sldId="257"/>
        </pc:sldMkLst>
        <pc:graphicFrameChg chg="mod">
          <ac:chgData name="Emaus Katriina" userId="e28635f8-d800-42ff-a913-92d375f1fb60" providerId="ADAL" clId="{59C87615-8F45-429E-8360-44D9F90898D0}" dt="2021-12-29T07:33:37.028" v="2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9C87615-8F45-429E-8360-44D9F90898D0}" dt="2021-12-29T07:33:36.301" v="18"/>
        <pc:sldMkLst>
          <pc:docMk/>
          <pc:sldMk cId="3275614206" sldId="259"/>
        </pc:sldMkLst>
        <pc:graphicFrameChg chg="mod">
          <ac:chgData name="Emaus Katriina" userId="e28635f8-d800-42ff-a913-92d375f1fb60" providerId="ADAL" clId="{59C87615-8F45-429E-8360-44D9F90898D0}" dt="2021-12-29T07:33:36.301" v="18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9C87615-8F45-429E-8360-44D9F90898D0}" dt="2021-12-29T07:33:36.679" v="19"/>
        <pc:sldMkLst>
          <pc:docMk/>
          <pc:sldMk cId="741479432" sldId="260"/>
        </pc:sldMkLst>
        <pc:graphicFrameChg chg="mod">
          <ac:chgData name="Emaus Katriina" userId="e28635f8-d800-42ff-a913-92d375f1fb60" providerId="ADAL" clId="{59C87615-8F45-429E-8360-44D9F90898D0}" dt="2021-12-29T07:33:36.679" v="19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9C87615-8F45-429E-8360-44D9F90898D0}" dt="2021-12-29T07:33:37.028" v="20"/>
        <pc:sldMkLst>
          <pc:docMk/>
          <pc:sldMk cId="3699306542" sldId="261"/>
        </pc:sldMkLst>
        <pc:graphicFrameChg chg="mod">
          <ac:chgData name="Emaus Katriina" userId="e28635f8-d800-42ff-a913-92d375f1fb60" providerId="ADAL" clId="{59C87615-8F45-429E-8360-44D9F90898D0}" dt="2021-12-29T07:33:37.028" v="20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59C87615-8F45-429E-8360-44D9F90898D0}" dt="2021-12-29T07:34:48.123" v="28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59C87615-8F45-429E-8360-44D9F90898D0}" dt="2021-12-29T07:34:48.123" v="28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Emaus Katriina" userId="e28635f8-d800-42ff-a913-92d375f1fb60" providerId="ADAL" clId="{59C87615-8F45-429E-8360-44D9F90898D0}" dt="2021-12-29T07:34:14.657" v="23"/>
        <pc:sldMkLst>
          <pc:docMk/>
          <pc:sldMk cId="3561404394" sldId="263"/>
        </pc:sldMkLst>
        <pc:graphicFrameChg chg="mod">
          <ac:chgData name="Emaus Katriina" userId="e28635f8-d800-42ff-a913-92d375f1fb60" providerId="ADAL" clId="{59C87615-8F45-429E-8360-44D9F90898D0}" dt="2021-12-29T07:34:14.657" v="23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B753FCE4-3A44-4ADA-B56B-3547D33F4505}"/>
    <pc:docChg chg="modSld">
      <pc:chgData name="Emaus Katriina" userId="e28635f8-d800-42ff-a913-92d375f1fb60" providerId="ADAL" clId="{B753FCE4-3A44-4ADA-B56B-3547D33F4505}" dt="2021-11-25T12:42:05.002" v="34" actId="20577"/>
      <pc:docMkLst>
        <pc:docMk/>
      </pc:docMkLst>
      <pc:sldChg chg="modSp">
        <pc:chgData name="Emaus Katriina" userId="e28635f8-d800-42ff-a913-92d375f1fb60" providerId="ADAL" clId="{B753FCE4-3A44-4ADA-B56B-3547D33F4505}" dt="2021-11-25T12:40:02.466" v="23"/>
        <pc:sldMkLst>
          <pc:docMk/>
          <pc:sldMk cId="1957018263" sldId="257"/>
        </pc:sldMkLst>
        <pc:graphicFrameChg chg="mod">
          <ac:chgData name="Emaus Katriina" userId="e28635f8-d800-42ff-a913-92d375f1fb60" providerId="ADAL" clId="{B753FCE4-3A44-4ADA-B56B-3547D33F4505}" dt="2021-11-25T12:40:02.466" v="23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753FCE4-3A44-4ADA-B56B-3547D33F4505}" dt="2021-11-25T12:40:01.573" v="21"/>
        <pc:sldMkLst>
          <pc:docMk/>
          <pc:sldMk cId="3275614206" sldId="259"/>
        </pc:sldMkLst>
        <pc:graphicFrameChg chg="mod">
          <ac:chgData name="Emaus Katriina" userId="e28635f8-d800-42ff-a913-92d375f1fb60" providerId="ADAL" clId="{B753FCE4-3A44-4ADA-B56B-3547D33F4505}" dt="2021-11-25T12:40:01.573" v="21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753FCE4-3A44-4ADA-B56B-3547D33F4505}" dt="2021-11-25T12:40:02.076" v="22"/>
        <pc:sldMkLst>
          <pc:docMk/>
          <pc:sldMk cId="741479432" sldId="260"/>
        </pc:sldMkLst>
        <pc:graphicFrameChg chg="mod">
          <ac:chgData name="Emaus Katriina" userId="e28635f8-d800-42ff-a913-92d375f1fb60" providerId="ADAL" clId="{B753FCE4-3A44-4ADA-B56B-3547D33F4505}" dt="2021-11-25T12:40:02.076" v="22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753FCE4-3A44-4ADA-B56B-3547D33F4505}" dt="2021-11-25T12:40:02.466" v="23"/>
        <pc:sldMkLst>
          <pc:docMk/>
          <pc:sldMk cId="3699306542" sldId="261"/>
        </pc:sldMkLst>
        <pc:graphicFrameChg chg="mod">
          <ac:chgData name="Emaus Katriina" userId="e28635f8-d800-42ff-a913-92d375f1fb60" providerId="ADAL" clId="{B753FCE4-3A44-4ADA-B56B-3547D33F4505}" dt="2021-11-25T12:40:02.466" v="23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B753FCE4-3A44-4ADA-B56B-3547D33F4505}" dt="2021-11-25T12:42:05.002" v="34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B753FCE4-3A44-4ADA-B56B-3547D33F4505}" dt="2021-11-25T12:42:05.002" v="34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Emaus Katriina" userId="e28635f8-d800-42ff-a913-92d375f1fb60" providerId="ADAL" clId="{B753FCE4-3A44-4ADA-B56B-3547D33F4505}" dt="2021-11-25T12:40:56.728" v="26"/>
        <pc:sldMkLst>
          <pc:docMk/>
          <pc:sldMk cId="3561404394" sldId="263"/>
        </pc:sldMkLst>
        <pc:graphicFrameChg chg="mod">
          <ac:chgData name="Emaus Katriina" userId="e28635f8-d800-42ff-a913-92d375f1fb60" providerId="ADAL" clId="{B753FCE4-3A44-4ADA-B56B-3547D33F4505}" dt="2021-11-25T12:40:56.728" v="26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C17BFD46-E8E3-4F50-AC76-F234842AF7FB}"/>
    <pc:docChg chg="modSld">
      <pc:chgData name="Emaus Katriina" userId="e28635f8-d800-42ff-a913-92d375f1fb60" providerId="ADAL" clId="{C17BFD46-E8E3-4F50-AC76-F234842AF7FB}" dt="2020-03-02T07:42:53.749" v="48"/>
      <pc:docMkLst>
        <pc:docMk/>
      </pc:docMkLst>
      <pc:sldChg chg="modSp">
        <pc:chgData name="Emaus Katriina" userId="e28635f8-d800-42ff-a913-92d375f1fb60" providerId="ADAL" clId="{C17BFD46-E8E3-4F50-AC76-F234842AF7FB}" dt="2020-03-02T07:32:25.913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C17BFD46-E8E3-4F50-AC76-F234842AF7FB}" dt="2020-03-02T07:32:25.913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17BFD46-E8E3-4F50-AC76-F234842AF7FB}" dt="2020-03-02T07:32:27.162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C17BFD46-E8E3-4F50-AC76-F234842AF7FB}" dt="2020-03-02T07:32:27.162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17BFD46-E8E3-4F50-AC76-F234842AF7FB}" dt="2020-03-02T07:32:27.515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C17BFD46-E8E3-4F50-AC76-F234842AF7FB}" dt="2020-03-02T07:32:27.515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17BFD46-E8E3-4F50-AC76-F234842AF7FB}" dt="2020-03-02T07:32:27.788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C17BFD46-E8E3-4F50-AC76-F234842AF7FB}" dt="2020-03-02T07:32:27.788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17BFD46-E8E3-4F50-AC76-F234842AF7FB}" dt="2020-03-02T07:32:28.038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C17BFD46-E8E3-4F50-AC76-F234842AF7FB}" dt="2020-03-02T07:32:28.038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C17BFD46-E8E3-4F50-AC76-F234842AF7FB}" dt="2020-03-02T07:42:53.749" v="48"/>
        <pc:sldMkLst>
          <pc:docMk/>
          <pc:sldMk cId="3034210460" sldId="262"/>
        </pc:sldMkLst>
        <pc:spChg chg="mod">
          <ac:chgData name="Emaus Katriina" userId="e28635f8-d800-42ff-a913-92d375f1fb60" providerId="ADAL" clId="{C17BFD46-E8E3-4F50-AC76-F234842AF7FB}" dt="2020-03-02T07:39:55.598" v="30" actId="20577"/>
          <ac:spMkLst>
            <pc:docMk/>
            <pc:sldMk cId="3034210460" sldId="262"/>
            <ac:spMk id="7" creationId="{00000000-0000-0000-0000-000000000000}"/>
          </ac:spMkLst>
        </pc:spChg>
        <pc:graphicFrameChg chg="mod">
          <ac:chgData name="Emaus Katriina" userId="e28635f8-d800-42ff-a913-92d375f1fb60" providerId="ADAL" clId="{C17BFD46-E8E3-4F50-AC76-F234842AF7FB}" dt="2020-03-02T07:42:53.749" v="48"/>
          <ac:graphicFrameMkLst>
            <pc:docMk/>
            <pc:sldMk cId="3034210460" sldId="262"/>
            <ac:graphicFrameMk id="8" creationId="{00000000-0000-0000-0000-000000000000}"/>
          </ac:graphicFrameMkLst>
        </pc:graphicFrameChg>
        <pc:graphicFrameChg chg="mod modGraphic">
          <ac:chgData name="Emaus Katriina" userId="e28635f8-d800-42ff-a913-92d375f1fb60" providerId="ADAL" clId="{C17BFD46-E8E3-4F50-AC76-F234842AF7FB}" dt="2020-03-02T07:40:44.049" v="38" actId="14100"/>
          <ac:graphicFrameMkLst>
            <pc:docMk/>
            <pc:sldMk cId="3034210460" sldId="262"/>
            <ac:graphicFrameMk id="10" creationId="{6A059186-E3D5-402E-B7F8-1BDFB06CA362}"/>
          </ac:graphicFrameMkLst>
        </pc:graphicFrameChg>
      </pc:sldChg>
    </pc:docChg>
  </pc:docChgLst>
  <pc:docChgLst>
    <pc:chgData name="Emaus Katriina" userId="e28635f8-d800-42ff-a913-92d375f1fb60" providerId="ADAL" clId="{BDB346E0-FBAE-491E-A744-092DEC595175}"/>
    <pc:docChg chg="modSld">
      <pc:chgData name="Emaus Katriina" userId="e28635f8-d800-42ff-a913-92d375f1fb60" providerId="ADAL" clId="{BDB346E0-FBAE-491E-A744-092DEC595175}" dt="2020-04-28T08:56:28.778" v="4"/>
      <pc:docMkLst>
        <pc:docMk/>
      </pc:docMkLst>
      <pc:sldChg chg="modSp">
        <pc:chgData name="Emaus Katriina" userId="e28635f8-d800-42ff-a913-92d375f1fb60" providerId="ADAL" clId="{BDB346E0-FBAE-491E-A744-092DEC595175}" dt="2020-04-28T08:56:22.744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BDB346E0-FBAE-491E-A744-092DEC595175}" dt="2020-04-28T08:56:22.744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DB346E0-FBAE-491E-A744-092DEC595175}" dt="2020-04-28T08:56:25.100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BDB346E0-FBAE-491E-A744-092DEC595175}" dt="2020-04-28T08:56:25.100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DB346E0-FBAE-491E-A744-092DEC595175}" dt="2020-04-28T08:56:26.386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BDB346E0-FBAE-491E-A744-092DEC595175}" dt="2020-04-28T08:56:26.386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DB346E0-FBAE-491E-A744-092DEC595175}" dt="2020-04-28T08:56:27.567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BDB346E0-FBAE-491E-A744-092DEC595175}" dt="2020-04-28T08:56:27.567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DB346E0-FBAE-491E-A744-092DEC595175}" dt="2020-04-28T08:56:28.778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BDB346E0-FBAE-491E-A744-092DEC595175}" dt="2020-04-28T08:56:28.778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9152C29D-79E7-4C47-BC75-F62EF259262E}"/>
    <pc:docChg chg="modSld">
      <pc:chgData name="Emaus Katriina" userId="e28635f8-d800-42ff-a913-92d375f1fb60" providerId="ADAL" clId="{9152C29D-79E7-4C47-BC75-F62EF259262E}" dt="2021-08-24T06:59:37.424" v="59" actId="20577"/>
      <pc:docMkLst>
        <pc:docMk/>
      </pc:docMkLst>
      <pc:sldChg chg="modSp">
        <pc:chgData name="Emaus Katriina" userId="e28635f8-d800-42ff-a913-92d375f1fb60" providerId="ADAL" clId="{9152C29D-79E7-4C47-BC75-F62EF259262E}" dt="2021-08-24T06:59:09.099" v="50"/>
        <pc:sldMkLst>
          <pc:docMk/>
          <pc:sldMk cId="1957018263" sldId="257"/>
        </pc:sldMkLst>
        <pc:graphicFrameChg chg="mod">
          <ac:chgData name="Emaus Katriina" userId="e28635f8-d800-42ff-a913-92d375f1fb60" providerId="ADAL" clId="{9152C29D-79E7-4C47-BC75-F62EF259262E}" dt="2021-08-24T06:59:09.099" v="5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152C29D-79E7-4C47-BC75-F62EF259262E}" dt="2021-08-24T06:59:09.716" v="52"/>
        <pc:sldMkLst>
          <pc:docMk/>
          <pc:sldMk cId="3275614206" sldId="259"/>
        </pc:sldMkLst>
        <pc:graphicFrameChg chg="mod">
          <ac:chgData name="Emaus Katriina" userId="e28635f8-d800-42ff-a913-92d375f1fb60" providerId="ADAL" clId="{9152C29D-79E7-4C47-BC75-F62EF259262E}" dt="2021-08-24T06:59:09.716" v="5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152C29D-79E7-4C47-BC75-F62EF259262E}" dt="2021-08-24T06:59:09.949" v="53"/>
        <pc:sldMkLst>
          <pc:docMk/>
          <pc:sldMk cId="741479432" sldId="260"/>
        </pc:sldMkLst>
        <pc:graphicFrameChg chg="mod">
          <ac:chgData name="Emaus Katriina" userId="e28635f8-d800-42ff-a913-92d375f1fb60" providerId="ADAL" clId="{9152C29D-79E7-4C47-BC75-F62EF259262E}" dt="2021-08-24T06:59:09.949" v="5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152C29D-79E7-4C47-BC75-F62EF259262E}" dt="2021-08-24T06:59:10.186" v="54"/>
        <pc:sldMkLst>
          <pc:docMk/>
          <pc:sldMk cId="3699306542" sldId="261"/>
        </pc:sldMkLst>
        <pc:graphicFrameChg chg="mod">
          <ac:chgData name="Emaus Katriina" userId="e28635f8-d800-42ff-a913-92d375f1fb60" providerId="ADAL" clId="{9152C29D-79E7-4C47-BC75-F62EF259262E}" dt="2021-08-24T06:59:10.186" v="5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9152C29D-79E7-4C47-BC75-F62EF259262E}" dt="2021-08-24T06:59:37.424" v="5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9152C29D-79E7-4C47-BC75-F62EF259262E}" dt="2021-08-24T06:59:37.424" v="59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Emaus Katriina" userId="e28635f8-d800-42ff-a913-92d375f1fb60" providerId="ADAL" clId="{9152C29D-79E7-4C47-BC75-F62EF259262E}" dt="2021-08-24T06:59:09.346" v="51"/>
        <pc:sldMkLst>
          <pc:docMk/>
          <pc:sldMk cId="3561404394" sldId="263"/>
        </pc:sldMkLst>
        <pc:graphicFrameChg chg="mod">
          <ac:chgData name="Emaus Katriina" userId="e28635f8-d800-42ff-a913-92d375f1fb60" providerId="ADAL" clId="{9152C29D-79E7-4C47-BC75-F62EF259262E}" dt="2021-08-24T06:59:09.346" v="51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Katriina" userId="e28635f8-d800-42ff-a913-92d375f1fb60" providerId="ADAL" clId="{19C13566-FACB-41B4-A908-79ABEF0CC800}"/>
    <pc:docChg chg="modSld">
      <pc:chgData name="Katriina" userId="e28635f8-d800-42ff-a913-92d375f1fb60" providerId="ADAL" clId="{19C13566-FACB-41B4-A908-79ABEF0CC800}" dt="2021-10-25T07:15:50.682" v="35" actId="20577"/>
      <pc:docMkLst>
        <pc:docMk/>
      </pc:docMkLst>
      <pc:sldChg chg="modSp">
        <pc:chgData name="Katriina" userId="e28635f8-d800-42ff-a913-92d375f1fb60" providerId="ADAL" clId="{19C13566-FACB-41B4-A908-79ABEF0CC800}" dt="2021-10-25T07:15:24.977" v="29"/>
        <pc:sldMkLst>
          <pc:docMk/>
          <pc:sldMk cId="1957018263" sldId="257"/>
        </pc:sldMkLst>
        <pc:graphicFrameChg chg="mod">
          <ac:chgData name="Katriina" userId="e28635f8-d800-42ff-a913-92d375f1fb60" providerId="ADAL" clId="{19C13566-FACB-41B4-A908-79ABEF0CC800}" dt="2021-10-25T07:15:24.977" v="29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19C13566-FACB-41B4-A908-79ABEF0CC800}" dt="2021-10-25T07:15:25.010" v="30"/>
        <pc:sldMkLst>
          <pc:docMk/>
          <pc:sldMk cId="3275614206" sldId="259"/>
        </pc:sldMkLst>
        <pc:graphicFrameChg chg="mod">
          <ac:chgData name="Katriina" userId="e28635f8-d800-42ff-a913-92d375f1fb60" providerId="ADAL" clId="{19C13566-FACB-41B4-A908-79ABEF0CC800}" dt="2021-10-25T07:15:25.010" v="30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Katriina" userId="e28635f8-d800-42ff-a913-92d375f1fb60" providerId="ADAL" clId="{19C13566-FACB-41B4-A908-79ABEF0CC800}" dt="2021-10-25T07:14:51.567" v="26"/>
        <pc:sldMkLst>
          <pc:docMk/>
          <pc:sldMk cId="741479432" sldId="260"/>
        </pc:sldMkLst>
        <pc:graphicFrameChg chg="mod">
          <ac:chgData name="Katriina" userId="e28635f8-d800-42ff-a913-92d375f1fb60" providerId="ADAL" clId="{19C13566-FACB-41B4-A908-79ABEF0CC800}" dt="2021-10-25T07:14:51.567" v="26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19C13566-FACB-41B4-A908-79ABEF0CC800}" dt="2021-10-25T07:14:51.929" v="27"/>
        <pc:sldMkLst>
          <pc:docMk/>
          <pc:sldMk cId="3699306542" sldId="261"/>
        </pc:sldMkLst>
        <pc:graphicFrameChg chg="mod">
          <ac:chgData name="Katriina" userId="e28635f8-d800-42ff-a913-92d375f1fb60" providerId="ADAL" clId="{19C13566-FACB-41B4-A908-79ABEF0CC800}" dt="2021-10-25T07:14:51.929" v="27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Katriina" userId="e28635f8-d800-42ff-a913-92d375f1fb60" providerId="ADAL" clId="{19C13566-FACB-41B4-A908-79ABEF0CC800}" dt="2021-10-25T07:15:50.682" v="35" actId="20577"/>
        <pc:sldMkLst>
          <pc:docMk/>
          <pc:sldMk cId="3034210460" sldId="262"/>
        </pc:sldMkLst>
        <pc:spChg chg="mod">
          <ac:chgData name="Katriina" userId="e28635f8-d800-42ff-a913-92d375f1fb60" providerId="ADAL" clId="{19C13566-FACB-41B4-A908-79ABEF0CC800}" dt="2021-10-25T07:15:50.682" v="35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Katriina" userId="e28635f8-d800-42ff-a913-92d375f1fb60" providerId="ADAL" clId="{19C13566-FACB-41B4-A908-79ABEF0CC800}" dt="2021-10-25T07:14:50.593" v="24"/>
        <pc:sldMkLst>
          <pc:docMk/>
          <pc:sldMk cId="3561404394" sldId="263"/>
        </pc:sldMkLst>
        <pc:graphicFrameChg chg="mod">
          <ac:chgData name="Katriina" userId="e28635f8-d800-42ff-a913-92d375f1fb60" providerId="ADAL" clId="{19C13566-FACB-41B4-A908-79ABEF0CC800}" dt="2021-10-25T07:14:50.593" v="24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FE2B6855-3F77-487E-A361-B6B65175FED3}"/>
    <pc:docChg chg="modSld">
      <pc:chgData name="Emaus Katriina" userId="e28635f8-d800-42ff-a913-92d375f1fb60" providerId="ADAL" clId="{FE2B6855-3F77-487E-A361-B6B65175FED3}" dt="2020-08-25T09:56:39.073" v="13" actId="20577"/>
      <pc:docMkLst>
        <pc:docMk/>
      </pc:docMkLst>
      <pc:sldChg chg="modSp">
        <pc:chgData name="Emaus Katriina" userId="e28635f8-d800-42ff-a913-92d375f1fb60" providerId="ADAL" clId="{FE2B6855-3F77-487E-A361-B6B65175FED3}" dt="2020-08-25T09:54:44.087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FE2B6855-3F77-487E-A361-B6B65175FED3}" dt="2020-08-25T09:54:44.087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E2B6855-3F77-487E-A361-B6B65175FED3}" dt="2020-08-25T09:54:45.502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FE2B6855-3F77-487E-A361-B6B65175FED3}" dt="2020-08-25T09:54:45.502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E2B6855-3F77-487E-A361-B6B65175FED3}" dt="2020-08-25T09:54:45.900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FE2B6855-3F77-487E-A361-B6B65175FED3}" dt="2020-08-25T09:54:45.900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E2B6855-3F77-487E-A361-B6B65175FED3}" dt="2020-08-25T09:54:46.291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FE2B6855-3F77-487E-A361-B6B65175FED3}" dt="2020-08-25T09:54:46.291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E2B6855-3F77-487E-A361-B6B65175FED3}" dt="2020-08-25T09:54:47.004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FE2B6855-3F77-487E-A361-B6B65175FED3}" dt="2020-08-25T09:54:47.004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FE2B6855-3F77-487E-A361-B6B65175FED3}" dt="2020-08-25T09:56:39.073" v="13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FE2B6855-3F77-487E-A361-B6B65175FED3}" dt="2020-08-25T09:56:39.073" v="13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DE573607-39A2-4BD0-BD7B-777013FFC993}"/>
    <pc:docChg chg="modSld">
      <pc:chgData name="Emaus Katriina" userId="e28635f8-d800-42ff-a913-92d375f1fb60" providerId="ADAL" clId="{DE573607-39A2-4BD0-BD7B-777013FFC993}" dt="2020-07-29T06:22:49.782" v="9"/>
      <pc:docMkLst>
        <pc:docMk/>
      </pc:docMkLst>
      <pc:sldChg chg="modSp">
        <pc:chgData name="Emaus Katriina" userId="e28635f8-d800-42ff-a913-92d375f1fb60" providerId="ADAL" clId="{DE573607-39A2-4BD0-BD7B-777013FFC993}" dt="2020-07-29T06:22:43.866" v="5"/>
        <pc:sldMkLst>
          <pc:docMk/>
          <pc:sldMk cId="1957018263" sldId="257"/>
        </pc:sldMkLst>
        <pc:graphicFrameChg chg="mod">
          <ac:chgData name="Emaus Katriina" userId="e28635f8-d800-42ff-a913-92d375f1fb60" providerId="ADAL" clId="{DE573607-39A2-4BD0-BD7B-777013FFC993}" dt="2020-07-29T06:22:43.866" v="5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573607-39A2-4BD0-BD7B-777013FFC993}" dt="2020-07-29T06:22:44.921" v="6"/>
        <pc:sldMkLst>
          <pc:docMk/>
          <pc:sldMk cId="1072562919" sldId="258"/>
        </pc:sldMkLst>
        <pc:graphicFrameChg chg="mod">
          <ac:chgData name="Emaus Katriina" userId="e28635f8-d800-42ff-a913-92d375f1fb60" providerId="ADAL" clId="{DE573607-39A2-4BD0-BD7B-777013FFC993}" dt="2020-07-29T06:22:44.921" v="6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573607-39A2-4BD0-BD7B-777013FFC993}" dt="2020-07-29T06:22:46.730" v="7"/>
        <pc:sldMkLst>
          <pc:docMk/>
          <pc:sldMk cId="3275614206" sldId="259"/>
        </pc:sldMkLst>
        <pc:graphicFrameChg chg="mod">
          <ac:chgData name="Emaus Katriina" userId="e28635f8-d800-42ff-a913-92d375f1fb60" providerId="ADAL" clId="{DE573607-39A2-4BD0-BD7B-777013FFC993}" dt="2020-07-29T06:22:46.730" v="7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573607-39A2-4BD0-BD7B-777013FFC993}" dt="2020-07-29T06:22:48.220" v="8"/>
        <pc:sldMkLst>
          <pc:docMk/>
          <pc:sldMk cId="741479432" sldId="260"/>
        </pc:sldMkLst>
        <pc:graphicFrameChg chg="mod">
          <ac:chgData name="Emaus Katriina" userId="e28635f8-d800-42ff-a913-92d375f1fb60" providerId="ADAL" clId="{DE573607-39A2-4BD0-BD7B-777013FFC993}" dt="2020-07-29T06:22:48.220" v="8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573607-39A2-4BD0-BD7B-777013FFC993}" dt="2020-07-29T06:22:49.782" v="9"/>
        <pc:sldMkLst>
          <pc:docMk/>
          <pc:sldMk cId="3699306542" sldId="261"/>
        </pc:sldMkLst>
        <pc:graphicFrameChg chg="mod">
          <ac:chgData name="Emaus Katriina" userId="e28635f8-d800-42ff-a913-92d375f1fb60" providerId="ADAL" clId="{DE573607-39A2-4BD0-BD7B-777013FFC993}" dt="2020-07-29T06:22:49.782" v="9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DE573607-39A2-4BD0-BD7B-777013FFC993}" dt="2020-07-29T06:22:28.715" v="4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DE573607-39A2-4BD0-BD7B-777013FFC993}" dt="2020-07-29T06:22:28.715" v="4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546D8B78-B5C2-44A0-9E86-F12889862BAB}"/>
    <pc:docChg chg="modSld">
      <pc:chgData name="Emaus Katriina" userId="e28635f8-d800-42ff-a913-92d375f1fb60" providerId="ADAL" clId="{546D8B78-B5C2-44A0-9E86-F12889862BAB}" dt="2021-09-27T10:40:26.804" v="50" actId="20577"/>
      <pc:docMkLst>
        <pc:docMk/>
      </pc:docMkLst>
      <pc:sldChg chg="modSp">
        <pc:chgData name="Emaus Katriina" userId="e28635f8-d800-42ff-a913-92d375f1fb60" providerId="ADAL" clId="{546D8B78-B5C2-44A0-9E86-F12889862BAB}" dt="2021-09-27T10:37:27.412" v="40"/>
        <pc:sldMkLst>
          <pc:docMk/>
          <pc:sldMk cId="1957018263" sldId="257"/>
        </pc:sldMkLst>
        <pc:graphicFrameChg chg="mod">
          <ac:chgData name="Emaus Katriina" userId="e28635f8-d800-42ff-a913-92d375f1fb60" providerId="ADAL" clId="{546D8B78-B5C2-44A0-9E86-F12889862BAB}" dt="2021-09-27T10:37:27.412" v="4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46D8B78-B5C2-44A0-9E86-F12889862BAB}" dt="2021-09-27T10:39:43.099" v="45"/>
        <pc:sldMkLst>
          <pc:docMk/>
          <pc:sldMk cId="3275614206" sldId="259"/>
        </pc:sldMkLst>
        <pc:graphicFrameChg chg="mod">
          <ac:chgData name="Emaus Katriina" userId="e28635f8-d800-42ff-a913-92d375f1fb60" providerId="ADAL" clId="{546D8B78-B5C2-44A0-9E86-F12889862BAB}" dt="2021-09-27T10:39:43.099" v="45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46D8B78-B5C2-44A0-9E86-F12889862BAB}" dt="2021-09-27T10:37:28.556" v="43"/>
        <pc:sldMkLst>
          <pc:docMk/>
          <pc:sldMk cId="741479432" sldId="260"/>
        </pc:sldMkLst>
        <pc:graphicFrameChg chg="mod">
          <ac:chgData name="Emaus Katriina" userId="e28635f8-d800-42ff-a913-92d375f1fb60" providerId="ADAL" clId="{546D8B78-B5C2-44A0-9E86-F12889862BAB}" dt="2021-09-27T10:37:28.556" v="4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46D8B78-B5C2-44A0-9E86-F12889862BAB}" dt="2021-09-27T10:37:28.975" v="44"/>
        <pc:sldMkLst>
          <pc:docMk/>
          <pc:sldMk cId="3699306542" sldId="261"/>
        </pc:sldMkLst>
        <pc:graphicFrameChg chg="mod">
          <ac:chgData name="Emaus Katriina" userId="e28635f8-d800-42ff-a913-92d375f1fb60" providerId="ADAL" clId="{546D8B78-B5C2-44A0-9E86-F12889862BAB}" dt="2021-09-27T10:37:28.975" v="4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546D8B78-B5C2-44A0-9E86-F12889862BAB}" dt="2021-09-27T10:40:26.804" v="50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546D8B78-B5C2-44A0-9E86-F12889862BAB}" dt="2021-09-27T10:40:26.804" v="50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Emaus Katriina" userId="e28635f8-d800-42ff-a913-92d375f1fb60" providerId="ADAL" clId="{546D8B78-B5C2-44A0-9E86-F12889862BAB}" dt="2021-09-27T10:37:27.657" v="41"/>
        <pc:sldMkLst>
          <pc:docMk/>
          <pc:sldMk cId="3561404394" sldId="263"/>
        </pc:sldMkLst>
        <pc:graphicFrameChg chg="mod">
          <ac:chgData name="Emaus Katriina" userId="e28635f8-d800-42ff-a913-92d375f1fb60" providerId="ADAL" clId="{546D8B78-B5C2-44A0-9E86-F12889862BAB}" dt="2021-09-27T10:37:27.657" v="41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4FDBB6C9-1FD9-473B-8919-70659FB5035A}"/>
    <pc:docChg chg="modSld">
      <pc:chgData name="Emaus Katriina" userId="e28635f8-d800-42ff-a913-92d375f1fb60" providerId="ADAL" clId="{4FDBB6C9-1FD9-473B-8919-70659FB5035A}" dt="2020-12-28T12:36:31.711" v="9" actId="20577"/>
      <pc:docMkLst>
        <pc:docMk/>
      </pc:docMkLst>
      <pc:sldChg chg="modSp">
        <pc:chgData name="Emaus Katriina" userId="e28635f8-d800-42ff-a913-92d375f1fb60" providerId="ADAL" clId="{4FDBB6C9-1FD9-473B-8919-70659FB5035A}" dt="2020-12-28T12:30:03.633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4FDBB6C9-1FD9-473B-8919-70659FB5035A}" dt="2020-12-28T12:30:03.633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FDBB6C9-1FD9-473B-8919-70659FB5035A}" dt="2020-12-28T12:30:04.128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4FDBB6C9-1FD9-473B-8919-70659FB5035A}" dt="2020-12-28T12:30:04.128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FDBB6C9-1FD9-473B-8919-70659FB5035A}" dt="2020-12-28T12:30:04.476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4FDBB6C9-1FD9-473B-8919-70659FB5035A}" dt="2020-12-28T12:30:04.476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FDBB6C9-1FD9-473B-8919-70659FB5035A}" dt="2020-12-28T12:30:04.820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4FDBB6C9-1FD9-473B-8919-70659FB5035A}" dt="2020-12-28T12:30:04.820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FDBB6C9-1FD9-473B-8919-70659FB5035A}" dt="2020-12-28T12:30:05.163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4FDBB6C9-1FD9-473B-8919-70659FB5035A}" dt="2020-12-28T12:30:05.163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4FDBB6C9-1FD9-473B-8919-70659FB5035A}" dt="2020-12-28T12:36:31.711" v="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4FDBB6C9-1FD9-473B-8919-70659FB5035A}" dt="2020-12-28T12:36:31.711" v="9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10F902CF-B2A8-4873-8E3E-BAC8438F283C}"/>
    <pc:docChg chg="modSld">
      <pc:chgData name="Emaus Katriina" userId="e28635f8-d800-42ff-a913-92d375f1fb60" providerId="ADAL" clId="{10F902CF-B2A8-4873-8E3E-BAC8438F283C}" dt="2021-01-25T12:00:13.127" v="9" actId="20577"/>
      <pc:docMkLst>
        <pc:docMk/>
      </pc:docMkLst>
      <pc:sldChg chg="modSp">
        <pc:chgData name="Emaus Katriina" userId="e28635f8-d800-42ff-a913-92d375f1fb60" providerId="ADAL" clId="{10F902CF-B2A8-4873-8E3E-BAC8438F283C}" dt="2021-01-25T11:27:50.365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10F902CF-B2A8-4873-8E3E-BAC8438F283C}" dt="2021-01-25T11:27:50.365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0F902CF-B2A8-4873-8E3E-BAC8438F283C}" dt="2021-01-25T11:27:51.145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10F902CF-B2A8-4873-8E3E-BAC8438F283C}" dt="2021-01-25T11:27:51.145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0F902CF-B2A8-4873-8E3E-BAC8438F283C}" dt="2021-01-25T11:27:51.769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10F902CF-B2A8-4873-8E3E-BAC8438F283C}" dt="2021-01-25T11:27:51.769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0F902CF-B2A8-4873-8E3E-BAC8438F283C}" dt="2021-01-25T11:27:52.480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10F902CF-B2A8-4873-8E3E-BAC8438F283C}" dt="2021-01-25T11:27:52.480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0F902CF-B2A8-4873-8E3E-BAC8438F283C}" dt="2021-01-25T11:27:53.130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10F902CF-B2A8-4873-8E3E-BAC8438F283C}" dt="2021-01-25T11:27:53.130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10F902CF-B2A8-4873-8E3E-BAC8438F283C}" dt="2021-01-25T12:00:13.127" v="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10F902CF-B2A8-4873-8E3E-BAC8438F283C}" dt="2021-01-25T12:00:13.127" v="9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03214983-7AE8-4C5C-A623-7DD860B7EBB8}"/>
    <pc:docChg chg="modSld">
      <pc:chgData name="Emaus Katriina" userId="e28635f8-d800-42ff-a913-92d375f1fb60" providerId="ADAL" clId="{03214983-7AE8-4C5C-A623-7DD860B7EBB8}" dt="2021-04-27T13:33:59.252" v="27"/>
      <pc:docMkLst>
        <pc:docMk/>
      </pc:docMkLst>
      <pc:sldChg chg="modSp">
        <pc:chgData name="Emaus Katriina" userId="e28635f8-d800-42ff-a913-92d375f1fb60" providerId="ADAL" clId="{03214983-7AE8-4C5C-A623-7DD860B7EBB8}" dt="2021-04-27T13:33:59.252" v="27"/>
        <pc:sldMkLst>
          <pc:docMk/>
          <pc:sldMk cId="1957018263" sldId="257"/>
        </pc:sldMkLst>
        <pc:graphicFrameChg chg="mod">
          <ac:chgData name="Emaus Katriina" userId="e28635f8-d800-42ff-a913-92d375f1fb60" providerId="ADAL" clId="{03214983-7AE8-4C5C-A623-7DD860B7EBB8}" dt="2021-04-27T13:33:59.252" v="27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3214983-7AE8-4C5C-A623-7DD860B7EBB8}" dt="2021-04-27T13:32:45.066" v="23"/>
        <pc:sldMkLst>
          <pc:docMk/>
          <pc:sldMk cId="1072562919" sldId="258"/>
        </pc:sldMkLst>
        <pc:graphicFrameChg chg="mod">
          <ac:chgData name="Emaus Katriina" userId="e28635f8-d800-42ff-a913-92d375f1fb60" providerId="ADAL" clId="{03214983-7AE8-4C5C-A623-7DD860B7EBB8}" dt="2021-04-27T13:32:45.066" v="23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3214983-7AE8-4C5C-A623-7DD860B7EBB8}" dt="2021-04-27T13:32:45.523" v="24"/>
        <pc:sldMkLst>
          <pc:docMk/>
          <pc:sldMk cId="3275614206" sldId="259"/>
        </pc:sldMkLst>
        <pc:graphicFrameChg chg="mod">
          <ac:chgData name="Emaus Katriina" userId="e28635f8-d800-42ff-a913-92d375f1fb60" providerId="ADAL" clId="{03214983-7AE8-4C5C-A623-7DD860B7EBB8}" dt="2021-04-27T13:32:45.523" v="24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3214983-7AE8-4C5C-A623-7DD860B7EBB8}" dt="2021-04-27T13:32:45.880" v="25"/>
        <pc:sldMkLst>
          <pc:docMk/>
          <pc:sldMk cId="741479432" sldId="260"/>
        </pc:sldMkLst>
        <pc:graphicFrameChg chg="mod">
          <ac:chgData name="Emaus Katriina" userId="e28635f8-d800-42ff-a913-92d375f1fb60" providerId="ADAL" clId="{03214983-7AE8-4C5C-A623-7DD860B7EBB8}" dt="2021-04-27T13:32:45.880" v="25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3214983-7AE8-4C5C-A623-7DD860B7EBB8}" dt="2021-04-27T13:32:46.260" v="26"/>
        <pc:sldMkLst>
          <pc:docMk/>
          <pc:sldMk cId="3699306542" sldId="261"/>
        </pc:sldMkLst>
        <pc:graphicFrameChg chg="mod">
          <ac:chgData name="Emaus Katriina" userId="e28635f8-d800-42ff-a913-92d375f1fb60" providerId="ADAL" clId="{03214983-7AE8-4C5C-A623-7DD860B7EBB8}" dt="2021-04-27T13:32:46.260" v="26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03214983-7AE8-4C5C-A623-7DD860B7EBB8}" dt="2021-04-27T13:26:51.223" v="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03214983-7AE8-4C5C-A623-7DD860B7EBB8}" dt="2021-04-27T13:26:51.223" v="9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3488AEE2-E522-4ED9-9B55-C4696BCA4928}"/>
    <pc:docChg chg="modSld">
      <pc:chgData name="Emaus Katriina" userId="e28635f8-d800-42ff-a913-92d375f1fb60" providerId="ADAL" clId="{3488AEE2-E522-4ED9-9B55-C4696BCA4928}" dt="2020-11-25T08:10:27.589" v="12" actId="20577"/>
      <pc:docMkLst>
        <pc:docMk/>
      </pc:docMkLst>
      <pc:sldChg chg="modSp">
        <pc:chgData name="Emaus Katriina" userId="e28635f8-d800-42ff-a913-92d375f1fb60" providerId="ADAL" clId="{3488AEE2-E522-4ED9-9B55-C4696BCA4928}" dt="2020-11-25T08:09:27.589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3488AEE2-E522-4ED9-9B55-C4696BCA4928}" dt="2020-11-25T08:09:27.589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488AEE2-E522-4ED9-9B55-C4696BCA4928}" dt="2020-11-25T08:09:28.510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3488AEE2-E522-4ED9-9B55-C4696BCA4928}" dt="2020-11-25T08:09:28.510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488AEE2-E522-4ED9-9B55-C4696BCA4928}" dt="2020-11-25T08:09:28.862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3488AEE2-E522-4ED9-9B55-C4696BCA4928}" dt="2020-11-25T08:09:28.862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488AEE2-E522-4ED9-9B55-C4696BCA4928}" dt="2020-11-25T08:09:29.286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3488AEE2-E522-4ED9-9B55-C4696BCA4928}" dt="2020-11-25T08:09:29.286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488AEE2-E522-4ED9-9B55-C4696BCA4928}" dt="2020-11-25T08:09:29.955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3488AEE2-E522-4ED9-9B55-C4696BCA4928}" dt="2020-11-25T08:09:29.955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3488AEE2-E522-4ED9-9B55-C4696BCA4928}" dt="2020-11-25T08:10:27.589" v="12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3488AEE2-E522-4ED9-9B55-C4696BCA4928}" dt="2020-11-25T08:10:27.589" v="12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238E851E-80A1-4819-AC99-07AC79D33270}"/>
    <pc:docChg chg="modSld">
      <pc:chgData name="Emaus Katriina" userId="e28635f8-d800-42ff-a913-92d375f1fb60" providerId="ADAL" clId="{238E851E-80A1-4819-AC99-07AC79D33270}" dt="2021-02-26T08:08:57.853" v="43" actId="1037"/>
      <pc:docMkLst>
        <pc:docMk/>
      </pc:docMkLst>
      <pc:sldChg chg="modSp">
        <pc:chgData name="Emaus Katriina" userId="e28635f8-d800-42ff-a913-92d375f1fb60" providerId="ADAL" clId="{238E851E-80A1-4819-AC99-07AC79D33270}" dt="2021-02-26T08:07:42.702" v="24"/>
        <pc:sldMkLst>
          <pc:docMk/>
          <pc:sldMk cId="1957018263" sldId="257"/>
        </pc:sldMkLst>
        <pc:graphicFrameChg chg="mod">
          <ac:chgData name="Emaus Katriina" userId="e28635f8-d800-42ff-a913-92d375f1fb60" providerId="ADAL" clId="{238E851E-80A1-4819-AC99-07AC79D33270}" dt="2021-02-26T08:07:42.702" v="24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38E851E-80A1-4819-AC99-07AC79D33270}" dt="2021-02-26T08:07:42.961" v="25"/>
        <pc:sldMkLst>
          <pc:docMk/>
          <pc:sldMk cId="1072562919" sldId="258"/>
        </pc:sldMkLst>
        <pc:graphicFrameChg chg="mod">
          <ac:chgData name="Emaus Katriina" userId="e28635f8-d800-42ff-a913-92d375f1fb60" providerId="ADAL" clId="{238E851E-80A1-4819-AC99-07AC79D33270}" dt="2021-02-26T08:07:42.961" v="25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38E851E-80A1-4819-AC99-07AC79D33270}" dt="2021-02-26T08:07:43.360" v="26"/>
        <pc:sldMkLst>
          <pc:docMk/>
          <pc:sldMk cId="3275614206" sldId="259"/>
        </pc:sldMkLst>
        <pc:graphicFrameChg chg="mod">
          <ac:chgData name="Emaus Katriina" userId="e28635f8-d800-42ff-a913-92d375f1fb60" providerId="ADAL" clId="{238E851E-80A1-4819-AC99-07AC79D33270}" dt="2021-02-26T08:07:43.360" v="26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38E851E-80A1-4819-AC99-07AC79D33270}" dt="2021-02-26T08:07:43.694" v="27"/>
        <pc:sldMkLst>
          <pc:docMk/>
          <pc:sldMk cId="741479432" sldId="260"/>
        </pc:sldMkLst>
        <pc:graphicFrameChg chg="mod">
          <ac:chgData name="Emaus Katriina" userId="e28635f8-d800-42ff-a913-92d375f1fb60" providerId="ADAL" clId="{238E851E-80A1-4819-AC99-07AC79D33270}" dt="2021-02-26T08:07:43.694" v="27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38E851E-80A1-4819-AC99-07AC79D33270}" dt="2021-02-26T08:07:43.942" v="28"/>
        <pc:sldMkLst>
          <pc:docMk/>
          <pc:sldMk cId="3699306542" sldId="261"/>
        </pc:sldMkLst>
        <pc:graphicFrameChg chg="mod">
          <ac:chgData name="Emaus Katriina" userId="e28635f8-d800-42ff-a913-92d375f1fb60" providerId="ADAL" clId="{238E851E-80A1-4819-AC99-07AC79D33270}" dt="2021-02-26T08:07:43.942" v="28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238E851E-80A1-4819-AC99-07AC79D33270}" dt="2021-02-26T08:08:57.853" v="43" actId="1037"/>
        <pc:sldMkLst>
          <pc:docMk/>
          <pc:sldMk cId="3034210460" sldId="262"/>
        </pc:sldMkLst>
        <pc:spChg chg="mod">
          <ac:chgData name="Emaus Katriina" userId="e28635f8-d800-42ff-a913-92d375f1fb60" providerId="ADAL" clId="{238E851E-80A1-4819-AC99-07AC79D33270}" dt="2021-02-26T08:03:59.496" v="23" actId="20577"/>
          <ac:spMkLst>
            <pc:docMk/>
            <pc:sldMk cId="3034210460" sldId="262"/>
            <ac:spMk id="7" creationId="{00000000-0000-0000-0000-000000000000}"/>
          </ac:spMkLst>
        </pc:spChg>
        <pc:graphicFrameChg chg="mod modGraphic">
          <ac:chgData name="Emaus Katriina" userId="e28635f8-d800-42ff-a913-92d375f1fb60" providerId="ADAL" clId="{238E851E-80A1-4819-AC99-07AC79D33270}" dt="2021-02-26T08:08:57.853" v="43" actId="1037"/>
          <ac:graphicFrameMkLst>
            <pc:docMk/>
            <pc:sldMk cId="3034210460" sldId="262"/>
            <ac:graphicFrameMk id="10" creationId="{6A059186-E3D5-402E-B7F8-1BDFB06CA362}"/>
          </ac:graphicFrameMkLst>
        </pc:graphicFrameChg>
      </pc:sldChg>
    </pc:docChg>
  </pc:docChgLst>
  <pc:docChgLst>
    <pc:chgData name="Emaus Katriina" userId="e28635f8-d800-42ff-a913-92d375f1fb60" providerId="ADAL" clId="{8B97D3EC-BD67-4E97-8972-71C32C88CD7A}"/>
    <pc:docChg chg="modSld">
      <pc:chgData name="Emaus Katriina" userId="e28635f8-d800-42ff-a913-92d375f1fb60" providerId="ADAL" clId="{8B97D3EC-BD67-4E97-8972-71C32C88CD7A}" dt="2022-04-26T11:15:32.924" v="14" actId="20577"/>
      <pc:docMkLst>
        <pc:docMk/>
      </pc:docMkLst>
      <pc:sldChg chg="modSp">
        <pc:chgData name="Emaus Katriina" userId="e28635f8-d800-42ff-a913-92d375f1fb60" providerId="ADAL" clId="{8B97D3EC-BD67-4E97-8972-71C32C88CD7A}" dt="2022-04-26T11:12:24.990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8B97D3EC-BD67-4E97-8972-71C32C88CD7A}" dt="2022-04-26T11:12:24.990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B97D3EC-BD67-4E97-8972-71C32C88CD7A}" dt="2022-04-26T11:12:25.651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8B97D3EC-BD67-4E97-8972-71C32C88CD7A}" dt="2022-04-26T11:12:25.651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B97D3EC-BD67-4E97-8972-71C32C88CD7A}" dt="2022-04-26T11:12:25.882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8B97D3EC-BD67-4E97-8972-71C32C88CD7A}" dt="2022-04-26T11:12:25.882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B97D3EC-BD67-4E97-8972-71C32C88CD7A}" dt="2022-04-26T11:12:26.096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8B97D3EC-BD67-4E97-8972-71C32C88CD7A}" dt="2022-04-26T11:12:26.096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8B97D3EC-BD67-4E97-8972-71C32C88CD7A}" dt="2022-04-26T11:15:32.924" v="14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8B97D3EC-BD67-4E97-8972-71C32C88CD7A}" dt="2022-04-26T11:15:32.924" v="14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Emaus Katriina" userId="e28635f8-d800-42ff-a913-92d375f1fb60" providerId="ADAL" clId="{8B97D3EC-BD67-4E97-8972-71C32C88CD7A}" dt="2022-04-26T11:12:58.254" v="7"/>
        <pc:sldMkLst>
          <pc:docMk/>
          <pc:sldMk cId="3561404394" sldId="263"/>
        </pc:sldMkLst>
        <pc:graphicFrameChg chg="mod">
          <ac:chgData name="Emaus Katriina" userId="e28635f8-d800-42ff-a913-92d375f1fb60" providerId="ADAL" clId="{8B97D3EC-BD67-4E97-8972-71C32C88CD7A}" dt="2022-04-26T11:12:58.254" v="7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45483A80-E11B-4DE4-B831-09F2C7E550CB}"/>
    <pc:docChg chg="custSel addSld delSld modSld">
      <pc:chgData name="Emaus Katriina" userId="e28635f8-d800-42ff-a913-92d375f1fb60" providerId="ADAL" clId="{45483A80-E11B-4DE4-B831-09F2C7E550CB}" dt="2021-06-28T06:56:45.779" v="81"/>
      <pc:docMkLst>
        <pc:docMk/>
      </pc:docMkLst>
      <pc:sldChg chg="modSp">
        <pc:chgData name="Emaus Katriina" userId="e28635f8-d800-42ff-a913-92d375f1fb60" providerId="ADAL" clId="{45483A80-E11B-4DE4-B831-09F2C7E550CB}" dt="2021-06-28T06:51:03.681" v="18"/>
        <pc:sldMkLst>
          <pc:docMk/>
          <pc:sldMk cId="1957018263" sldId="257"/>
        </pc:sldMkLst>
        <pc:graphicFrameChg chg="mod">
          <ac:chgData name="Emaus Katriina" userId="e28635f8-d800-42ff-a913-92d375f1fb60" providerId="ADAL" clId="{45483A80-E11B-4DE4-B831-09F2C7E550CB}" dt="2021-06-28T06:51:03.681" v="18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addSp delSp modSp del mod">
        <pc:chgData name="Emaus Katriina" userId="e28635f8-d800-42ff-a913-92d375f1fb60" providerId="ADAL" clId="{45483A80-E11B-4DE4-B831-09F2C7E550CB}" dt="2021-06-28T06:56:24.526" v="79" actId="47"/>
        <pc:sldMkLst>
          <pc:docMk/>
          <pc:sldMk cId="1072562919" sldId="258"/>
        </pc:sldMkLst>
        <pc:spChg chg="add mod">
          <ac:chgData name="Emaus Katriina" userId="e28635f8-d800-42ff-a913-92d375f1fb60" providerId="ADAL" clId="{45483A80-E11B-4DE4-B831-09F2C7E550CB}" dt="2021-06-28T06:56:19.393" v="78" actId="478"/>
          <ac:spMkLst>
            <pc:docMk/>
            <pc:sldMk cId="1072562919" sldId="258"/>
            <ac:spMk id="8" creationId="{046CEF98-B895-4666-A470-87B11A1C0198}"/>
          </ac:spMkLst>
        </pc:spChg>
        <pc:graphicFrameChg chg="del mod">
          <ac:chgData name="Emaus Katriina" userId="e28635f8-d800-42ff-a913-92d375f1fb60" providerId="ADAL" clId="{45483A80-E11B-4DE4-B831-09F2C7E550CB}" dt="2021-06-28T06:56:19.393" v="78" actId="478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5483A80-E11B-4DE4-B831-09F2C7E550CB}" dt="2021-06-28T06:56:45.779" v="81"/>
        <pc:sldMkLst>
          <pc:docMk/>
          <pc:sldMk cId="3275614206" sldId="259"/>
        </pc:sldMkLst>
        <pc:graphicFrameChg chg="mod">
          <ac:chgData name="Emaus Katriina" userId="e28635f8-d800-42ff-a913-92d375f1fb60" providerId="ADAL" clId="{45483A80-E11B-4DE4-B831-09F2C7E550CB}" dt="2021-06-28T06:56:45.779" v="81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5483A80-E11B-4DE4-B831-09F2C7E550CB}" dt="2021-06-28T06:50:47.789" v="15"/>
        <pc:sldMkLst>
          <pc:docMk/>
          <pc:sldMk cId="741479432" sldId="260"/>
        </pc:sldMkLst>
        <pc:graphicFrameChg chg="mod">
          <ac:chgData name="Emaus Katriina" userId="e28635f8-d800-42ff-a913-92d375f1fb60" providerId="ADAL" clId="{45483A80-E11B-4DE4-B831-09F2C7E550CB}" dt="2021-06-28T06:50:47.789" v="15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5483A80-E11B-4DE4-B831-09F2C7E550CB}" dt="2021-06-28T06:50:48.358" v="16"/>
        <pc:sldMkLst>
          <pc:docMk/>
          <pc:sldMk cId="3699306542" sldId="261"/>
        </pc:sldMkLst>
        <pc:graphicFrameChg chg="mod">
          <ac:chgData name="Emaus Katriina" userId="e28635f8-d800-42ff-a913-92d375f1fb60" providerId="ADAL" clId="{45483A80-E11B-4DE4-B831-09F2C7E550CB}" dt="2021-06-28T06:50:48.358" v="16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addSp delSp modSp new mod">
        <pc:chgData name="Emaus Katriina" userId="e28635f8-d800-42ff-a913-92d375f1fb60" providerId="ADAL" clId="{45483A80-E11B-4DE4-B831-09F2C7E550CB}" dt="2021-06-28T06:55:18.209" v="77"/>
        <pc:sldMkLst>
          <pc:docMk/>
          <pc:sldMk cId="3561404394" sldId="263"/>
        </pc:sldMkLst>
        <pc:spChg chg="mod">
          <ac:chgData name="Emaus Katriina" userId="e28635f8-d800-42ff-a913-92d375f1fb60" providerId="ADAL" clId="{45483A80-E11B-4DE4-B831-09F2C7E550CB}" dt="2021-06-28T06:55:08.473" v="76"/>
          <ac:spMkLst>
            <pc:docMk/>
            <pc:sldMk cId="3561404394" sldId="263"/>
            <ac:spMk id="2" creationId="{1CE8D6C9-29F5-4D5B-A416-4F4E4F1EDFEE}"/>
          </ac:spMkLst>
        </pc:spChg>
        <pc:spChg chg="del">
          <ac:chgData name="Emaus Katriina" userId="e28635f8-d800-42ff-a913-92d375f1fb60" providerId="ADAL" clId="{45483A80-E11B-4DE4-B831-09F2C7E550CB}" dt="2021-06-28T06:54:31.921" v="57" actId="478"/>
          <ac:spMkLst>
            <pc:docMk/>
            <pc:sldMk cId="3561404394" sldId="263"/>
            <ac:spMk id="6" creationId="{1EB2AD00-7404-45E3-B1E2-778B6EB58F1F}"/>
          </ac:spMkLst>
        </pc:spChg>
        <pc:spChg chg="mod">
          <ac:chgData name="Emaus Katriina" userId="e28635f8-d800-42ff-a913-92d375f1fb60" providerId="ADAL" clId="{45483A80-E11B-4DE4-B831-09F2C7E550CB}" dt="2021-06-28T06:55:18.209" v="77"/>
          <ac:spMkLst>
            <pc:docMk/>
            <pc:sldMk cId="3561404394" sldId="263"/>
            <ac:spMk id="7" creationId="{69B94436-E8D6-4D61-B9BF-74E9130F693F}"/>
          </ac:spMkLst>
        </pc:spChg>
        <pc:graphicFrameChg chg="add mod">
          <ac:chgData name="Emaus Katriina" userId="e28635f8-d800-42ff-a913-92d375f1fb60" providerId="ADAL" clId="{45483A80-E11B-4DE4-B831-09F2C7E550CB}" dt="2021-06-28T06:54:37.979" v="75" actId="1035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1A47D202-9968-46EB-A26F-55D9E85FFF03}"/>
    <pc:docChg chg="modSld">
      <pc:chgData name="Emaus Katriina" userId="e28635f8-d800-42ff-a913-92d375f1fb60" providerId="ADAL" clId="{1A47D202-9968-46EB-A26F-55D9E85FFF03}" dt="2020-09-29T10:12:05.766" v="13" actId="20577"/>
      <pc:docMkLst>
        <pc:docMk/>
      </pc:docMkLst>
      <pc:sldChg chg="modSp">
        <pc:chgData name="Emaus Katriina" userId="e28635f8-d800-42ff-a913-92d375f1fb60" providerId="ADAL" clId="{1A47D202-9968-46EB-A26F-55D9E85FFF03}" dt="2020-09-29T10:05:20.392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1A47D202-9968-46EB-A26F-55D9E85FFF03}" dt="2020-09-29T10:05:20.392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A47D202-9968-46EB-A26F-55D9E85FFF03}" dt="2020-09-29T10:05:21.556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1A47D202-9968-46EB-A26F-55D9E85FFF03}" dt="2020-09-29T10:05:21.556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A47D202-9968-46EB-A26F-55D9E85FFF03}" dt="2020-09-29T10:05:21.877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1A47D202-9968-46EB-A26F-55D9E85FFF03}" dt="2020-09-29T10:05:21.877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A47D202-9968-46EB-A26F-55D9E85FFF03}" dt="2020-09-29T10:05:22.234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1A47D202-9968-46EB-A26F-55D9E85FFF03}" dt="2020-09-29T10:05:22.234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A47D202-9968-46EB-A26F-55D9E85FFF03}" dt="2020-09-29T10:05:22.549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1A47D202-9968-46EB-A26F-55D9E85FFF03}" dt="2020-09-29T10:05:22.549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1A47D202-9968-46EB-A26F-55D9E85FFF03}" dt="2020-09-29T10:12:05.766" v="13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1A47D202-9968-46EB-A26F-55D9E85FFF03}" dt="2020-09-29T10:12:05.766" v="13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A79884A8-CF2E-414F-8744-20DFD8556145}"/>
    <pc:docChg chg="modSld">
      <pc:chgData name="Emaus Katriina" userId="e28635f8-d800-42ff-a913-92d375f1fb60" providerId="ADAL" clId="{A79884A8-CF2E-414F-8744-20DFD8556145}" dt="2020-10-26T11:11:07.638" v="16" actId="20577"/>
      <pc:docMkLst>
        <pc:docMk/>
      </pc:docMkLst>
      <pc:sldChg chg="modSp">
        <pc:chgData name="Emaus Katriina" userId="e28635f8-d800-42ff-a913-92d375f1fb60" providerId="ADAL" clId="{A79884A8-CF2E-414F-8744-20DFD8556145}" dt="2020-10-26T11:10:21.785" v="5"/>
        <pc:sldMkLst>
          <pc:docMk/>
          <pc:sldMk cId="1957018263" sldId="257"/>
        </pc:sldMkLst>
        <pc:graphicFrameChg chg="mod">
          <ac:chgData name="Emaus Katriina" userId="e28635f8-d800-42ff-a913-92d375f1fb60" providerId="ADAL" clId="{A79884A8-CF2E-414F-8744-20DFD8556145}" dt="2020-10-26T11:10:21.785" v="5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A79884A8-CF2E-414F-8744-20DFD8556145}" dt="2020-10-26T11:10:24.616" v="6"/>
        <pc:sldMkLst>
          <pc:docMk/>
          <pc:sldMk cId="1072562919" sldId="258"/>
        </pc:sldMkLst>
        <pc:graphicFrameChg chg="mod">
          <ac:chgData name="Emaus Katriina" userId="e28635f8-d800-42ff-a913-92d375f1fb60" providerId="ADAL" clId="{A79884A8-CF2E-414F-8744-20DFD8556145}" dt="2020-10-26T11:10:24.616" v="6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A79884A8-CF2E-414F-8744-20DFD8556145}" dt="2020-10-26T11:10:26.728" v="7"/>
        <pc:sldMkLst>
          <pc:docMk/>
          <pc:sldMk cId="3275614206" sldId="259"/>
        </pc:sldMkLst>
        <pc:graphicFrameChg chg="mod">
          <ac:chgData name="Emaus Katriina" userId="e28635f8-d800-42ff-a913-92d375f1fb60" providerId="ADAL" clId="{A79884A8-CF2E-414F-8744-20DFD8556145}" dt="2020-10-26T11:10:26.728" v="7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A79884A8-CF2E-414F-8744-20DFD8556145}" dt="2020-10-26T11:10:28.930" v="8"/>
        <pc:sldMkLst>
          <pc:docMk/>
          <pc:sldMk cId="741479432" sldId="260"/>
        </pc:sldMkLst>
        <pc:graphicFrameChg chg="mod">
          <ac:chgData name="Emaus Katriina" userId="e28635f8-d800-42ff-a913-92d375f1fb60" providerId="ADAL" clId="{A79884A8-CF2E-414F-8744-20DFD8556145}" dt="2020-10-26T11:10:28.930" v="8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A79884A8-CF2E-414F-8744-20DFD8556145}" dt="2020-10-26T11:10:30.937" v="9"/>
        <pc:sldMkLst>
          <pc:docMk/>
          <pc:sldMk cId="3699306542" sldId="261"/>
        </pc:sldMkLst>
        <pc:graphicFrameChg chg="mod">
          <ac:chgData name="Emaus Katriina" userId="e28635f8-d800-42ff-a913-92d375f1fb60" providerId="ADAL" clId="{A79884A8-CF2E-414F-8744-20DFD8556145}" dt="2020-10-26T11:10:30.937" v="9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A79884A8-CF2E-414F-8744-20DFD8556145}" dt="2020-10-26T11:11:07.638" v="16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A79884A8-CF2E-414F-8744-20DFD8556145}" dt="2020-10-26T11:11:07.638" v="16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D840FA59-8E3A-47D6-8C0B-CAFFB94CF5A8}"/>
    <pc:docChg chg="modSld">
      <pc:chgData name="Emaus Katriina" userId="e28635f8-d800-42ff-a913-92d375f1fb60" providerId="ADAL" clId="{D840FA59-8E3A-47D6-8C0B-CAFFB94CF5A8}" dt="2021-07-26T07:41:12.458" v="17" actId="20577"/>
      <pc:docMkLst>
        <pc:docMk/>
      </pc:docMkLst>
      <pc:sldChg chg="modSp">
        <pc:chgData name="Emaus Katriina" userId="e28635f8-d800-42ff-a913-92d375f1fb60" providerId="ADAL" clId="{D840FA59-8E3A-47D6-8C0B-CAFFB94CF5A8}" dt="2021-07-26T07:40:21.412" v="10"/>
        <pc:sldMkLst>
          <pc:docMk/>
          <pc:sldMk cId="1957018263" sldId="257"/>
        </pc:sldMkLst>
        <pc:graphicFrameChg chg="mod">
          <ac:chgData name="Emaus Katriina" userId="e28635f8-d800-42ff-a913-92d375f1fb60" providerId="ADAL" clId="{D840FA59-8E3A-47D6-8C0B-CAFFB94CF5A8}" dt="2021-07-26T07:40:21.412" v="1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840FA59-8E3A-47D6-8C0B-CAFFB94CF5A8}" dt="2021-07-26T07:39:16.132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D840FA59-8E3A-47D6-8C0B-CAFFB94CF5A8}" dt="2021-07-26T07:39:16.132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840FA59-8E3A-47D6-8C0B-CAFFB94CF5A8}" dt="2021-07-26T07:39:16.342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D840FA59-8E3A-47D6-8C0B-CAFFB94CF5A8}" dt="2021-07-26T07:39:16.342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840FA59-8E3A-47D6-8C0B-CAFFB94CF5A8}" dt="2021-07-26T07:39:16.571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D840FA59-8E3A-47D6-8C0B-CAFFB94CF5A8}" dt="2021-07-26T07:39:16.571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D840FA59-8E3A-47D6-8C0B-CAFFB94CF5A8}" dt="2021-07-26T07:41:12.458" v="17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D840FA59-8E3A-47D6-8C0B-CAFFB94CF5A8}" dt="2021-07-26T07:41:12.458" v="17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Emaus Katriina" userId="e28635f8-d800-42ff-a913-92d375f1fb60" providerId="ADAL" clId="{D840FA59-8E3A-47D6-8C0B-CAFFB94CF5A8}" dt="2021-07-26T07:39:15.773" v="1"/>
        <pc:sldMkLst>
          <pc:docMk/>
          <pc:sldMk cId="3561404394" sldId="263"/>
        </pc:sldMkLst>
        <pc:graphicFrameChg chg="mod">
          <ac:chgData name="Emaus Katriina" userId="e28635f8-d800-42ff-a913-92d375f1fb60" providerId="ADAL" clId="{D840FA59-8E3A-47D6-8C0B-CAFFB94CF5A8}" dt="2021-07-26T07:39:15.773" v="1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73F5645F-5551-4C13-BB25-D488F7AAF464}"/>
    <pc:docChg chg="modSld">
      <pc:chgData name="Emaus Katriina" userId="e28635f8-d800-42ff-a913-92d375f1fb60" providerId="ADAL" clId="{73F5645F-5551-4C13-BB25-D488F7AAF464}" dt="2020-03-26T16:56:54.983" v="9" actId="20577"/>
      <pc:docMkLst>
        <pc:docMk/>
      </pc:docMkLst>
      <pc:sldChg chg="modSp">
        <pc:chgData name="Emaus Katriina" userId="e28635f8-d800-42ff-a913-92d375f1fb60" providerId="ADAL" clId="{73F5645F-5551-4C13-BB25-D488F7AAF464}" dt="2020-03-26T16:56:15.434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73F5645F-5551-4C13-BB25-D488F7AAF464}" dt="2020-03-26T16:56:15.434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F5645F-5551-4C13-BB25-D488F7AAF464}" dt="2020-03-26T16:56:15.661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73F5645F-5551-4C13-BB25-D488F7AAF464}" dt="2020-03-26T16:56:15.661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F5645F-5551-4C13-BB25-D488F7AAF464}" dt="2020-03-26T16:56:15.868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73F5645F-5551-4C13-BB25-D488F7AAF464}" dt="2020-03-26T16:56:15.868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F5645F-5551-4C13-BB25-D488F7AAF464}" dt="2020-03-26T16:56:16.069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73F5645F-5551-4C13-BB25-D488F7AAF464}" dt="2020-03-26T16:56:16.069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F5645F-5551-4C13-BB25-D488F7AAF464}" dt="2020-03-26T16:56:16.244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73F5645F-5551-4C13-BB25-D488F7AAF464}" dt="2020-03-26T16:56:16.244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73F5645F-5551-4C13-BB25-D488F7AAF464}" dt="2020-03-26T16:56:54.983" v="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73F5645F-5551-4C13-BB25-D488F7AAF464}" dt="2020-03-26T16:56:54.983" v="9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8080791011833223E-2"/>
          <c:y val="4.4815334359645326E-2"/>
          <c:w val="0.81919075322293211"/>
          <c:h val="0.8998202326668816"/>
        </c:manualLayout>
      </c:layout>
      <c:lineChart>
        <c:grouping val="standard"/>
        <c:varyColors val="0"/>
        <c:ser>
          <c:idx val="0"/>
          <c:order val="0"/>
          <c:tx>
            <c:strRef>
              <c:f>data!$B$1</c:f>
              <c:strCache>
                <c:ptCount val="1"/>
                <c:pt idx="0">
                  <c:v>Copper</c:v>
                </c:pt>
              </c:strCache>
            </c:strRef>
          </c:tx>
          <c:spPr>
            <a:ln w="28575">
              <a:solidFill>
                <a:srgbClr val="FF805C"/>
              </a:solidFill>
            </a:ln>
          </c:spPr>
          <c:marker>
            <c:symbol val="none"/>
          </c:marker>
          <c:cat>
            <c:numRef>
              <c:f>data!$A$2:$A$197</c:f>
              <c:numCache>
                <c:formatCode>mm\/yyyy</c:formatCode>
                <c:ptCount val="196"/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  <c:pt idx="136">
                  <c:v>43101</c:v>
                </c:pt>
                <c:pt idx="137">
                  <c:v>43132</c:v>
                </c:pt>
                <c:pt idx="138">
                  <c:v>43160</c:v>
                </c:pt>
                <c:pt idx="139">
                  <c:v>43191</c:v>
                </c:pt>
                <c:pt idx="140">
                  <c:v>43221</c:v>
                </c:pt>
                <c:pt idx="141">
                  <c:v>43252</c:v>
                </c:pt>
                <c:pt idx="142">
                  <c:v>43282</c:v>
                </c:pt>
                <c:pt idx="143">
                  <c:v>43313</c:v>
                </c:pt>
                <c:pt idx="144">
                  <c:v>43344</c:v>
                </c:pt>
                <c:pt idx="145">
                  <c:v>43374</c:v>
                </c:pt>
                <c:pt idx="146">
                  <c:v>43405</c:v>
                </c:pt>
                <c:pt idx="147">
                  <c:v>43435</c:v>
                </c:pt>
                <c:pt idx="148">
                  <c:v>43466</c:v>
                </c:pt>
                <c:pt idx="149">
                  <c:v>43497</c:v>
                </c:pt>
                <c:pt idx="150">
                  <c:v>43525</c:v>
                </c:pt>
                <c:pt idx="151">
                  <c:v>43556</c:v>
                </c:pt>
                <c:pt idx="152">
                  <c:v>43586</c:v>
                </c:pt>
                <c:pt idx="153">
                  <c:v>43617</c:v>
                </c:pt>
                <c:pt idx="154">
                  <c:v>43647</c:v>
                </c:pt>
                <c:pt idx="155">
                  <c:v>43678</c:v>
                </c:pt>
                <c:pt idx="156">
                  <c:v>43709</c:v>
                </c:pt>
                <c:pt idx="157">
                  <c:v>43739</c:v>
                </c:pt>
                <c:pt idx="158">
                  <c:v>43770</c:v>
                </c:pt>
                <c:pt idx="159">
                  <c:v>43800</c:v>
                </c:pt>
                <c:pt idx="160">
                  <c:v>43831</c:v>
                </c:pt>
                <c:pt idx="161">
                  <c:v>43862</c:v>
                </c:pt>
                <c:pt idx="162">
                  <c:v>43891</c:v>
                </c:pt>
                <c:pt idx="163">
                  <c:v>43922</c:v>
                </c:pt>
                <c:pt idx="164">
                  <c:v>43952</c:v>
                </c:pt>
                <c:pt idx="165">
                  <c:v>43983</c:v>
                </c:pt>
                <c:pt idx="166">
                  <c:v>44013</c:v>
                </c:pt>
                <c:pt idx="167">
                  <c:v>44044</c:v>
                </c:pt>
                <c:pt idx="168">
                  <c:v>44075</c:v>
                </c:pt>
                <c:pt idx="169">
                  <c:v>44105</c:v>
                </c:pt>
                <c:pt idx="170">
                  <c:v>44136</c:v>
                </c:pt>
                <c:pt idx="171">
                  <c:v>44166</c:v>
                </c:pt>
                <c:pt idx="172">
                  <c:v>44197</c:v>
                </c:pt>
                <c:pt idx="173">
                  <c:v>44228</c:v>
                </c:pt>
                <c:pt idx="174">
                  <c:v>44256</c:v>
                </c:pt>
                <c:pt idx="175">
                  <c:v>44287</c:v>
                </c:pt>
                <c:pt idx="176">
                  <c:v>44317</c:v>
                </c:pt>
                <c:pt idx="177">
                  <c:v>44348</c:v>
                </c:pt>
                <c:pt idx="178">
                  <c:v>44378</c:v>
                </c:pt>
                <c:pt idx="179">
                  <c:v>44409</c:v>
                </c:pt>
                <c:pt idx="180">
                  <c:v>44440</c:v>
                </c:pt>
                <c:pt idx="181">
                  <c:v>44470</c:v>
                </c:pt>
                <c:pt idx="182">
                  <c:v>44501</c:v>
                </c:pt>
                <c:pt idx="183">
                  <c:v>44531</c:v>
                </c:pt>
                <c:pt idx="184" formatCode="mmm\-yy">
                  <c:v>44562</c:v>
                </c:pt>
                <c:pt idx="185" formatCode="mmm\-yy">
                  <c:v>44593</c:v>
                </c:pt>
                <c:pt idx="186" formatCode="mmm\-yy">
                  <c:v>44621</c:v>
                </c:pt>
                <c:pt idx="187" formatCode="mmm\-yy">
                  <c:v>44652</c:v>
                </c:pt>
                <c:pt idx="188" formatCode="mmm\-yy">
                  <c:v>44682</c:v>
                </c:pt>
                <c:pt idx="189" formatCode="mmm\-yy">
                  <c:v>44713</c:v>
                </c:pt>
                <c:pt idx="190" formatCode="mmm\-yy">
                  <c:v>44743</c:v>
                </c:pt>
                <c:pt idx="191" formatCode="mmm\-yy">
                  <c:v>44774</c:v>
                </c:pt>
                <c:pt idx="192" formatCode="mmm\-yy">
                  <c:v>44805</c:v>
                </c:pt>
                <c:pt idx="193" formatCode="mmm\-yy">
                  <c:v>44835</c:v>
                </c:pt>
                <c:pt idx="194" formatCode="mmm\-yy">
                  <c:v>44866</c:v>
                </c:pt>
                <c:pt idx="195" formatCode="mmm\-yy">
                  <c:v>44896</c:v>
                </c:pt>
              </c:numCache>
            </c:numRef>
          </c:cat>
          <c:val>
            <c:numRef>
              <c:f>data!$B$2:$B$197</c:f>
              <c:numCache>
                <c:formatCode>0.0</c:formatCode>
                <c:ptCount val="196"/>
                <c:pt idx="40">
                  <c:v>91.13</c:v>
                </c:pt>
                <c:pt idx="41">
                  <c:v>88.17</c:v>
                </c:pt>
                <c:pt idx="42">
                  <c:v>96.87</c:v>
                </c:pt>
                <c:pt idx="43">
                  <c:v>101.75</c:v>
                </c:pt>
                <c:pt idx="44">
                  <c:v>96.01</c:v>
                </c:pt>
                <c:pt idx="45">
                  <c:v>93.76</c:v>
                </c:pt>
                <c:pt idx="46">
                  <c:v>92.86</c:v>
                </c:pt>
                <c:pt idx="47">
                  <c:v>99.42</c:v>
                </c:pt>
                <c:pt idx="48">
                  <c:v>103.94</c:v>
                </c:pt>
                <c:pt idx="49">
                  <c:v>105.08</c:v>
                </c:pt>
                <c:pt idx="50">
                  <c:v>109.22</c:v>
                </c:pt>
                <c:pt idx="51">
                  <c:v>121.78</c:v>
                </c:pt>
                <c:pt idx="52">
                  <c:v>126.01</c:v>
                </c:pt>
                <c:pt idx="53">
                  <c:v>127.33</c:v>
                </c:pt>
                <c:pt idx="54">
                  <c:v>119.9</c:v>
                </c:pt>
                <c:pt idx="55">
                  <c:v>115.86</c:v>
                </c:pt>
                <c:pt idx="56">
                  <c:v>109.77</c:v>
                </c:pt>
                <c:pt idx="57">
                  <c:v>110.74</c:v>
                </c:pt>
                <c:pt idx="58">
                  <c:v>118.77</c:v>
                </c:pt>
                <c:pt idx="59">
                  <c:v>111.05</c:v>
                </c:pt>
                <c:pt idx="60">
                  <c:v>106.25</c:v>
                </c:pt>
                <c:pt idx="61">
                  <c:v>94.39</c:v>
                </c:pt>
                <c:pt idx="62">
                  <c:v>98.11</c:v>
                </c:pt>
                <c:pt idx="63">
                  <c:v>101.07</c:v>
                </c:pt>
                <c:pt idx="64">
                  <c:v>109.75</c:v>
                </c:pt>
                <c:pt idx="65">
                  <c:v>112.18</c:v>
                </c:pt>
                <c:pt idx="66">
                  <c:v>112.87</c:v>
                </c:pt>
                <c:pt idx="67">
                  <c:v>110.53</c:v>
                </c:pt>
                <c:pt idx="68">
                  <c:v>108.94</c:v>
                </c:pt>
                <c:pt idx="69">
                  <c:v>104.22</c:v>
                </c:pt>
                <c:pt idx="70">
                  <c:v>108.76</c:v>
                </c:pt>
                <c:pt idx="71">
                  <c:v>106.49</c:v>
                </c:pt>
                <c:pt idx="72">
                  <c:v>110.54</c:v>
                </c:pt>
                <c:pt idx="73">
                  <c:v>109.56</c:v>
                </c:pt>
                <c:pt idx="74">
                  <c:v>105.65</c:v>
                </c:pt>
                <c:pt idx="75">
                  <c:v>106.93</c:v>
                </c:pt>
                <c:pt idx="76">
                  <c:v>106.74</c:v>
                </c:pt>
                <c:pt idx="77">
                  <c:v>106.37</c:v>
                </c:pt>
                <c:pt idx="78">
                  <c:v>104.11</c:v>
                </c:pt>
                <c:pt idx="79">
                  <c:v>97.45</c:v>
                </c:pt>
                <c:pt idx="80">
                  <c:v>98.05</c:v>
                </c:pt>
                <c:pt idx="81">
                  <c:v>93.54</c:v>
                </c:pt>
                <c:pt idx="82">
                  <c:v>92.82</c:v>
                </c:pt>
                <c:pt idx="83">
                  <c:v>95.08</c:v>
                </c:pt>
                <c:pt idx="84">
                  <c:v>94.53</c:v>
                </c:pt>
                <c:pt idx="85">
                  <c:v>92.89</c:v>
                </c:pt>
                <c:pt idx="86" formatCode="0.00">
                  <c:v>92.27</c:v>
                </c:pt>
                <c:pt idx="87" formatCode="0.00">
                  <c:v>92.59</c:v>
                </c:pt>
                <c:pt idx="88" formatCode="0.00">
                  <c:v>94.39</c:v>
                </c:pt>
                <c:pt idx="89" formatCode="0.00">
                  <c:v>92.26</c:v>
                </c:pt>
                <c:pt idx="90" formatCode="0.00">
                  <c:v>84.98</c:v>
                </c:pt>
                <c:pt idx="91" formatCode="0.00">
                  <c:v>85.07</c:v>
                </c:pt>
                <c:pt idx="92" formatCode="0.00">
                  <c:v>88.28</c:v>
                </c:pt>
                <c:pt idx="93" formatCode="0.00">
                  <c:v>88.21</c:v>
                </c:pt>
                <c:pt idx="94" formatCode="0.00">
                  <c:v>92.41</c:v>
                </c:pt>
                <c:pt idx="95" formatCode="0.00">
                  <c:v>92.56</c:v>
                </c:pt>
                <c:pt idx="96">
                  <c:v>93.81</c:v>
                </c:pt>
                <c:pt idx="97">
                  <c:v>93.66</c:v>
                </c:pt>
                <c:pt idx="98">
                  <c:v>94.65</c:v>
                </c:pt>
                <c:pt idx="99">
                  <c:v>91.75</c:v>
                </c:pt>
                <c:pt idx="100">
                  <c:v>88.12</c:v>
                </c:pt>
                <c:pt idx="101" formatCode="0.00">
                  <c:v>88.49</c:v>
                </c:pt>
                <c:pt idx="102" formatCode="0.00">
                  <c:v>96.33</c:v>
                </c:pt>
                <c:pt idx="103" formatCode="0.00">
                  <c:v>98.5</c:v>
                </c:pt>
                <c:pt idx="104" formatCode="0.00">
                  <c:v>99.4</c:v>
                </c:pt>
                <c:pt idx="105" formatCode="0.00">
                  <c:v>91.69</c:v>
                </c:pt>
                <c:pt idx="106" formatCode="0.00">
                  <c:v>87.39</c:v>
                </c:pt>
                <c:pt idx="107" formatCode="0.00">
                  <c:v>80.55</c:v>
                </c:pt>
                <c:pt idx="108" formatCode="0.00">
                  <c:v>81.709999999999994</c:v>
                </c:pt>
                <c:pt idx="109" formatCode="0.00">
                  <c:v>81.89</c:v>
                </c:pt>
                <c:pt idx="110" formatCode="0.00">
                  <c:v>78.87</c:v>
                </c:pt>
                <c:pt idx="111" formatCode="0.00">
                  <c:v>75.02</c:v>
                </c:pt>
                <c:pt idx="112" formatCode="0.00">
                  <c:v>72.38</c:v>
                </c:pt>
                <c:pt idx="113" formatCode="0.00">
                  <c:v>72.989999999999995</c:v>
                </c:pt>
                <c:pt idx="114" formatCode="0.00">
                  <c:v>78.510000000000005</c:v>
                </c:pt>
                <c:pt idx="115" formatCode="0.00">
                  <c:v>75.38</c:v>
                </c:pt>
                <c:pt idx="116" formatCode="0.00">
                  <c:v>73.34</c:v>
                </c:pt>
                <c:pt idx="117" formatCode="0.00">
                  <c:v>72.67</c:v>
                </c:pt>
                <c:pt idx="118" formatCode="0.00">
                  <c:v>77.3</c:v>
                </c:pt>
                <c:pt idx="119" formatCode="0.00">
                  <c:v>74.77</c:v>
                </c:pt>
                <c:pt idx="120" formatCode="0.00">
                  <c:v>73.959999999999994</c:v>
                </c:pt>
                <c:pt idx="121" formatCode="0.00">
                  <c:v>75.599999999999994</c:v>
                </c:pt>
                <c:pt idx="122" formatCode="0.00">
                  <c:v>88.92</c:v>
                </c:pt>
                <c:pt idx="123" formatCode="0.00">
                  <c:v>94.65</c:v>
                </c:pt>
                <c:pt idx="124" formatCode="0.00">
                  <c:v>95.16</c:v>
                </c:pt>
                <c:pt idx="125" formatCode="0.00">
                  <c:v>98.38</c:v>
                </c:pt>
                <c:pt idx="126" formatCode="0.00">
                  <c:v>96.01</c:v>
                </c:pt>
                <c:pt idx="127" formatCode="0.00">
                  <c:v>93.64</c:v>
                </c:pt>
                <c:pt idx="128" formatCode="0.00">
                  <c:v>89.17</c:v>
                </c:pt>
                <c:pt idx="129" formatCode="0.00">
                  <c:v>89.44</c:v>
                </c:pt>
                <c:pt idx="130" formatCode="0.00">
                  <c:v>91.5</c:v>
                </c:pt>
                <c:pt idx="131" formatCode="0.00">
                  <c:v>96.69</c:v>
                </c:pt>
                <c:pt idx="132" formatCode="0.00">
                  <c:v>97.33</c:v>
                </c:pt>
                <c:pt idx="133" formatCode="0.00">
                  <c:v>101.87</c:v>
                </c:pt>
                <c:pt idx="134" formatCode="0.00">
                  <c:v>102.46</c:v>
                </c:pt>
                <c:pt idx="135" formatCode="0.00">
                  <c:v>101.22</c:v>
                </c:pt>
                <c:pt idx="136" formatCode="0.00">
                  <c:v>102.26</c:v>
                </c:pt>
                <c:pt idx="137" formatCode="0.00">
                  <c:v>99.9</c:v>
                </c:pt>
                <c:pt idx="138" formatCode="0.00">
                  <c:v>97.06</c:v>
                </c:pt>
                <c:pt idx="139" formatCode="0.00">
                  <c:v>98.16</c:v>
                </c:pt>
                <c:pt idx="140" formatCode="0.00">
                  <c:v>101.64</c:v>
                </c:pt>
                <c:pt idx="141" formatCode="0.00">
                  <c:v>104.9</c:v>
                </c:pt>
                <c:pt idx="142" formatCode="0.00">
                  <c:v>94.23</c:v>
                </c:pt>
                <c:pt idx="143" formatCode="0.00">
                  <c:v>92.15</c:v>
                </c:pt>
                <c:pt idx="144" formatCode="0.00">
                  <c:v>90.96</c:v>
                </c:pt>
                <c:pt idx="145" formatCode="0.00">
                  <c:v>95.35</c:v>
                </c:pt>
                <c:pt idx="146" formatCode="0.00">
                  <c:v>95.99</c:v>
                </c:pt>
                <c:pt idx="147" formatCode="0.00">
                  <c:v>94.31</c:v>
                </c:pt>
                <c:pt idx="148" formatCode="0.00">
                  <c:v>91.53</c:v>
                </c:pt>
                <c:pt idx="149">
                  <c:v>97.44</c:v>
                </c:pt>
                <c:pt idx="150" formatCode="0.00">
                  <c:v>100.55</c:v>
                </c:pt>
                <c:pt idx="151" formatCode="0.00">
                  <c:v>101.03</c:v>
                </c:pt>
                <c:pt idx="152" formatCode="0.00">
                  <c:v>94.96</c:v>
                </c:pt>
                <c:pt idx="153">
                  <c:v>91.54</c:v>
                </c:pt>
                <c:pt idx="154">
                  <c:v>93.29</c:v>
                </c:pt>
                <c:pt idx="155" formatCode="0.00">
                  <c:v>90.39</c:v>
                </c:pt>
                <c:pt idx="156" formatCode="0.00">
                  <c:v>91.97</c:v>
                </c:pt>
                <c:pt idx="157" formatCode="0.00">
                  <c:v>91.53</c:v>
                </c:pt>
                <c:pt idx="158" formatCode="General">
                  <c:v>93.41</c:v>
                </c:pt>
                <c:pt idx="159" formatCode="General">
                  <c:v>96.09</c:v>
                </c:pt>
                <c:pt idx="160" formatCode="General">
                  <c:v>96</c:v>
                </c:pt>
                <c:pt idx="161" formatCode="General">
                  <c:v>91.88</c:v>
                </c:pt>
                <c:pt idx="162" formatCode="General">
                  <c:v>82.42</c:v>
                </c:pt>
                <c:pt idx="163" formatCode="General">
                  <c:v>81.88</c:v>
                </c:pt>
                <c:pt idx="164">
                  <c:v>84.53</c:v>
                </c:pt>
                <c:pt idx="165" formatCode="General">
                  <c:v>89.88</c:v>
                </c:pt>
                <c:pt idx="166">
                  <c:v>97.65</c:v>
                </c:pt>
                <c:pt idx="167" formatCode="General">
                  <c:v>96.8</c:v>
                </c:pt>
                <c:pt idx="168" formatCode="0.00">
                  <c:v>100.26</c:v>
                </c:pt>
                <c:pt idx="169" formatCode="General">
                  <c:v>100.28</c:v>
                </c:pt>
                <c:pt idx="170" formatCode="General">
                  <c:v>105.08</c:v>
                </c:pt>
                <c:pt idx="171" formatCode="General">
                  <c:v>112.29</c:v>
                </c:pt>
                <c:pt idx="172">
                  <c:v>115.37</c:v>
                </c:pt>
                <c:pt idx="173" formatCode="General">
                  <c:v>123.18</c:v>
                </c:pt>
                <c:pt idx="174" formatCode="0.00">
                  <c:v>133.31</c:v>
                </c:pt>
                <c:pt idx="175" formatCode="General">
                  <c:v>137.25</c:v>
                </c:pt>
                <c:pt idx="176" formatCode="General">
                  <c:v>147.69</c:v>
                </c:pt>
                <c:pt idx="177" formatCode="0.00">
                  <c:v>140.53</c:v>
                </c:pt>
                <c:pt idx="178" formatCode="General">
                  <c:v>140.59</c:v>
                </c:pt>
                <c:pt idx="179" formatCode="0.00">
                  <c:v>140.03</c:v>
                </c:pt>
                <c:pt idx="180" formatCode="0.00">
                  <c:v>139.56</c:v>
                </c:pt>
                <c:pt idx="181" formatCode="0.00">
                  <c:v>148.47999999999999</c:v>
                </c:pt>
                <c:pt idx="182" formatCode="0.00">
                  <c:v>150.77000000000001</c:v>
                </c:pt>
                <c:pt idx="183" formatCode="General">
                  <c:v>148.86000000000001</c:v>
                </c:pt>
                <c:pt idx="184">
                  <c:v>152.29</c:v>
                </c:pt>
                <c:pt idx="185">
                  <c:v>154.38999999999999</c:v>
                </c:pt>
                <c:pt idx="186">
                  <c:v>163.66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8FE-4C70-A321-D7391ED9E144}"/>
            </c:ext>
          </c:extLst>
        </c:ser>
        <c:ser>
          <c:idx val="1"/>
          <c:order val="1"/>
          <c:tx>
            <c:strRef>
              <c:f>data!$C$1</c:f>
              <c:strCache>
                <c:ptCount val="1"/>
                <c:pt idx="0">
                  <c:v>Zinc</c:v>
                </c:pt>
              </c:strCache>
            </c:strRef>
          </c:tx>
          <c:spPr>
            <a:ln w="28575">
              <a:solidFill>
                <a:srgbClr val="FF00B8"/>
              </a:solidFill>
            </a:ln>
          </c:spPr>
          <c:marker>
            <c:symbol val="none"/>
          </c:marker>
          <c:cat>
            <c:numRef>
              <c:f>data!$A$2:$A$197</c:f>
              <c:numCache>
                <c:formatCode>mm\/yyyy</c:formatCode>
                <c:ptCount val="196"/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  <c:pt idx="136">
                  <c:v>43101</c:v>
                </c:pt>
                <c:pt idx="137">
                  <c:v>43132</c:v>
                </c:pt>
                <c:pt idx="138">
                  <c:v>43160</c:v>
                </c:pt>
                <c:pt idx="139">
                  <c:v>43191</c:v>
                </c:pt>
                <c:pt idx="140">
                  <c:v>43221</c:v>
                </c:pt>
                <c:pt idx="141">
                  <c:v>43252</c:v>
                </c:pt>
                <c:pt idx="142">
                  <c:v>43282</c:v>
                </c:pt>
                <c:pt idx="143">
                  <c:v>43313</c:v>
                </c:pt>
                <c:pt idx="144">
                  <c:v>43344</c:v>
                </c:pt>
                <c:pt idx="145">
                  <c:v>43374</c:v>
                </c:pt>
                <c:pt idx="146">
                  <c:v>43405</c:v>
                </c:pt>
                <c:pt idx="147">
                  <c:v>43435</c:v>
                </c:pt>
                <c:pt idx="148">
                  <c:v>43466</c:v>
                </c:pt>
                <c:pt idx="149">
                  <c:v>43497</c:v>
                </c:pt>
                <c:pt idx="150">
                  <c:v>43525</c:v>
                </c:pt>
                <c:pt idx="151">
                  <c:v>43556</c:v>
                </c:pt>
                <c:pt idx="152">
                  <c:v>43586</c:v>
                </c:pt>
                <c:pt idx="153">
                  <c:v>43617</c:v>
                </c:pt>
                <c:pt idx="154">
                  <c:v>43647</c:v>
                </c:pt>
                <c:pt idx="155">
                  <c:v>43678</c:v>
                </c:pt>
                <c:pt idx="156">
                  <c:v>43709</c:v>
                </c:pt>
                <c:pt idx="157">
                  <c:v>43739</c:v>
                </c:pt>
                <c:pt idx="158">
                  <c:v>43770</c:v>
                </c:pt>
                <c:pt idx="159">
                  <c:v>43800</c:v>
                </c:pt>
                <c:pt idx="160">
                  <c:v>43831</c:v>
                </c:pt>
                <c:pt idx="161">
                  <c:v>43862</c:v>
                </c:pt>
                <c:pt idx="162">
                  <c:v>43891</c:v>
                </c:pt>
                <c:pt idx="163">
                  <c:v>43922</c:v>
                </c:pt>
                <c:pt idx="164">
                  <c:v>43952</c:v>
                </c:pt>
                <c:pt idx="165">
                  <c:v>43983</c:v>
                </c:pt>
                <c:pt idx="166">
                  <c:v>44013</c:v>
                </c:pt>
                <c:pt idx="167">
                  <c:v>44044</c:v>
                </c:pt>
                <c:pt idx="168">
                  <c:v>44075</c:v>
                </c:pt>
                <c:pt idx="169">
                  <c:v>44105</c:v>
                </c:pt>
                <c:pt idx="170">
                  <c:v>44136</c:v>
                </c:pt>
                <c:pt idx="171">
                  <c:v>44166</c:v>
                </c:pt>
                <c:pt idx="172">
                  <c:v>44197</c:v>
                </c:pt>
                <c:pt idx="173">
                  <c:v>44228</c:v>
                </c:pt>
                <c:pt idx="174">
                  <c:v>44256</c:v>
                </c:pt>
                <c:pt idx="175">
                  <c:v>44287</c:v>
                </c:pt>
                <c:pt idx="176">
                  <c:v>44317</c:v>
                </c:pt>
                <c:pt idx="177">
                  <c:v>44348</c:v>
                </c:pt>
                <c:pt idx="178">
                  <c:v>44378</c:v>
                </c:pt>
                <c:pt idx="179">
                  <c:v>44409</c:v>
                </c:pt>
                <c:pt idx="180">
                  <c:v>44440</c:v>
                </c:pt>
                <c:pt idx="181">
                  <c:v>44470</c:v>
                </c:pt>
                <c:pt idx="182">
                  <c:v>44501</c:v>
                </c:pt>
                <c:pt idx="183">
                  <c:v>44531</c:v>
                </c:pt>
                <c:pt idx="184" formatCode="mmm\-yy">
                  <c:v>44562</c:v>
                </c:pt>
                <c:pt idx="185" formatCode="mmm\-yy">
                  <c:v>44593</c:v>
                </c:pt>
                <c:pt idx="186" formatCode="mmm\-yy">
                  <c:v>44621</c:v>
                </c:pt>
                <c:pt idx="187" formatCode="mmm\-yy">
                  <c:v>44652</c:v>
                </c:pt>
                <c:pt idx="188" formatCode="mmm\-yy">
                  <c:v>44682</c:v>
                </c:pt>
                <c:pt idx="189" formatCode="mmm\-yy">
                  <c:v>44713</c:v>
                </c:pt>
                <c:pt idx="190" formatCode="mmm\-yy">
                  <c:v>44743</c:v>
                </c:pt>
                <c:pt idx="191" formatCode="mmm\-yy">
                  <c:v>44774</c:v>
                </c:pt>
                <c:pt idx="192" formatCode="mmm\-yy">
                  <c:v>44805</c:v>
                </c:pt>
                <c:pt idx="193" formatCode="mmm\-yy">
                  <c:v>44835</c:v>
                </c:pt>
                <c:pt idx="194" formatCode="mmm\-yy">
                  <c:v>44866</c:v>
                </c:pt>
                <c:pt idx="195" formatCode="mmm\-yy">
                  <c:v>44896</c:v>
                </c:pt>
              </c:numCache>
            </c:numRef>
          </c:cat>
          <c:val>
            <c:numRef>
              <c:f>data!$C$2:$C$197</c:f>
              <c:numCache>
                <c:formatCode>0.0</c:formatCode>
                <c:ptCount val="196"/>
                <c:pt idx="40">
                  <c:v>104.88</c:v>
                </c:pt>
                <c:pt idx="41">
                  <c:v>97</c:v>
                </c:pt>
                <c:pt idx="42">
                  <c:v>103.16</c:v>
                </c:pt>
                <c:pt idx="43">
                  <c:v>108.64</c:v>
                </c:pt>
                <c:pt idx="44">
                  <c:v>96.51</c:v>
                </c:pt>
                <c:pt idx="45">
                  <c:v>87.83</c:v>
                </c:pt>
                <c:pt idx="46">
                  <c:v>88.82</c:v>
                </c:pt>
                <c:pt idx="47">
                  <c:v>97.5</c:v>
                </c:pt>
                <c:pt idx="48">
                  <c:v>101.37</c:v>
                </c:pt>
                <c:pt idx="49">
                  <c:v>105.01</c:v>
                </c:pt>
                <c:pt idx="50">
                  <c:v>103.16</c:v>
                </c:pt>
                <c:pt idx="51">
                  <c:v>106.11</c:v>
                </c:pt>
                <c:pt idx="52">
                  <c:v>109.31</c:v>
                </c:pt>
                <c:pt idx="53">
                  <c:v>111.16</c:v>
                </c:pt>
                <c:pt idx="54">
                  <c:v>103.28</c:v>
                </c:pt>
                <c:pt idx="55">
                  <c:v>101.31</c:v>
                </c:pt>
                <c:pt idx="56">
                  <c:v>92.82</c:v>
                </c:pt>
                <c:pt idx="57">
                  <c:v>95.4</c:v>
                </c:pt>
                <c:pt idx="58">
                  <c:v>103.1</c:v>
                </c:pt>
                <c:pt idx="59">
                  <c:v>94.91</c:v>
                </c:pt>
                <c:pt idx="60">
                  <c:v>92.76</c:v>
                </c:pt>
                <c:pt idx="61">
                  <c:v>83.52</c:v>
                </c:pt>
                <c:pt idx="62">
                  <c:v>87.03</c:v>
                </c:pt>
                <c:pt idx="63">
                  <c:v>89.37</c:v>
                </c:pt>
                <c:pt idx="64">
                  <c:v>94.42</c:v>
                </c:pt>
                <c:pt idx="65">
                  <c:v>95.77</c:v>
                </c:pt>
                <c:pt idx="66">
                  <c:v>94.85</c:v>
                </c:pt>
                <c:pt idx="67">
                  <c:v>93.37</c:v>
                </c:pt>
                <c:pt idx="68">
                  <c:v>92.76</c:v>
                </c:pt>
                <c:pt idx="69">
                  <c:v>91.1</c:v>
                </c:pt>
                <c:pt idx="70">
                  <c:v>92.69</c:v>
                </c:pt>
                <c:pt idx="71">
                  <c:v>90.08</c:v>
                </c:pt>
                <c:pt idx="72">
                  <c:v>95.83</c:v>
                </c:pt>
                <c:pt idx="73">
                  <c:v>90.73</c:v>
                </c:pt>
                <c:pt idx="74">
                  <c:v>91.34</c:v>
                </c:pt>
                <c:pt idx="75">
                  <c:v>95.59</c:v>
                </c:pt>
                <c:pt idx="76">
                  <c:v>94.17</c:v>
                </c:pt>
                <c:pt idx="77">
                  <c:v>98.05</c:v>
                </c:pt>
                <c:pt idx="78">
                  <c:v>91.89</c:v>
                </c:pt>
                <c:pt idx="79">
                  <c:v>87.57</c:v>
                </c:pt>
                <c:pt idx="80">
                  <c:v>86.66</c:v>
                </c:pt>
                <c:pt idx="81">
                  <c:v>85.8</c:v>
                </c:pt>
                <c:pt idx="82">
                  <c:v>86.36</c:v>
                </c:pt>
                <c:pt idx="83">
                  <c:v>87.65</c:v>
                </c:pt>
                <c:pt idx="84">
                  <c:v>85.25</c:v>
                </c:pt>
                <c:pt idx="85">
                  <c:v>85</c:v>
                </c:pt>
                <c:pt idx="86">
                  <c:v>85.25</c:v>
                </c:pt>
                <c:pt idx="87">
                  <c:v>88.66</c:v>
                </c:pt>
                <c:pt idx="88" formatCode="0.00">
                  <c:v>92.14</c:v>
                </c:pt>
                <c:pt idx="89" formatCode="0.00">
                  <c:v>91.73</c:v>
                </c:pt>
                <c:pt idx="90" formatCode="0.00">
                  <c:v>89.7</c:v>
                </c:pt>
                <c:pt idx="91" formatCode="0.00">
                  <c:v>90.48</c:v>
                </c:pt>
                <c:pt idx="92" formatCode="0.00">
                  <c:v>92.33</c:v>
                </c:pt>
                <c:pt idx="93" formatCode="0.00">
                  <c:v>96.31</c:v>
                </c:pt>
                <c:pt idx="94" formatCode="0.00">
                  <c:v>105.05</c:v>
                </c:pt>
                <c:pt idx="95" formatCode="0.00">
                  <c:v>107.59</c:v>
                </c:pt>
                <c:pt idx="96">
                  <c:v>109.38</c:v>
                </c:pt>
                <c:pt idx="97">
                  <c:v>110.36</c:v>
                </c:pt>
                <c:pt idx="98">
                  <c:v>111.5</c:v>
                </c:pt>
                <c:pt idx="99">
                  <c:v>108.4</c:v>
                </c:pt>
                <c:pt idx="100">
                  <c:v>111.82</c:v>
                </c:pt>
                <c:pt idx="101" formatCode="0.00">
                  <c:v>114.04</c:v>
                </c:pt>
                <c:pt idx="102" formatCode="0.00">
                  <c:v>115.25</c:v>
                </c:pt>
                <c:pt idx="103" formatCode="0.00">
                  <c:v>125.98</c:v>
                </c:pt>
                <c:pt idx="104" formatCode="0.00">
                  <c:v>126.2</c:v>
                </c:pt>
                <c:pt idx="105" formatCode="0.00">
                  <c:v>114.63</c:v>
                </c:pt>
                <c:pt idx="106" formatCode="0.00">
                  <c:v>112.03</c:v>
                </c:pt>
                <c:pt idx="107" formatCode="0.00">
                  <c:v>100.12</c:v>
                </c:pt>
                <c:pt idx="108" formatCode="0.00">
                  <c:v>94.23</c:v>
                </c:pt>
                <c:pt idx="109" formatCode="0.00">
                  <c:v>94.66</c:v>
                </c:pt>
                <c:pt idx="110" formatCode="0.00">
                  <c:v>90.69</c:v>
                </c:pt>
                <c:pt idx="111" formatCode="0.00">
                  <c:v>86.19</c:v>
                </c:pt>
                <c:pt idx="112" formatCode="0.00">
                  <c:v>85.69</c:v>
                </c:pt>
                <c:pt idx="113" formatCode="0.00">
                  <c:v>94.93</c:v>
                </c:pt>
                <c:pt idx="114" formatCode="0.00">
                  <c:v>100.07</c:v>
                </c:pt>
                <c:pt idx="115" formatCode="0.00">
                  <c:v>100.52</c:v>
                </c:pt>
                <c:pt idx="116" formatCode="0.00">
                  <c:v>101.85</c:v>
                </c:pt>
                <c:pt idx="117" formatCode="0.00">
                  <c:v>110.92</c:v>
                </c:pt>
                <c:pt idx="118" formatCode="0.00">
                  <c:v>121.53</c:v>
                </c:pt>
                <c:pt idx="119" formatCode="0.00">
                  <c:v>125.32</c:v>
                </c:pt>
                <c:pt idx="120" formatCode="0.00">
                  <c:v>125.88</c:v>
                </c:pt>
                <c:pt idx="121" formatCode="0.00">
                  <c:v>129.18</c:v>
                </c:pt>
                <c:pt idx="122" formatCode="0.00">
                  <c:v>146.6</c:v>
                </c:pt>
                <c:pt idx="123" formatCode="0.00">
                  <c:v>155.94</c:v>
                </c:pt>
                <c:pt idx="124" formatCode="0.00">
                  <c:v>157.19999999999999</c:v>
                </c:pt>
                <c:pt idx="125" formatCode="0.00">
                  <c:v>164.79</c:v>
                </c:pt>
                <c:pt idx="126" formatCode="0.00">
                  <c:v>160.27000000000001</c:v>
                </c:pt>
                <c:pt idx="127" formatCode="0.00">
                  <c:v>151.19999999999999</c:v>
                </c:pt>
                <c:pt idx="128" formatCode="0.00">
                  <c:v>144.33000000000001</c:v>
                </c:pt>
                <c:pt idx="129" formatCode="0.00">
                  <c:v>141.01</c:v>
                </c:pt>
                <c:pt idx="130" formatCode="0.00">
                  <c:v>148.97</c:v>
                </c:pt>
                <c:pt idx="131" formatCode="0.00">
                  <c:v>155.51</c:v>
                </c:pt>
                <c:pt idx="132" formatCode="0.00">
                  <c:v>161.16999999999999</c:v>
                </c:pt>
                <c:pt idx="133" formatCode="0.00">
                  <c:v>171.43</c:v>
                </c:pt>
                <c:pt idx="134" formatCode="0.00">
                  <c:v>169.74</c:v>
                </c:pt>
                <c:pt idx="135" formatCode="0.00">
                  <c:v>166.02</c:v>
                </c:pt>
                <c:pt idx="136" formatCode="0.00">
                  <c:v>173.91</c:v>
                </c:pt>
                <c:pt idx="137" formatCode="0.00">
                  <c:v>176.46</c:v>
                </c:pt>
                <c:pt idx="138" formatCode="0.00">
                  <c:v>163.69999999999999</c:v>
                </c:pt>
                <c:pt idx="139" formatCode="0.00">
                  <c:v>160.02000000000001</c:v>
                </c:pt>
                <c:pt idx="140" formatCode="0.00">
                  <c:v>159.18</c:v>
                </c:pt>
                <c:pt idx="141" formatCode="0.00">
                  <c:v>162.93</c:v>
                </c:pt>
                <c:pt idx="142" formatCode="0.00">
                  <c:v>140.09</c:v>
                </c:pt>
                <c:pt idx="143" formatCode="0.00">
                  <c:v>133.82</c:v>
                </c:pt>
                <c:pt idx="144" formatCode="0.00">
                  <c:v>128.46</c:v>
                </c:pt>
                <c:pt idx="145" formatCode="0.00">
                  <c:v>143.21</c:v>
                </c:pt>
                <c:pt idx="146" formatCode="0.00">
                  <c:v>140.41</c:v>
                </c:pt>
                <c:pt idx="147" formatCode="0.00">
                  <c:v>141.97</c:v>
                </c:pt>
                <c:pt idx="148" formatCode="0.00">
                  <c:v>137.97</c:v>
                </c:pt>
                <c:pt idx="149">
                  <c:v>146.56</c:v>
                </c:pt>
                <c:pt idx="150" formatCode="0.00">
                  <c:v>155.29</c:v>
                </c:pt>
                <c:pt idx="151" formatCode="0.00">
                  <c:v>160.96</c:v>
                </c:pt>
                <c:pt idx="152" formatCode="0.00">
                  <c:v>151.22999999999999</c:v>
                </c:pt>
                <c:pt idx="153">
                  <c:v>141.83000000000001</c:v>
                </c:pt>
                <c:pt idx="154">
                  <c:v>133.97</c:v>
                </c:pt>
                <c:pt idx="155" formatCode="0.00">
                  <c:v>125.88</c:v>
                </c:pt>
                <c:pt idx="156" formatCode="0.00">
                  <c:v>129.74</c:v>
                </c:pt>
                <c:pt idx="157" formatCode="0.00">
                  <c:v>136.16</c:v>
                </c:pt>
                <c:pt idx="158" formatCode="General">
                  <c:v>135.5</c:v>
                </c:pt>
                <c:pt idx="159" formatCode="General">
                  <c:v>125.94</c:v>
                </c:pt>
                <c:pt idx="160" formatCode="General">
                  <c:v>130.72</c:v>
                </c:pt>
                <c:pt idx="161" formatCode="General">
                  <c:v>119.69</c:v>
                </c:pt>
                <c:pt idx="162" formatCode="General">
                  <c:v>106.03</c:v>
                </c:pt>
                <c:pt idx="163" formatCode="General">
                  <c:v>107.33</c:v>
                </c:pt>
                <c:pt idx="164">
                  <c:v>110.8</c:v>
                </c:pt>
                <c:pt idx="165" formatCode="General">
                  <c:v>110.51</c:v>
                </c:pt>
                <c:pt idx="166">
                  <c:v>116.08</c:v>
                </c:pt>
                <c:pt idx="167" formatCode="General">
                  <c:v>125.3</c:v>
                </c:pt>
                <c:pt idx="168" formatCode="0.00">
                  <c:v>127.88</c:v>
                </c:pt>
                <c:pt idx="169" formatCode="General">
                  <c:v>127.62</c:v>
                </c:pt>
                <c:pt idx="170" formatCode="General">
                  <c:v>138.77000000000001</c:v>
                </c:pt>
                <c:pt idx="171" formatCode="General">
                  <c:v>140.77000000000001</c:v>
                </c:pt>
                <c:pt idx="172">
                  <c:v>136.93</c:v>
                </c:pt>
                <c:pt idx="173" formatCode="General">
                  <c:v>139.56</c:v>
                </c:pt>
                <c:pt idx="174" formatCode="0.00">
                  <c:v>144.41</c:v>
                </c:pt>
                <c:pt idx="175" formatCode="General">
                  <c:v>145.27000000000001</c:v>
                </c:pt>
                <c:pt idx="176" formatCode="General">
                  <c:v>150.5</c:v>
                </c:pt>
                <c:pt idx="177" formatCode="0.00">
                  <c:v>150.71</c:v>
                </c:pt>
                <c:pt idx="178" formatCode="General">
                  <c:v>153.24</c:v>
                </c:pt>
                <c:pt idx="179" formatCode="0.00">
                  <c:v>156.29</c:v>
                </c:pt>
                <c:pt idx="180" formatCode="0.00">
                  <c:v>159.1</c:v>
                </c:pt>
                <c:pt idx="181" formatCode="0.00">
                  <c:v>178.79</c:v>
                </c:pt>
                <c:pt idx="182" formatCode="0.00">
                  <c:v>178.95</c:v>
                </c:pt>
                <c:pt idx="183" formatCode="General">
                  <c:v>185.58</c:v>
                </c:pt>
                <c:pt idx="184">
                  <c:v>196.5</c:v>
                </c:pt>
                <c:pt idx="185">
                  <c:v>197.74</c:v>
                </c:pt>
                <c:pt idx="186">
                  <c:v>221.98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8FE-4C70-A321-D7391ED9E144}"/>
            </c:ext>
          </c:extLst>
        </c:ser>
        <c:ser>
          <c:idx val="3"/>
          <c:order val="2"/>
          <c:tx>
            <c:strRef>
              <c:f>data!$E$1</c:f>
              <c:strCache>
                <c:ptCount val="1"/>
                <c:pt idx="0">
                  <c:v>Aluminium</c:v>
                </c:pt>
              </c:strCache>
            </c:strRef>
          </c:tx>
          <c:spPr>
            <a:ln>
              <a:solidFill>
                <a:srgbClr val="141F94"/>
              </a:solidFill>
            </a:ln>
          </c:spPr>
          <c:marker>
            <c:symbol val="none"/>
          </c:marker>
          <c:cat>
            <c:numRef>
              <c:f>data!$A$2:$A$197</c:f>
              <c:numCache>
                <c:formatCode>mm\/yyyy</c:formatCode>
                <c:ptCount val="196"/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  <c:pt idx="136">
                  <c:v>43101</c:v>
                </c:pt>
                <c:pt idx="137">
                  <c:v>43132</c:v>
                </c:pt>
                <c:pt idx="138">
                  <c:v>43160</c:v>
                </c:pt>
                <c:pt idx="139">
                  <c:v>43191</c:v>
                </c:pt>
                <c:pt idx="140">
                  <c:v>43221</c:v>
                </c:pt>
                <c:pt idx="141">
                  <c:v>43252</c:v>
                </c:pt>
                <c:pt idx="142">
                  <c:v>43282</c:v>
                </c:pt>
                <c:pt idx="143">
                  <c:v>43313</c:v>
                </c:pt>
                <c:pt idx="144">
                  <c:v>43344</c:v>
                </c:pt>
                <c:pt idx="145">
                  <c:v>43374</c:v>
                </c:pt>
                <c:pt idx="146">
                  <c:v>43405</c:v>
                </c:pt>
                <c:pt idx="147">
                  <c:v>43435</c:v>
                </c:pt>
                <c:pt idx="148">
                  <c:v>43466</c:v>
                </c:pt>
                <c:pt idx="149">
                  <c:v>43497</c:v>
                </c:pt>
                <c:pt idx="150">
                  <c:v>43525</c:v>
                </c:pt>
                <c:pt idx="151">
                  <c:v>43556</c:v>
                </c:pt>
                <c:pt idx="152">
                  <c:v>43586</c:v>
                </c:pt>
                <c:pt idx="153">
                  <c:v>43617</c:v>
                </c:pt>
                <c:pt idx="154">
                  <c:v>43647</c:v>
                </c:pt>
                <c:pt idx="155">
                  <c:v>43678</c:v>
                </c:pt>
                <c:pt idx="156">
                  <c:v>43709</c:v>
                </c:pt>
                <c:pt idx="157">
                  <c:v>43739</c:v>
                </c:pt>
                <c:pt idx="158">
                  <c:v>43770</c:v>
                </c:pt>
                <c:pt idx="159">
                  <c:v>43800</c:v>
                </c:pt>
                <c:pt idx="160">
                  <c:v>43831</c:v>
                </c:pt>
                <c:pt idx="161">
                  <c:v>43862</c:v>
                </c:pt>
                <c:pt idx="162">
                  <c:v>43891</c:v>
                </c:pt>
                <c:pt idx="163">
                  <c:v>43922</c:v>
                </c:pt>
                <c:pt idx="164">
                  <c:v>43952</c:v>
                </c:pt>
                <c:pt idx="165">
                  <c:v>43983</c:v>
                </c:pt>
                <c:pt idx="166">
                  <c:v>44013</c:v>
                </c:pt>
                <c:pt idx="167">
                  <c:v>44044</c:v>
                </c:pt>
                <c:pt idx="168">
                  <c:v>44075</c:v>
                </c:pt>
                <c:pt idx="169">
                  <c:v>44105</c:v>
                </c:pt>
                <c:pt idx="170">
                  <c:v>44136</c:v>
                </c:pt>
                <c:pt idx="171">
                  <c:v>44166</c:v>
                </c:pt>
                <c:pt idx="172">
                  <c:v>44197</c:v>
                </c:pt>
                <c:pt idx="173">
                  <c:v>44228</c:v>
                </c:pt>
                <c:pt idx="174">
                  <c:v>44256</c:v>
                </c:pt>
                <c:pt idx="175">
                  <c:v>44287</c:v>
                </c:pt>
                <c:pt idx="176">
                  <c:v>44317</c:v>
                </c:pt>
                <c:pt idx="177">
                  <c:v>44348</c:v>
                </c:pt>
                <c:pt idx="178">
                  <c:v>44378</c:v>
                </c:pt>
                <c:pt idx="179">
                  <c:v>44409</c:v>
                </c:pt>
                <c:pt idx="180">
                  <c:v>44440</c:v>
                </c:pt>
                <c:pt idx="181">
                  <c:v>44470</c:v>
                </c:pt>
                <c:pt idx="182">
                  <c:v>44501</c:v>
                </c:pt>
                <c:pt idx="183">
                  <c:v>44531</c:v>
                </c:pt>
                <c:pt idx="184" formatCode="mmm\-yy">
                  <c:v>44562</c:v>
                </c:pt>
                <c:pt idx="185" formatCode="mmm\-yy">
                  <c:v>44593</c:v>
                </c:pt>
                <c:pt idx="186" formatCode="mmm\-yy">
                  <c:v>44621</c:v>
                </c:pt>
                <c:pt idx="187" formatCode="mmm\-yy">
                  <c:v>44652</c:v>
                </c:pt>
                <c:pt idx="188" formatCode="mmm\-yy">
                  <c:v>44682</c:v>
                </c:pt>
                <c:pt idx="189" formatCode="mmm\-yy">
                  <c:v>44713</c:v>
                </c:pt>
                <c:pt idx="190" formatCode="mmm\-yy">
                  <c:v>44743</c:v>
                </c:pt>
                <c:pt idx="191" formatCode="mmm\-yy">
                  <c:v>44774</c:v>
                </c:pt>
                <c:pt idx="192" formatCode="mmm\-yy">
                  <c:v>44805</c:v>
                </c:pt>
                <c:pt idx="193" formatCode="mmm\-yy">
                  <c:v>44835</c:v>
                </c:pt>
                <c:pt idx="194" formatCode="mmm\-yy">
                  <c:v>44866</c:v>
                </c:pt>
                <c:pt idx="195" formatCode="mmm\-yy">
                  <c:v>44896</c:v>
                </c:pt>
              </c:numCache>
            </c:numRef>
          </c:cat>
          <c:val>
            <c:numRef>
              <c:f>data!$E$2:$E$197</c:f>
              <c:numCache>
                <c:formatCode>0.0</c:formatCode>
                <c:ptCount val="196"/>
                <c:pt idx="40">
                  <c:v>95.59</c:v>
                </c:pt>
                <c:pt idx="41">
                  <c:v>91.44</c:v>
                </c:pt>
                <c:pt idx="42">
                  <c:v>99.26</c:v>
                </c:pt>
                <c:pt idx="43">
                  <c:v>105.55</c:v>
                </c:pt>
                <c:pt idx="44">
                  <c:v>99.32</c:v>
                </c:pt>
                <c:pt idx="45">
                  <c:v>96.63</c:v>
                </c:pt>
                <c:pt idx="46">
                  <c:v>95.04</c:v>
                </c:pt>
                <c:pt idx="47">
                  <c:v>100.21</c:v>
                </c:pt>
                <c:pt idx="48">
                  <c:v>101.03</c:v>
                </c:pt>
                <c:pt idx="49">
                  <c:v>103.11</c:v>
                </c:pt>
                <c:pt idx="50">
                  <c:v>104.27</c:v>
                </c:pt>
                <c:pt idx="51">
                  <c:v>108.54</c:v>
                </c:pt>
                <c:pt idx="52">
                  <c:v>111.6</c:v>
                </c:pt>
                <c:pt idx="53">
                  <c:v>112.21</c:v>
                </c:pt>
                <c:pt idx="54">
                  <c:v>111.35</c:v>
                </c:pt>
                <c:pt idx="55">
                  <c:v>112.76</c:v>
                </c:pt>
                <c:pt idx="56">
                  <c:v>110.5</c:v>
                </c:pt>
                <c:pt idx="57">
                  <c:v>108.42</c:v>
                </c:pt>
                <c:pt idx="58">
                  <c:v>107.51</c:v>
                </c:pt>
                <c:pt idx="59">
                  <c:v>101.89</c:v>
                </c:pt>
                <c:pt idx="60">
                  <c:v>101.82</c:v>
                </c:pt>
                <c:pt idx="61">
                  <c:v>96.82</c:v>
                </c:pt>
                <c:pt idx="62">
                  <c:v>93.4</c:v>
                </c:pt>
                <c:pt idx="63">
                  <c:v>93.64</c:v>
                </c:pt>
                <c:pt idx="64">
                  <c:v>101.46</c:v>
                </c:pt>
                <c:pt idx="65">
                  <c:v>101.76</c:v>
                </c:pt>
                <c:pt idx="66">
                  <c:v>101.03</c:v>
                </c:pt>
                <c:pt idx="67">
                  <c:v>94.96</c:v>
                </c:pt>
                <c:pt idx="68">
                  <c:v>95.47</c:v>
                </c:pt>
                <c:pt idx="69">
                  <c:v>91.81</c:v>
                </c:pt>
                <c:pt idx="70">
                  <c:v>93.15</c:v>
                </c:pt>
                <c:pt idx="71">
                  <c:v>90.58</c:v>
                </c:pt>
                <c:pt idx="72">
                  <c:v>97.55</c:v>
                </c:pt>
                <c:pt idx="73">
                  <c:v>92.97</c:v>
                </c:pt>
                <c:pt idx="74">
                  <c:v>92.48</c:v>
                </c:pt>
                <c:pt idx="75">
                  <c:v>97.18</c:v>
                </c:pt>
                <c:pt idx="76">
                  <c:v>93.7</c:v>
                </c:pt>
                <c:pt idx="77">
                  <c:v>93.82</c:v>
                </c:pt>
                <c:pt idx="78">
                  <c:v>90.12</c:v>
                </c:pt>
                <c:pt idx="79">
                  <c:v>87.08</c:v>
                </c:pt>
                <c:pt idx="80">
                  <c:v>86.07</c:v>
                </c:pt>
                <c:pt idx="81">
                  <c:v>84.11</c:v>
                </c:pt>
                <c:pt idx="82">
                  <c:v>82.52</c:v>
                </c:pt>
                <c:pt idx="83">
                  <c:v>83.32</c:v>
                </c:pt>
                <c:pt idx="84">
                  <c:v>80.569999999999993</c:v>
                </c:pt>
                <c:pt idx="85">
                  <c:v>81.180000000000007</c:v>
                </c:pt>
                <c:pt idx="86">
                  <c:v>79.19</c:v>
                </c:pt>
                <c:pt idx="87">
                  <c:v>77.56</c:v>
                </c:pt>
                <c:pt idx="88" formatCode="0.00">
                  <c:v>77.45</c:v>
                </c:pt>
                <c:pt idx="89" formatCode="0.00">
                  <c:v>75.760000000000005</c:v>
                </c:pt>
                <c:pt idx="90" formatCode="0.00">
                  <c:v>75.27</c:v>
                </c:pt>
                <c:pt idx="91" formatCode="0.00">
                  <c:v>80.02</c:v>
                </c:pt>
                <c:pt idx="92" formatCode="0.00">
                  <c:v>77.760000000000005</c:v>
                </c:pt>
                <c:pt idx="93" formatCode="0.00">
                  <c:v>88.67</c:v>
                </c:pt>
                <c:pt idx="94" formatCode="0.00">
                  <c:v>89.46</c:v>
                </c:pt>
                <c:pt idx="95" formatCode="0.00">
                  <c:v>93.09</c:v>
                </c:pt>
                <c:pt idx="96">
                  <c:v>94.31</c:v>
                </c:pt>
                <c:pt idx="97">
                  <c:v>93.4</c:v>
                </c:pt>
                <c:pt idx="98">
                  <c:v>100.59</c:v>
                </c:pt>
                <c:pt idx="99">
                  <c:v>94.75</c:v>
                </c:pt>
                <c:pt idx="100">
                  <c:v>95.11</c:v>
                </c:pt>
                <c:pt idx="101" formatCode="0.00">
                  <c:v>97.98</c:v>
                </c:pt>
                <c:pt idx="102" formatCode="0.00">
                  <c:v>99.92</c:v>
                </c:pt>
                <c:pt idx="103" formatCode="0.00">
                  <c:v>102.94</c:v>
                </c:pt>
                <c:pt idx="104" formatCode="0.00">
                  <c:v>98.73</c:v>
                </c:pt>
                <c:pt idx="105" formatCode="0.00">
                  <c:v>91.74</c:v>
                </c:pt>
                <c:pt idx="106" formatCode="0.00">
                  <c:v>90.96</c:v>
                </c:pt>
                <c:pt idx="107" formatCode="0.00">
                  <c:v>84.5</c:v>
                </c:pt>
                <c:pt idx="108" formatCode="0.00">
                  <c:v>86.43</c:v>
                </c:pt>
                <c:pt idx="109" formatCode="0.00">
                  <c:v>82.84</c:v>
                </c:pt>
                <c:pt idx="110" formatCode="0.00">
                  <c:v>83.39</c:v>
                </c:pt>
                <c:pt idx="111" formatCode="0.00">
                  <c:v>83.96</c:v>
                </c:pt>
                <c:pt idx="112" formatCode="0.00">
                  <c:v>83.19</c:v>
                </c:pt>
                <c:pt idx="113" formatCode="0.00">
                  <c:v>84.57</c:v>
                </c:pt>
                <c:pt idx="114" formatCode="0.00">
                  <c:v>84.26</c:v>
                </c:pt>
                <c:pt idx="115" formatCode="0.00">
                  <c:v>84.29</c:v>
                </c:pt>
                <c:pt idx="116" formatCode="0.00">
                  <c:v>84.06</c:v>
                </c:pt>
                <c:pt idx="117" formatCode="0.00">
                  <c:v>86.64</c:v>
                </c:pt>
                <c:pt idx="118" formatCode="0.00">
                  <c:v>89.96</c:v>
                </c:pt>
                <c:pt idx="119" formatCode="0.00">
                  <c:v>89.43</c:v>
                </c:pt>
                <c:pt idx="120" formatCode="0.00">
                  <c:v>86.63</c:v>
                </c:pt>
                <c:pt idx="121" formatCode="0.00">
                  <c:v>92.18</c:v>
                </c:pt>
                <c:pt idx="122" formatCode="0.00">
                  <c:v>98.21</c:v>
                </c:pt>
                <c:pt idx="123" formatCode="0.00">
                  <c:v>100.27</c:v>
                </c:pt>
                <c:pt idx="124" formatCode="0.00">
                  <c:v>102.97</c:v>
                </c:pt>
                <c:pt idx="125" formatCode="0.00">
                  <c:v>106.61</c:v>
                </c:pt>
                <c:pt idx="126" formatCode="0.00">
                  <c:v>108.73</c:v>
                </c:pt>
                <c:pt idx="127" formatCode="0.00">
                  <c:v>110.03</c:v>
                </c:pt>
                <c:pt idx="128" formatCode="0.00">
                  <c:v>105.83</c:v>
                </c:pt>
                <c:pt idx="129" formatCode="0.00">
                  <c:v>102.66</c:v>
                </c:pt>
                <c:pt idx="130" formatCode="0.00">
                  <c:v>101.05</c:v>
                </c:pt>
                <c:pt idx="131" formatCode="0.00">
                  <c:v>105.08</c:v>
                </c:pt>
                <c:pt idx="132" formatCode="0.00">
                  <c:v>107.68</c:v>
                </c:pt>
                <c:pt idx="133" formatCode="0.00">
                  <c:v>110.7</c:v>
                </c:pt>
                <c:pt idx="134" formatCode="0.00">
                  <c:v>109.36</c:v>
                </c:pt>
                <c:pt idx="135" formatCode="0.00">
                  <c:v>106.85</c:v>
                </c:pt>
                <c:pt idx="136" formatCode="0.00">
                  <c:v>110.88</c:v>
                </c:pt>
                <c:pt idx="137" formatCode="0.00">
                  <c:v>108.09</c:v>
                </c:pt>
                <c:pt idx="138" formatCode="0.00">
                  <c:v>102.83</c:v>
                </c:pt>
                <c:pt idx="139" formatCode="0.00">
                  <c:v>111.78</c:v>
                </c:pt>
                <c:pt idx="140" formatCode="0.00">
                  <c:v>118.32</c:v>
                </c:pt>
                <c:pt idx="141" formatCode="0.00">
                  <c:v>117.16</c:v>
                </c:pt>
                <c:pt idx="142" formatCode="0.00">
                  <c:v>109.75</c:v>
                </c:pt>
                <c:pt idx="143" formatCode="0.00">
                  <c:v>108.21</c:v>
                </c:pt>
                <c:pt idx="144" formatCode="0.00">
                  <c:v>105.99</c:v>
                </c:pt>
                <c:pt idx="145" formatCode="0.00">
                  <c:v>108.19</c:v>
                </c:pt>
                <c:pt idx="146" formatCode="0.00">
                  <c:v>104.14</c:v>
                </c:pt>
                <c:pt idx="147" formatCode="0.00">
                  <c:v>103.64</c:v>
                </c:pt>
                <c:pt idx="148" formatCode="0.00">
                  <c:v>98.76</c:v>
                </c:pt>
                <c:pt idx="149">
                  <c:v>100.07</c:v>
                </c:pt>
                <c:pt idx="150" formatCode="0.00">
                  <c:v>101.18</c:v>
                </c:pt>
                <c:pt idx="151" formatCode="0.00">
                  <c:v>100.5</c:v>
                </c:pt>
                <c:pt idx="152" formatCode="0.00">
                  <c:v>96.97</c:v>
                </c:pt>
                <c:pt idx="153">
                  <c:v>94.88</c:v>
                </c:pt>
                <c:pt idx="154">
                  <c:v>97.63</c:v>
                </c:pt>
                <c:pt idx="155" formatCode="0.00">
                  <c:v>95.59</c:v>
                </c:pt>
                <c:pt idx="156" formatCode="0.00">
                  <c:v>97.11</c:v>
                </c:pt>
                <c:pt idx="157" formatCode="0.00">
                  <c:v>94.99</c:v>
                </c:pt>
                <c:pt idx="158" formatCode="General">
                  <c:v>97.96</c:v>
                </c:pt>
                <c:pt idx="159" formatCode="General">
                  <c:v>97.3</c:v>
                </c:pt>
                <c:pt idx="160" formatCode="General">
                  <c:v>97.5</c:v>
                </c:pt>
                <c:pt idx="161" formatCode="General">
                  <c:v>94.44</c:v>
                </c:pt>
                <c:pt idx="162" formatCode="General">
                  <c:v>88.96</c:v>
                </c:pt>
                <c:pt idx="163" formatCode="General">
                  <c:v>81.95</c:v>
                </c:pt>
                <c:pt idx="164">
                  <c:v>81.739999999999995</c:v>
                </c:pt>
                <c:pt idx="165" formatCode="General">
                  <c:v>84.88</c:v>
                </c:pt>
                <c:pt idx="166">
                  <c:v>87.36</c:v>
                </c:pt>
                <c:pt idx="167" formatCode="General">
                  <c:v>89.58</c:v>
                </c:pt>
                <c:pt idx="168" formatCode="0.00">
                  <c:v>90.39</c:v>
                </c:pt>
                <c:pt idx="169" formatCode="General">
                  <c:v>93.52</c:v>
                </c:pt>
                <c:pt idx="170" formatCode="General">
                  <c:v>99.67</c:v>
                </c:pt>
                <c:pt idx="171" formatCode="General">
                  <c:v>101.32</c:v>
                </c:pt>
                <c:pt idx="172">
                  <c:v>100.57</c:v>
                </c:pt>
                <c:pt idx="173" formatCode="General">
                  <c:v>105</c:v>
                </c:pt>
                <c:pt idx="174" formatCode="0.00">
                  <c:v>112.51</c:v>
                </c:pt>
                <c:pt idx="175" formatCode="General">
                  <c:v>118.47</c:v>
                </c:pt>
                <c:pt idx="176" formatCode="General">
                  <c:v>122.39</c:v>
                </c:pt>
                <c:pt idx="177" formatCode="0.00">
                  <c:v>123.68</c:v>
                </c:pt>
                <c:pt idx="178" formatCode="General">
                  <c:v>128.77000000000001</c:v>
                </c:pt>
                <c:pt idx="179" formatCode="0.00">
                  <c:v>135.47</c:v>
                </c:pt>
                <c:pt idx="180" formatCode="0.00">
                  <c:v>147.4</c:v>
                </c:pt>
                <c:pt idx="181" formatCode="0.00">
                  <c:v>155.6</c:v>
                </c:pt>
                <c:pt idx="182" formatCode="0.00">
                  <c:v>141.41999999999999</c:v>
                </c:pt>
                <c:pt idx="183" formatCode="General">
                  <c:v>145.66</c:v>
                </c:pt>
                <c:pt idx="184">
                  <c:v>162.22</c:v>
                </c:pt>
                <c:pt idx="185">
                  <c:v>175.61</c:v>
                </c:pt>
                <c:pt idx="186">
                  <c:v>196.11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8FE-4C70-A321-D7391ED9E144}"/>
            </c:ext>
          </c:extLst>
        </c:ser>
        <c:ser>
          <c:idx val="4"/>
          <c:order val="3"/>
          <c:tx>
            <c:strRef>
              <c:f>data!$F$1</c:f>
              <c:strCache>
                <c:ptCount val="1"/>
                <c:pt idx="0">
                  <c:v>Nickel</c:v>
                </c:pt>
              </c:strCache>
            </c:strRef>
          </c:tx>
          <c:spPr>
            <a:ln>
              <a:solidFill>
                <a:srgbClr val="0ACFCF"/>
              </a:solidFill>
            </a:ln>
          </c:spPr>
          <c:marker>
            <c:symbol val="none"/>
          </c:marker>
          <c:cat>
            <c:numRef>
              <c:f>data!$A$2:$A$197</c:f>
              <c:numCache>
                <c:formatCode>mm\/yyyy</c:formatCode>
                <c:ptCount val="196"/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  <c:pt idx="136">
                  <c:v>43101</c:v>
                </c:pt>
                <c:pt idx="137">
                  <c:v>43132</c:v>
                </c:pt>
                <c:pt idx="138">
                  <c:v>43160</c:v>
                </c:pt>
                <c:pt idx="139">
                  <c:v>43191</c:v>
                </c:pt>
                <c:pt idx="140">
                  <c:v>43221</c:v>
                </c:pt>
                <c:pt idx="141">
                  <c:v>43252</c:v>
                </c:pt>
                <c:pt idx="142">
                  <c:v>43282</c:v>
                </c:pt>
                <c:pt idx="143">
                  <c:v>43313</c:v>
                </c:pt>
                <c:pt idx="144">
                  <c:v>43344</c:v>
                </c:pt>
                <c:pt idx="145">
                  <c:v>43374</c:v>
                </c:pt>
                <c:pt idx="146">
                  <c:v>43405</c:v>
                </c:pt>
                <c:pt idx="147">
                  <c:v>43435</c:v>
                </c:pt>
                <c:pt idx="148">
                  <c:v>43466</c:v>
                </c:pt>
                <c:pt idx="149">
                  <c:v>43497</c:v>
                </c:pt>
                <c:pt idx="150">
                  <c:v>43525</c:v>
                </c:pt>
                <c:pt idx="151">
                  <c:v>43556</c:v>
                </c:pt>
                <c:pt idx="152">
                  <c:v>43586</c:v>
                </c:pt>
                <c:pt idx="153">
                  <c:v>43617</c:v>
                </c:pt>
                <c:pt idx="154">
                  <c:v>43647</c:v>
                </c:pt>
                <c:pt idx="155">
                  <c:v>43678</c:v>
                </c:pt>
                <c:pt idx="156">
                  <c:v>43709</c:v>
                </c:pt>
                <c:pt idx="157">
                  <c:v>43739</c:v>
                </c:pt>
                <c:pt idx="158">
                  <c:v>43770</c:v>
                </c:pt>
                <c:pt idx="159">
                  <c:v>43800</c:v>
                </c:pt>
                <c:pt idx="160">
                  <c:v>43831</c:v>
                </c:pt>
                <c:pt idx="161">
                  <c:v>43862</c:v>
                </c:pt>
                <c:pt idx="162">
                  <c:v>43891</c:v>
                </c:pt>
                <c:pt idx="163">
                  <c:v>43922</c:v>
                </c:pt>
                <c:pt idx="164">
                  <c:v>43952</c:v>
                </c:pt>
                <c:pt idx="165">
                  <c:v>43983</c:v>
                </c:pt>
                <c:pt idx="166">
                  <c:v>44013</c:v>
                </c:pt>
                <c:pt idx="167">
                  <c:v>44044</c:v>
                </c:pt>
                <c:pt idx="168">
                  <c:v>44075</c:v>
                </c:pt>
                <c:pt idx="169">
                  <c:v>44105</c:v>
                </c:pt>
                <c:pt idx="170">
                  <c:v>44136</c:v>
                </c:pt>
                <c:pt idx="171">
                  <c:v>44166</c:v>
                </c:pt>
                <c:pt idx="172">
                  <c:v>44197</c:v>
                </c:pt>
                <c:pt idx="173">
                  <c:v>44228</c:v>
                </c:pt>
                <c:pt idx="174">
                  <c:v>44256</c:v>
                </c:pt>
                <c:pt idx="175">
                  <c:v>44287</c:v>
                </c:pt>
                <c:pt idx="176">
                  <c:v>44317</c:v>
                </c:pt>
                <c:pt idx="177">
                  <c:v>44348</c:v>
                </c:pt>
                <c:pt idx="178">
                  <c:v>44378</c:v>
                </c:pt>
                <c:pt idx="179">
                  <c:v>44409</c:v>
                </c:pt>
                <c:pt idx="180">
                  <c:v>44440</c:v>
                </c:pt>
                <c:pt idx="181">
                  <c:v>44470</c:v>
                </c:pt>
                <c:pt idx="182">
                  <c:v>44501</c:v>
                </c:pt>
                <c:pt idx="183">
                  <c:v>44531</c:v>
                </c:pt>
                <c:pt idx="184" formatCode="mmm\-yy">
                  <c:v>44562</c:v>
                </c:pt>
                <c:pt idx="185" formatCode="mmm\-yy">
                  <c:v>44593</c:v>
                </c:pt>
                <c:pt idx="186" formatCode="mmm\-yy">
                  <c:v>44621</c:v>
                </c:pt>
                <c:pt idx="187" formatCode="mmm\-yy">
                  <c:v>44652</c:v>
                </c:pt>
                <c:pt idx="188" formatCode="mmm\-yy">
                  <c:v>44682</c:v>
                </c:pt>
                <c:pt idx="189" formatCode="mmm\-yy">
                  <c:v>44713</c:v>
                </c:pt>
                <c:pt idx="190" formatCode="mmm\-yy">
                  <c:v>44743</c:v>
                </c:pt>
                <c:pt idx="191" formatCode="mmm\-yy">
                  <c:v>44774</c:v>
                </c:pt>
                <c:pt idx="192" formatCode="mmm\-yy">
                  <c:v>44805</c:v>
                </c:pt>
                <c:pt idx="193" formatCode="mmm\-yy">
                  <c:v>44835</c:v>
                </c:pt>
                <c:pt idx="194" formatCode="mmm\-yy">
                  <c:v>44866</c:v>
                </c:pt>
                <c:pt idx="195" formatCode="mmm\-yy">
                  <c:v>44896</c:v>
                </c:pt>
              </c:numCache>
            </c:numRef>
          </c:cat>
          <c:val>
            <c:numRef>
              <c:f>data!$F$2:$F$197</c:f>
              <c:numCache>
                <c:formatCode>0.0</c:formatCode>
                <c:ptCount val="196"/>
                <c:pt idx="40">
                  <c:v>78.5</c:v>
                </c:pt>
                <c:pt idx="41">
                  <c:v>84.29</c:v>
                </c:pt>
                <c:pt idx="42">
                  <c:v>100.59</c:v>
                </c:pt>
                <c:pt idx="43">
                  <c:v>117.98</c:v>
                </c:pt>
                <c:pt idx="44">
                  <c:v>106.56</c:v>
                </c:pt>
                <c:pt idx="45">
                  <c:v>96.48</c:v>
                </c:pt>
                <c:pt idx="46">
                  <c:v>92.84</c:v>
                </c:pt>
                <c:pt idx="47">
                  <c:v>100.8</c:v>
                </c:pt>
                <c:pt idx="48">
                  <c:v>105.31</c:v>
                </c:pt>
                <c:pt idx="49">
                  <c:v>104.07</c:v>
                </c:pt>
                <c:pt idx="50">
                  <c:v>101.86</c:v>
                </c:pt>
                <c:pt idx="51">
                  <c:v>110.73</c:v>
                </c:pt>
                <c:pt idx="52">
                  <c:v>116.59</c:v>
                </c:pt>
                <c:pt idx="53">
                  <c:v>125.76</c:v>
                </c:pt>
                <c:pt idx="54">
                  <c:v>116.35</c:v>
                </c:pt>
                <c:pt idx="55">
                  <c:v>110.95</c:v>
                </c:pt>
                <c:pt idx="56">
                  <c:v>102.63</c:v>
                </c:pt>
                <c:pt idx="57">
                  <c:v>94.38</c:v>
                </c:pt>
                <c:pt idx="58">
                  <c:v>101.08</c:v>
                </c:pt>
                <c:pt idx="59">
                  <c:v>93.58</c:v>
                </c:pt>
                <c:pt idx="60">
                  <c:v>89.92</c:v>
                </c:pt>
                <c:pt idx="61">
                  <c:v>83.73</c:v>
                </c:pt>
                <c:pt idx="62">
                  <c:v>80.13</c:v>
                </c:pt>
                <c:pt idx="63">
                  <c:v>83.67</c:v>
                </c:pt>
                <c:pt idx="64">
                  <c:v>93.29</c:v>
                </c:pt>
                <c:pt idx="65">
                  <c:v>94.04</c:v>
                </c:pt>
                <c:pt idx="66">
                  <c:v>86.14</c:v>
                </c:pt>
                <c:pt idx="67">
                  <c:v>82.62</c:v>
                </c:pt>
                <c:pt idx="68">
                  <c:v>80.790000000000006</c:v>
                </c:pt>
                <c:pt idx="69">
                  <c:v>80.13</c:v>
                </c:pt>
                <c:pt idx="70">
                  <c:v>79.86</c:v>
                </c:pt>
                <c:pt idx="71">
                  <c:v>76.760000000000005</c:v>
                </c:pt>
                <c:pt idx="72">
                  <c:v>81.349999999999994</c:v>
                </c:pt>
                <c:pt idx="73">
                  <c:v>80.78</c:v>
                </c:pt>
                <c:pt idx="74">
                  <c:v>77.180000000000007</c:v>
                </c:pt>
                <c:pt idx="75">
                  <c:v>80.62</c:v>
                </c:pt>
                <c:pt idx="76">
                  <c:v>79.88</c:v>
                </c:pt>
                <c:pt idx="77">
                  <c:v>80.61</c:v>
                </c:pt>
                <c:pt idx="78">
                  <c:v>78.400000000000006</c:v>
                </c:pt>
                <c:pt idx="79">
                  <c:v>72.959999999999994</c:v>
                </c:pt>
                <c:pt idx="80">
                  <c:v>69.94</c:v>
                </c:pt>
                <c:pt idx="81">
                  <c:v>65.739999999999995</c:v>
                </c:pt>
                <c:pt idx="82">
                  <c:v>63.65</c:v>
                </c:pt>
                <c:pt idx="83">
                  <c:v>65.209999999999994</c:v>
                </c:pt>
                <c:pt idx="84">
                  <c:v>62.73</c:v>
                </c:pt>
                <c:pt idx="85">
                  <c:v>62.7</c:v>
                </c:pt>
                <c:pt idx="86">
                  <c:v>61.83</c:v>
                </c:pt>
                <c:pt idx="87">
                  <c:v>61.7</c:v>
                </c:pt>
                <c:pt idx="88" formatCode="0.00">
                  <c:v>62.84</c:v>
                </c:pt>
                <c:pt idx="89" formatCode="0.00">
                  <c:v>63.16</c:v>
                </c:pt>
                <c:pt idx="90" formatCode="0.00">
                  <c:v>68.83</c:v>
                </c:pt>
                <c:pt idx="91" formatCode="0.00">
                  <c:v>76.41</c:v>
                </c:pt>
                <c:pt idx="92" formatCode="0.00">
                  <c:v>86</c:v>
                </c:pt>
                <c:pt idx="93" formatCode="0.00">
                  <c:v>83.04</c:v>
                </c:pt>
                <c:pt idx="94" formatCode="0.00">
                  <c:v>85.47</c:v>
                </c:pt>
                <c:pt idx="95" formatCode="0.00">
                  <c:v>84.72</c:v>
                </c:pt>
                <c:pt idx="96">
                  <c:v>85.1</c:v>
                </c:pt>
                <c:pt idx="97">
                  <c:v>75.61</c:v>
                </c:pt>
                <c:pt idx="98">
                  <c:v>76.52</c:v>
                </c:pt>
                <c:pt idx="99">
                  <c:v>78.42</c:v>
                </c:pt>
                <c:pt idx="100">
                  <c:v>77.25</c:v>
                </c:pt>
                <c:pt idx="101" formatCode="0.00">
                  <c:v>77.8</c:v>
                </c:pt>
                <c:pt idx="102" formatCode="0.00">
                  <c:v>77.09</c:v>
                </c:pt>
                <c:pt idx="103" formatCode="0.00">
                  <c:v>72.03</c:v>
                </c:pt>
                <c:pt idx="104" formatCode="0.00">
                  <c:v>73.5</c:v>
                </c:pt>
                <c:pt idx="105" formatCode="0.00">
                  <c:v>69.27</c:v>
                </c:pt>
                <c:pt idx="106" formatCode="0.00">
                  <c:v>62.9</c:v>
                </c:pt>
                <c:pt idx="107" formatCode="0.00">
                  <c:v>56.49</c:v>
                </c:pt>
                <c:pt idx="108" formatCode="0.00">
                  <c:v>53.57</c:v>
                </c:pt>
                <c:pt idx="109" formatCode="0.00">
                  <c:v>55.95</c:v>
                </c:pt>
                <c:pt idx="110" formatCode="0.00">
                  <c:v>52.23</c:v>
                </c:pt>
                <c:pt idx="111" formatCode="0.00">
                  <c:v>48.6</c:v>
                </c:pt>
                <c:pt idx="112" formatCode="0.00">
                  <c:v>47.46</c:v>
                </c:pt>
                <c:pt idx="113" formatCode="0.00">
                  <c:v>45.53</c:v>
                </c:pt>
                <c:pt idx="114" formatCode="0.00">
                  <c:v>47.66</c:v>
                </c:pt>
                <c:pt idx="115" formatCode="0.00">
                  <c:v>47.45</c:v>
                </c:pt>
                <c:pt idx="116" formatCode="0.00">
                  <c:v>46.68</c:v>
                </c:pt>
                <c:pt idx="117" formatCode="0.00">
                  <c:v>48.26</c:v>
                </c:pt>
                <c:pt idx="118" formatCode="0.00">
                  <c:v>56.3</c:v>
                </c:pt>
                <c:pt idx="119" formatCode="0.00">
                  <c:v>56.13</c:v>
                </c:pt>
                <c:pt idx="120" formatCode="0.00">
                  <c:v>55.22</c:v>
                </c:pt>
                <c:pt idx="121" formatCode="0.00">
                  <c:v>56.58</c:v>
                </c:pt>
                <c:pt idx="122" formatCode="0.00">
                  <c:v>62.76</c:v>
                </c:pt>
                <c:pt idx="123" formatCode="0.00">
                  <c:v>63.45</c:v>
                </c:pt>
                <c:pt idx="124" formatCode="0.00">
                  <c:v>57.14</c:v>
                </c:pt>
                <c:pt idx="125" formatCode="0.00">
                  <c:v>60.66</c:v>
                </c:pt>
                <c:pt idx="126" formatCode="0.00">
                  <c:v>58.22</c:v>
                </c:pt>
                <c:pt idx="127" formatCode="0.00">
                  <c:v>54.83</c:v>
                </c:pt>
                <c:pt idx="128" formatCode="0.00">
                  <c:v>50.36</c:v>
                </c:pt>
                <c:pt idx="129" formatCode="0.00">
                  <c:v>48.34</c:v>
                </c:pt>
                <c:pt idx="130" formatCode="0.00">
                  <c:v>50.05</c:v>
                </c:pt>
                <c:pt idx="131" formatCode="0.00">
                  <c:v>55.87</c:v>
                </c:pt>
                <c:pt idx="132" formatCode="0.00">
                  <c:v>57.28</c:v>
                </c:pt>
                <c:pt idx="133" formatCode="0.00">
                  <c:v>58.54</c:v>
                </c:pt>
                <c:pt idx="134" formatCode="0.00">
                  <c:v>62.12</c:v>
                </c:pt>
                <c:pt idx="135" formatCode="0.00">
                  <c:v>58.57</c:v>
                </c:pt>
                <c:pt idx="136" formatCode="0.00">
                  <c:v>64.14</c:v>
                </c:pt>
                <c:pt idx="137" formatCode="0.00">
                  <c:v>66.819999999999993</c:v>
                </c:pt>
                <c:pt idx="138" formatCode="0.00">
                  <c:v>66.03</c:v>
                </c:pt>
                <c:pt idx="139" formatCode="0.00">
                  <c:v>68.989999999999995</c:v>
                </c:pt>
                <c:pt idx="140" formatCode="0.00">
                  <c:v>73.8</c:v>
                </c:pt>
                <c:pt idx="141" formatCode="0.00">
                  <c:v>78.62</c:v>
                </c:pt>
                <c:pt idx="142" formatCode="0.00">
                  <c:v>71.64</c:v>
                </c:pt>
                <c:pt idx="143" formatCode="0.00">
                  <c:v>70.7</c:v>
                </c:pt>
                <c:pt idx="144" formatCode="0.00">
                  <c:v>65.290000000000006</c:v>
                </c:pt>
                <c:pt idx="145" formatCode="0.00">
                  <c:v>65.22</c:v>
                </c:pt>
                <c:pt idx="146" formatCode="0.00">
                  <c:v>60.16</c:v>
                </c:pt>
                <c:pt idx="147" formatCode="0.00">
                  <c:v>57.85</c:v>
                </c:pt>
                <c:pt idx="148" formatCode="0.00">
                  <c:v>60.96</c:v>
                </c:pt>
                <c:pt idx="149">
                  <c:v>67.72</c:v>
                </c:pt>
                <c:pt idx="150" formatCode="0.00">
                  <c:v>70.22</c:v>
                </c:pt>
                <c:pt idx="151" formatCode="0.00">
                  <c:v>69.31</c:v>
                </c:pt>
                <c:pt idx="152" formatCode="0.00">
                  <c:v>65.2</c:v>
                </c:pt>
                <c:pt idx="153">
                  <c:v>64.41</c:v>
                </c:pt>
                <c:pt idx="154">
                  <c:v>72.95</c:v>
                </c:pt>
                <c:pt idx="155" formatCode="0.00">
                  <c:v>85.66</c:v>
                </c:pt>
                <c:pt idx="156" formatCode="0.00">
                  <c:v>97.59</c:v>
                </c:pt>
                <c:pt idx="157" formatCode="0.00">
                  <c:v>94.11</c:v>
                </c:pt>
                <c:pt idx="158" formatCode="General">
                  <c:v>83.56</c:v>
                </c:pt>
                <c:pt idx="159" formatCode="General">
                  <c:v>75.45</c:v>
                </c:pt>
                <c:pt idx="160" formatCode="General">
                  <c:v>74.19</c:v>
                </c:pt>
                <c:pt idx="161" formatCode="General">
                  <c:v>71.02</c:v>
                </c:pt>
                <c:pt idx="162" formatCode="General">
                  <c:v>65.2</c:v>
                </c:pt>
                <c:pt idx="163" formatCode="General">
                  <c:v>65.760000000000005</c:v>
                </c:pt>
                <c:pt idx="164">
                  <c:v>67.61</c:v>
                </c:pt>
                <c:pt idx="165" formatCode="General">
                  <c:v>68.58</c:v>
                </c:pt>
                <c:pt idx="166">
                  <c:v>70.73</c:v>
                </c:pt>
                <c:pt idx="167" formatCode="General">
                  <c:v>74.45</c:v>
                </c:pt>
                <c:pt idx="168" formatCode="0.00">
                  <c:v>76.59</c:v>
                </c:pt>
                <c:pt idx="169" formatCode="General">
                  <c:v>78.540000000000006</c:v>
                </c:pt>
                <c:pt idx="170" formatCode="General">
                  <c:v>81.069999999999993</c:v>
                </c:pt>
                <c:pt idx="171" formatCode="General">
                  <c:v>83.94</c:v>
                </c:pt>
                <c:pt idx="172">
                  <c:v>89.12</c:v>
                </c:pt>
                <c:pt idx="173" formatCode="General">
                  <c:v>93.26</c:v>
                </c:pt>
                <c:pt idx="174" formatCode="0.00">
                  <c:v>84.04</c:v>
                </c:pt>
                <c:pt idx="175" formatCode="General">
                  <c:v>83.6</c:v>
                </c:pt>
                <c:pt idx="176" formatCode="General">
                  <c:v>88.08</c:v>
                </c:pt>
                <c:pt idx="177" formatCode="0.00">
                  <c:v>90.51</c:v>
                </c:pt>
                <c:pt idx="178" formatCode="General">
                  <c:v>96.73</c:v>
                </c:pt>
                <c:pt idx="179" formatCode="0.00">
                  <c:v>98.9</c:v>
                </c:pt>
                <c:pt idx="180" formatCode="0.00">
                  <c:v>100.14</c:v>
                </c:pt>
                <c:pt idx="181" formatCode="0.00">
                  <c:v>101.72</c:v>
                </c:pt>
                <c:pt idx="182" formatCode="0.00">
                  <c:v>106.35</c:v>
                </c:pt>
                <c:pt idx="183" formatCode="General">
                  <c:v>107.9</c:v>
                </c:pt>
                <c:pt idx="184">
                  <c:v>119.97</c:v>
                </c:pt>
                <c:pt idx="185">
                  <c:v>129.54</c:v>
                </c:pt>
                <c:pt idx="186">
                  <c:v>175.74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8FE-4C70-A321-D7391ED9E1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6169168"/>
        <c:axId val="246169560"/>
      </c:lineChart>
      <c:dateAx>
        <c:axId val="246169168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ot"/>
            </a:ln>
          </c:spPr>
        </c:majorGridlines>
        <c:minorGridlines>
          <c:spPr>
            <a:ln>
              <a:noFill/>
              <a:prstDash val="dash"/>
            </a:ln>
          </c:spPr>
        </c:minorGridlines>
        <c:numFmt formatCode="mm\/yyyy" sourceLinked="1"/>
        <c:majorTickMark val="out"/>
        <c:minorTickMark val="none"/>
        <c:tickLblPos val="none"/>
        <c:crossAx val="246169560"/>
        <c:crosses val="autoZero"/>
        <c:auto val="1"/>
        <c:lblOffset val="100"/>
        <c:baseTimeUnit val="months"/>
        <c:majorUnit val="1"/>
        <c:majorTimeUnit val="years"/>
      </c:dateAx>
      <c:valAx>
        <c:axId val="246169560"/>
        <c:scaling>
          <c:orientation val="minMax"/>
          <c:min val="4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 baseline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fi-FI"/>
          </a:p>
        </c:txPr>
        <c:crossAx val="246169168"/>
        <c:crosses val="autoZero"/>
        <c:crossBetween val="between"/>
        <c:minorUnit val="20"/>
      </c:valAx>
    </c:plotArea>
    <c:legend>
      <c:legendPos val="r"/>
      <c:layout>
        <c:manualLayout>
          <c:xMode val="edge"/>
          <c:yMode val="edge"/>
          <c:x val="0.86531139788393718"/>
          <c:y val="5.3971073876136741E-2"/>
          <c:w val="0.12285192220225624"/>
          <c:h val="0.89788304165893673"/>
        </c:manualLayout>
      </c:layout>
      <c:overlay val="0"/>
      <c:txPr>
        <a:bodyPr/>
        <a:lstStyle/>
        <a:p>
          <a:pPr>
            <a:defRPr sz="1050" baseline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100"/>
      </a:pPr>
      <a:endParaRPr lang="fi-FI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3676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9603" y="1975958"/>
            <a:ext cx="4813996" cy="108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CD9711-B79C-44AA-92AF-F487B44B99C1}" type="datetime1">
              <a:rPr lang="en-US" smtClean="0"/>
              <a:t>4/26/2022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0F5C09-30E4-468F-B4DD-3CFFB8A0562D}" type="datetime1">
              <a:rPr lang="en-US" smtClean="0"/>
              <a:t>4/26/2022</a:t>
            </a:fld>
            <a:endParaRPr lang="fi-FI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DAF6C7-377E-4B08-AD5D-A0E3391FAA17}" type="datetime1">
              <a:rPr lang="en-US" smtClean="0"/>
              <a:t>4/26/2022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7EC0B6-2E25-4D18-9E30-E0B3C0C6522E}" type="datetime1">
              <a:rPr lang="en-US" smtClean="0"/>
              <a:t>4/26/2022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C09E36-3F44-42B7-8655-A8C000CE7DD4}" type="datetime1">
              <a:rPr lang="en-US" smtClean="0"/>
              <a:t>4/26/2022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BCD378-01EB-4810-9C8E-3D1469448D83}" type="datetime1">
              <a:rPr lang="en-US" smtClean="0"/>
              <a:t>4/26/2022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15ADCA-8E35-4E8D-BC4B-9F473597696F}" type="datetime1">
              <a:rPr lang="en-US" smtClean="0"/>
              <a:t>4/26/2022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823E4C3-436B-4D27-8703-03F6D6D87FC4}" type="datetime1">
              <a:rPr lang="en-US" smtClean="0"/>
              <a:t>4/26/2022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F7AA48-13C6-4B92-BA02-8193D7A1134B}" type="datetime1">
              <a:rPr lang="en-US" smtClean="0"/>
              <a:t>4/26/2022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FBA45B5-99AE-4DC6-AE90-F0CC4C496FAF}" type="datetime1">
              <a:rPr lang="en-US" smtClean="0"/>
              <a:t>4/26/2022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pääotsikkoa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10DB5D-D05F-42FA-A6C6-AB6B33FAEAF0}" type="datetime1">
              <a:rPr lang="en-US" smtClean="0"/>
              <a:t>4/26/2022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6805023-F229-4028-A7EF-BB668AB9EE9F}" type="datetime1">
              <a:rPr lang="en-US" smtClean="0"/>
              <a:t>4/26/2022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0DE9654-8D3A-4D0F-9C7A-6BE18DC017F8}" type="datetime1">
              <a:rPr lang="en-US" smtClean="0"/>
              <a:t>4/26/2022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688634B-769C-4DA7-B947-A5E1A37A12CA}" type="datetime1">
              <a:rPr lang="en-US" smtClean="0"/>
              <a:t>4/26/2022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047978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3629FD3F-FAE6-4882-B622-8AEC5F7555EC}" type="datetime1">
              <a:rPr lang="en-US" smtClean="0"/>
              <a:t>4/26/2022</a:t>
            </a:fld>
            <a:endParaRPr lang="fi-FI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69623BB-AB23-4AFE-B23E-43D0AC6BAC09}" type="datetime1">
              <a:rPr lang="en-US" smtClean="0"/>
              <a:t>4/26/2022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/>
              <a:t>4/26/2022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5ADDE7DF-11E5-41DD-A98E-E4FDFA50E2CA}" type="datetime1">
              <a:rPr lang="en-US" smtClean="0"/>
              <a:t>4/26/2022</a:t>
            </a:fld>
            <a:endParaRPr lang="fi-FI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E15E6F7-FA86-41FD-A9AD-AFA2377AF82F}" type="datetime1">
              <a:rPr lang="en-US" smtClean="0"/>
              <a:t>4/26/2022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984966-0882-4C80-8501-F671FCC519FE}" type="datetime1">
              <a:rPr lang="en-US" smtClean="0"/>
              <a:t>4/26/2022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E00E6F-8D33-4515-8E96-EC6D63C57588}" type="datetime1">
              <a:rPr lang="en-US" smtClean="0"/>
              <a:t>4/26/2022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056C22-45A8-47B5-A6D7-BB7CD2C4EB10}" type="datetime1">
              <a:rPr lang="en-US" smtClean="0"/>
              <a:t>4/26/2022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A12F6D-C4D5-4F69-B1C8-58486C607391}" type="datetime1">
              <a:rPr lang="en-US" smtClean="0"/>
              <a:t>4/26/2022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524F31-7927-4FF7-AF2F-588759863600}" type="datetime1">
              <a:rPr lang="en-US" smtClean="0"/>
              <a:t>4/26/2022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722BBE-49BA-464E-9D21-CF342899C60D}" type="datetime1">
              <a:rPr lang="en-US" smtClean="0"/>
              <a:t>4/26/2022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20A5ED-6AB1-4AF1-A5CF-257A19B62523}" type="datetime1">
              <a:rPr lang="en-US" smtClean="0"/>
              <a:t>4/26/2022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29E41B-9EFE-4C4A-A95F-7439E186849E}" type="datetime1">
              <a:rPr lang="en-US" smtClean="0"/>
              <a:t>4/26/2022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47E46FA-4437-4E43-8891-B8D611D31DE6}" type="datetime1">
              <a:rPr lang="en-US" smtClean="0"/>
              <a:t>4/26/2022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6" y="4728047"/>
            <a:ext cx="203507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err="1"/>
              <a:t>Prices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DB5D-D05F-42FA-A6C6-AB6B33FAEAF0}" type="datetime1">
              <a:rPr lang="en-US" smtClean="0"/>
              <a:t>4/26/2022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</p:spTree>
    <p:extLst>
      <p:ext uri="{BB962C8B-B14F-4D97-AF65-F5344CB8AC3E}">
        <p14:creationId xmlns:p14="http://schemas.microsoft.com/office/powerpoint/2010/main" val="115259198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Producer Price Indices for Industry and Technology Industry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4/26/2022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Source: </a:t>
            </a:r>
            <a:r>
              <a:rPr lang="en-US" err="1"/>
              <a:t>Macrobond</a:t>
            </a:r>
            <a:r>
              <a:rPr lang="en-US"/>
              <a:t>, Statistics Finland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711408370"/>
              </p:ext>
            </p:extLst>
          </p:nvPr>
        </p:nvGraphicFramePr>
        <p:xfrm>
          <a:off x="417513" y="1114425"/>
          <a:ext cx="8316912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86092" imgH="5580429" progId="Mbnd.mbnd">
                  <p:embed/>
                </p:oleObj>
              </mc:Choice>
              <mc:Fallback>
                <p:oleObj name="Macrobond document" r:id="rId2" imgW="13186092" imgH="5580429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17513" y="1114425"/>
                        <a:ext cx="8316912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7018263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CE8D6C9-29F5-4D5B-A416-4F4E4F1EDFE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Producer Price Indices for Technology Industry by Branches</a:t>
            </a:r>
          </a:p>
          <a:p>
            <a:endParaRPr lang="fi-FI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87441008-4081-43A3-ADF5-F1AE5DBDC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06D0FCE-B272-44EF-A41B-E2B8B3FBF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4/26/2022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6068CA5-F21D-4423-A3B6-EAC355219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69B94436-E8D6-4D61-B9BF-74E9130F693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Source: </a:t>
            </a:r>
            <a:r>
              <a:rPr lang="en-US" err="1"/>
              <a:t>Macrobond</a:t>
            </a:r>
            <a:r>
              <a:rPr lang="en-US"/>
              <a:t>, Statistics Finland</a:t>
            </a:r>
          </a:p>
          <a:p>
            <a:endParaRPr lang="fi-FI"/>
          </a:p>
        </p:txBody>
      </p:sp>
      <p:graphicFrame>
        <p:nvGraphicFramePr>
          <p:cNvPr id="8" name="Objekti 7">
            <a:extLst>
              <a:ext uri="{FF2B5EF4-FFF2-40B4-BE49-F238E27FC236}">
                <a16:creationId xmlns:a16="http://schemas.microsoft.com/office/drawing/2014/main" id="{75E4CCD9-07FD-4A6D-BBE2-5D308D8E2F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307442"/>
              </p:ext>
            </p:extLst>
          </p:nvPr>
        </p:nvGraphicFramePr>
        <p:xfrm>
          <a:off x="381000" y="1097975"/>
          <a:ext cx="8392508" cy="3634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5223469" imgH="6592037" progId="Mbnd.mbnd">
                  <p:embed/>
                </p:oleObj>
              </mc:Choice>
              <mc:Fallback>
                <p:oleObj name="Macrobond document" r:id="rId2" imgW="15223469" imgH="6592037" progId="Mbnd.mbnd">
                  <p:embed/>
                  <p:pic>
                    <p:nvPicPr>
                      <p:cNvPr id="8" name="Objekti 7">
                        <a:extLst>
                          <a:ext uri="{FF2B5EF4-FFF2-40B4-BE49-F238E27FC236}">
                            <a16:creationId xmlns:a16="http://schemas.microsoft.com/office/drawing/2014/main" id="{75E4CCD9-07FD-4A6D-BBE2-5D308D8E2FC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1000" y="1097975"/>
                        <a:ext cx="8392508" cy="36345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140439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Producer Price Indices for Mechanical Engineering by Branches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4/26/2022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Source: </a:t>
            </a:r>
            <a:r>
              <a:rPr lang="en-US" err="1"/>
              <a:t>Macrobond</a:t>
            </a:r>
            <a:r>
              <a:rPr lang="en-US"/>
              <a:t>, Statistics Finland</a:t>
            </a:r>
          </a:p>
        </p:txBody>
      </p:sp>
      <p:graphicFrame>
        <p:nvGraphicFramePr>
          <p:cNvPr id="11" name="Sisällön paikkamerkki 10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414899709"/>
              </p:ext>
            </p:extLst>
          </p:nvPr>
        </p:nvGraphicFramePr>
        <p:xfrm>
          <a:off x="417513" y="1114425"/>
          <a:ext cx="8316912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86092" imgH="5580429" progId="Mbnd.mbnd">
                  <p:embed/>
                </p:oleObj>
              </mc:Choice>
              <mc:Fallback>
                <p:oleObj name="Macrobond document" r:id="rId2" imgW="13186092" imgH="5580429" progId="Mbnd.mbnd">
                  <p:embed/>
                  <p:pic>
                    <p:nvPicPr>
                      <p:cNvPr id="11" name="Sisällön paikkamerkki 10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17513" y="1114425"/>
                        <a:ext cx="8316912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561420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YoY Changes in Producer Price Indices in Technology Industry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4/26/2022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Source: </a:t>
            </a:r>
            <a:r>
              <a:rPr lang="en-US" err="1"/>
              <a:t>Macrobond</a:t>
            </a:r>
            <a:r>
              <a:rPr lang="en-US"/>
              <a:t>, Statistics Finland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362875398"/>
              </p:ext>
            </p:extLst>
          </p:nvPr>
        </p:nvGraphicFramePr>
        <p:xfrm>
          <a:off x="392113" y="1103313"/>
          <a:ext cx="8369300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86092" imgH="5580429" progId="Mbnd.mbnd">
                  <p:embed/>
                </p:oleObj>
              </mc:Choice>
              <mc:Fallback>
                <p:oleObj name="Macrobond document" r:id="rId2" imgW="13186092" imgH="5580429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3313"/>
                        <a:ext cx="8369300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1479432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YoY Changes in Producer Price Indices in Mechanical Engineering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4/26/2022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Source: </a:t>
            </a:r>
            <a:r>
              <a:rPr lang="en-US" err="1"/>
              <a:t>Macrobond</a:t>
            </a:r>
            <a:r>
              <a:rPr lang="en-US"/>
              <a:t>, Statistics Finland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020628681"/>
              </p:ext>
            </p:extLst>
          </p:nvPr>
        </p:nvGraphicFramePr>
        <p:xfrm>
          <a:off x="392113" y="1103313"/>
          <a:ext cx="8369300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86092" imgH="5580429" progId="Mbnd.mbnd">
                  <p:embed/>
                </p:oleObj>
              </mc:Choice>
              <mc:Fallback>
                <p:oleObj name="Macrobond document" r:id="rId2" imgW="13186092" imgH="5580429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3313"/>
                        <a:ext cx="8369300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9306542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Prices of Non-Ferrous Metals in Euros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4/26/2022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15616" y="4728047"/>
            <a:ext cx="1775664" cy="164690"/>
          </a:xfrm>
        </p:spPr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 err="1"/>
              <a:t>Latest</a:t>
            </a:r>
            <a:r>
              <a:rPr lang="fr-FR" dirty="0"/>
              <a:t> observation: 3/2022</a:t>
            </a:r>
          </a:p>
          <a:p>
            <a:r>
              <a:rPr lang="fr-FR" dirty="0"/>
              <a:t>Source: LME</a:t>
            </a:r>
          </a:p>
        </p:txBody>
      </p:sp>
      <p:graphicFrame>
        <p:nvGraphicFramePr>
          <p:cNvPr id="8" name="Sisällön paikkamerkki 6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283061840"/>
              </p:ext>
            </p:extLst>
          </p:nvPr>
        </p:nvGraphicFramePr>
        <p:xfrm>
          <a:off x="381000" y="1103313"/>
          <a:ext cx="8583488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827584" y="1071687"/>
            <a:ext cx="3289114" cy="174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" tIns="18000" rIns="18000" bIns="18000">
            <a:spAutoFit/>
          </a:bodyPr>
          <a:lstStyle>
            <a:lvl1pPr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79425"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57263"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436688"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916113"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3733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8305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877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7449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0" marR="0" lvl="0" indent="0" defTabSz="957263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Indeksi, 2010 = 100 </a:t>
            </a:r>
          </a:p>
        </p:txBody>
      </p:sp>
      <p:graphicFrame>
        <p:nvGraphicFramePr>
          <p:cNvPr id="10" name="Taulukko 9">
            <a:extLst>
              <a:ext uri="{FF2B5EF4-FFF2-40B4-BE49-F238E27FC236}">
                <a16:creationId xmlns:a16="http://schemas.microsoft.com/office/drawing/2014/main" id="{6A059186-E3D5-402E-B7F8-1BDFB06CA3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782736"/>
              </p:ext>
            </p:extLst>
          </p:nvPr>
        </p:nvGraphicFramePr>
        <p:xfrm>
          <a:off x="763525" y="4485563"/>
          <a:ext cx="7075181" cy="318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6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61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61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61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61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61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00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233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618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618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6187">
                  <a:extLst>
                    <a:ext uri="{9D8B030D-6E8A-4147-A177-3AD203B41FA5}">
                      <a16:colId xmlns:a16="http://schemas.microsoft.com/office/drawing/2014/main" val="753925456"/>
                    </a:ext>
                  </a:extLst>
                </a:gridCol>
                <a:gridCol w="416187">
                  <a:extLst>
                    <a:ext uri="{9D8B030D-6E8A-4147-A177-3AD203B41FA5}">
                      <a16:colId xmlns:a16="http://schemas.microsoft.com/office/drawing/2014/main" val="2965053654"/>
                    </a:ext>
                  </a:extLst>
                </a:gridCol>
                <a:gridCol w="416187">
                  <a:extLst>
                    <a:ext uri="{9D8B030D-6E8A-4147-A177-3AD203B41FA5}">
                      <a16:colId xmlns:a16="http://schemas.microsoft.com/office/drawing/2014/main" val="575256740"/>
                    </a:ext>
                  </a:extLst>
                </a:gridCol>
                <a:gridCol w="416187">
                  <a:extLst>
                    <a:ext uri="{9D8B030D-6E8A-4147-A177-3AD203B41FA5}">
                      <a16:colId xmlns:a16="http://schemas.microsoft.com/office/drawing/2014/main" val="1107027102"/>
                    </a:ext>
                  </a:extLst>
                </a:gridCol>
                <a:gridCol w="416187">
                  <a:extLst>
                    <a:ext uri="{9D8B030D-6E8A-4147-A177-3AD203B41FA5}">
                      <a16:colId xmlns:a16="http://schemas.microsoft.com/office/drawing/2014/main" val="2628125772"/>
                    </a:ext>
                  </a:extLst>
                </a:gridCol>
              </a:tblGrid>
              <a:tr h="318435"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4210460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En_2016.potx" id="{E14B6F4D-2AAF-4653-9D1F-37CDC620F9CB}" vid="{8AE68278-BDD8-4175-A899-D5C2E87B98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Teknologiateollisuus">
    <a:dk1>
      <a:srgbClr val="002664"/>
    </a:dk1>
    <a:lt1>
      <a:srgbClr val="FFFFFF"/>
    </a:lt1>
    <a:dk2>
      <a:srgbClr val="002664"/>
    </a:dk2>
    <a:lt2>
      <a:srgbClr val="D7D3C7"/>
    </a:lt2>
    <a:accent1>
      <a:srgbClr val="822433"/>
    </a:accent1>
    <a:accent2>
      <a:srgbClr val="002664"/>
    </a:accent2>
    <a:accent3>
      <a:srgbClr val="00A1DE"/>
    </a:accent3>
    <a:accent4>
      <a:srgbClr val="D95E16"/>
    </a:accent4>
    <a:accent5>
      <a:srgbClr val="FFBC3D"/>
    </a:accent5>
    <a:accent6>
      <a:srgbClr val="A2AD00"/>
    </a:accent6>
    <a:hlink>
      <a:srgbClr val="A2AD00"/>
    </a:hlink>
    <a:folHlink>
      <a:srgbClr val="00A1DE"/>
    </a:folHlink>
  </a:clrScheme>
  <a:fontScheme name="5nuolen_vaakaKANSI_SUOMI">
    <a:majorFont>
      <a:latin typeface="Arial"/>
      <a:ea typeface="Arial Unicode MS"/>
      <a:cs typeface="Arial Unicode MS"/>
    </a:majorFont>
    <a:minorFont>
      <a:latin typeface="Arial"/>
      <a:ea typeface="Arial Unicode MS"/>
      <a:cs typeface="Arial Unicode MS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886EDC3C35ED44386E38662B6DACCDA" ma:contentTypeVersion="13" ma:contentTypeDescription="Luo uusi asiakirja." ma:contentTypeScope="" ma:versionID="710de9c09b477888a61bc1ee84f0377f">
  <xsd:schema xmlns:xsd="http://www.w3.org/2001/XMLSchema" xmlns:xs="http://www.w3.org/2001/XMLSchema" xmlns:p="http://schemas.microsoft.com/office/2006/metadata/properties" xmlns:ns2="b057f711-7d93-472c-a8f6-94be00805750" xmlns:ns3="c296724d-1a81-4a23-b6dd-dca7fd62c6ff" targetNamespace="http://schemas.microsoft.com/office/2006/metadata/properties" ma:root="true" ma:fieldsID="5a4b15074f864bf947224c895d4ea298" ns2:_="" ns3:_="">
    <xsd:import namespace="b057f711-7d93-472c-a8f6-94be00805750"/>
    <xsd:import namespace="c296724d-1a81-4a23-b6dd-dca7fd62c6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57f711-7d93-472c-a8f6-94be008057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96724d-1a81-4a23-b6dd-dca7fd62c6f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296724d-1a81-4a23-b6dd-dca7fd62c6ff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239B7A3F-ACCD-4B69-A9C8-7C78775A5C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2D9510-C9FF-45AA-BD1D-A080BFF45E8E}">
  <ds:schemaRefs>
    <ds:schemaRef ds:uri="b057f711-7d93-472c-a8f6-94be00805750"/>
    <ds:schemaRef ds:uri="c296724d-1a81-4a23-b6dd-dca7fd62c6f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A877040-91F6-4C64-8F34-486FE84D4EC3}">
  <ds:schemaRefs>
    <ds:schemaRef ds:uri="31fc0bb4-b62d-4044-8569-b8da76fe5ed6"/>
    <ds:schemaRef ds:uri="a5c4f9c2-84a2-48d3-9942-8e0fea0a10bc"/>
    <ds:schemaRef ds:uri="c296724d-1a81-4a23-b6dd-dca7fd62c6f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Tekno_En_2016</Template>
  <TotalTime>191</TotalTime>
  <Words>152</Words>
  <Application>Microsoft Office PowerPoint</Application>
  <PresentationFormat>Näytössä katseltava esitys (16:9)</PresentationFormat>
  <Paragraphs>55</Paragraphs>
  <Slides>7</Slides>
  <Notes>1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Techind_EN</cp:keywords>
  <cp:lastModifiedBy>Emaus Katriina</cp:lastModifiedBy>
  <cp:revision>1</cp:revision>
  <cp:lastPrinted>2016-06-09T07:47:11Z</cp:lastPrinted>
  <dcterms:created xsi:type="dcterms:W3CDTF">2016-09-13T07:22:54Z</dcterms:created>
  <dcterms:modified xsi:type="dcterms:W3CDTF">2022-04-26T11:18:25Z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0x010100F886EDC3C35ED44386E38662B6DACCDA</vt:lpwstr>
  </property>
  <property fmtid="{D5CDD505-2E9C-101B-9397-08002B2CF9AE}" pid="28" name="Order">
    <vt:r8>826200</vt:r8>
  </property>
  <property fmtid="{D5CDD505-2E9C-101B-9397-08002B2CF9AE}" pid="29" name="xd_Signature">
    <vt:bool>false</vt:bool>
  </property>
  <property fmtid="{D5CDD505-2E9C-101B-9397-08002B2CF9AE}" pid="30" name="xd_ProgID">
    <vt:lpwstr/>
  </property>
  <property fmtid="{D5CDD505-2E9C-101B-9397-08002B2CF9AE}" pid="31" name="ComplianceAssetId">
    <vt:lpwstr/>
  </property>
  <property fmtid="{D5CDD505-2E9C-101B-9397-08002B2CF9AE}" pid="32" name="TemplateUrl">
    <vt:lpwstr/>
  </property>
  <property fmtid="{D5CDD505-2E9C-101B-9397-08002B2CF9AE}" pid="33" name="TyoryhmanNimi">
    <vt:lpwstr>Talous ja tilastot</vt:lpwstr>
  </property>
  <property fmtid="{D5CDD505-2E9C-101B-9397-08002B2CF9AE}" pid="34" name="_ExtendedDescription">
    <vt:lpwstr/>
  </property>
  <property fmtid="{D5CDD505-2E9C-101B-9397-08002B2CF9AE}" pid="35" name="TriggerFlowInfo">
    <vt:lpwstr/>
  </property>
  <property fmtid="{D5CDD505-2E9C-101B-9397-08002B2CF9AE}" pid="36" name="_SharedFileIndex">
    <vt:lpwstr/>
  </property>
  <property fmtid="{D5CDD505-2E9C-101B-9397-08002B2CF9AE}" pid="37" name="_SourceUrl">
    <vt:lpwstr/>
  </property>
</Properties>
</file>