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BAF024-C048-4B69-93F6-BB929572166D}" v="4" dt="2019-07-24T08:12:25.920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150" d="100"/>
          <a:sy n="150" d="100"/>
        </p:scale>
        <p:origin x="342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teri Rautaporras" userId="81ae4bc9-51ec-4b09-af2d-f08f9486593f" providerId="ADAL" clId="{C2BAF024-C048-4B69-93F6-BB929572166D}"/>
    <pc:docChg chg="modSld">
      <pc:chgData name="Petteri Rautaporras" userId="81ae4bc9-51ec-4b09-af2d-f08f9486593f" providerId="ADAL" clId="{C2BAF024-C048-4B69-93F6-BB929572166D}" dt="2019-07-24T08:12:25.920" v="3"/>
      <pc:docMkLst>
        <pc:docMk/>
      </pc:docMkLst>
      <pc:sldChg chg="modSp">
        <pc:chgData name="Petteri Rautaporras" userId="81ae4bc9-51ec-4b09-af2d-f08f9486593f" providerId="ADAL" clId="{C2BAF024-C048-4B69-93F6-BB929572166D}" dt="2019-07-24T08:12:25.220" v="0"/>
        <pc:sldMkLst>
          <pc:docMk/>
          <pc:sldMk cId="2732214901" sldId="257"/>
        </pc:sldMkLst>
        <pc:graphicFrameChg chg="mod">
          <ac:chgData name="Petteri Rautaporras" userId="81ae4bc9-51ec-4b09-af2d-f08f9486593f" providerId="ADAL" clId="{C2BAF024-C048-4B69-93F6-BB929572166D}" dt="2019-07-24T08:12:25.220" v="0"/>
          <ac:graphicFrameMkLst>
            <pc:docMk/>
            <pc:sldMk cId="2732214901" sldId="257"/>
            <ac:graphicFrameMk id="9" creationId="{00000000-0000-0000-0000-000000000000}"/>
          </ac:graphicFrameMkLst>
        </pc:graphicFrameChg>
      </pc:sldChg>
      <pc:sldChg chg="modSp">
        <pc:chgData name="Petteri Rautaporras" userId="81ae4bc9-51ec-4b09-af2d-f08f9486593f" providerId="ADAL" clId="{C2BAF024-C048-4B69-93F6-BB929572166D}" dt="2019-07-24T08:12:25.448" v="1"/>
        <pc:sldMkLst>
          <pc:docMk/>
          <pc:sldMk cId="2559988372" sldId="258"/>
        </pc:sldMkLst>
        <pc:graphicFrameChg chg="mod">
          <ac:chgData name="Petteri Rautaporras" userId="81ae4bc9-51ec-4b09-af2d-f08f9486593f" providerId="ADAL" clId="{C2BAF024-C048-4B69-93F6-BB929572166D}" dt="2019-07-24T08:12:25.448" v="1"/>
          <ac:graphicFrameMkLst>
            <pc:docMk/>
            <pc:sldMk cId="2559988372" sldId="258"/>
            <ac:graphicFrameMk id="9" creationId="{00000000-0000-0000-0000-000000000000}"/>
          </ac:graphicFrameMkLst>
        </pc:graphicFrameChg>
      </pc:sldChg>
      <pc:sldChg chg="modSp">
        <pc:chgData name="Petteri Rautaporras" userId="81ae4bc9-51ec-4b09-af2d-f08f9486593f" providerId="ADAL" clId="{C2BAF024-C048-4B69-93F6-BB929572166D}" dt="2019-07-24T08:12:25.689" v="2"/>
        <pc:sldMkLst>
          <pc:docMk/>
          <pc:sldMk cId="2845681762" sldId="259"/>
        </pc:sldMkLst>
        <pc:graphicFrameChg chg="mod">
          <ac:chgData name="Petteri Rautaporras" userId="81ae4bc9-51ec-4b09-af2d-f08f9486593f" providerId="ADAL" clId="{C2BAF024-C048-4B69-93F6-BB929572166D}" dt="2019-07-24T08:12:25.689" v="2"/>
          <ac:graphicFrameMkLst>
            <pc:docMk/>
            <pc:sldMk cId="2845681762" sldId="259"/>
            <ac:graphicFrameMk id="9" creationId="{00000000-0000-0000-0000-000000000000}"/>
          </ac:graphicFrameMkLst>
        </pc:graphicFrameChg>
      </pc:sldChg>
      <pc:sldChg chg="modSp">
        <pc:chgData name="Petteri Rautaporras" userId="81ae4bc9-51ec-4b09-af2d-f08f9486593f" providerId="ADAL" clId="{C2BAF024-C048-4B69-93F6-BB929572166D}" dt="2019-07-24T08:12:25.920" v="3"/>
        <pc:sldMkLst>
          <pc:docMk/>
          <pc:sldMk cId="3865778634" sldId="260"/>
        </pc:sldMkLst>
        <pc:graphicFrameChg chg="mod">
          <ac:chgData name="Petteri Rautaporras" userId="81ae4bc9-51ec-4b09-af2d-f08f9486593f" providerId="ADAL" clId="{C2BAF024-C048-4B69-93F6-BB929572166D}" dt="2019-07-24T08:12:25.920" v="3"/>
          <ac:graphicFrameMkLst>
            <pc:docMk/>
            <pc:sldMk cId="3865778634" sldId="260"/>
            <ac:graphicFrameMk id="9" creationId="{00000000-0000-0000-0000-000000000000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Productivity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DB5D-D05F-42FA-A6C6-AB6B33FAEAF0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6396145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Productivity* Development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4332335" cy="165163"/>
          </a:xfrm>
        </p:spPr>
        <p:txBody>
          <a:bodyPr/>
          <a:lstStyle/>
          <a:p>
            <a:r>
              <a:rPr lang="en-US" dirty="0"/>
              <a:t>*) Productivity is measured as real value added per hours worked. When productivity grows (the curve rises) value added grows more than hours worked.</a:t>
            </a:r>
          </a:p>
          <a:p>
            <a:r>
              <a:rPr lang="en-US" dirty="0"/>
              <a:t>Source: Statistics Finland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110574721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221490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Productivity* Components Development in Technology Industry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3468239" cy="165163"/>
          </a:xfrm>
        </p:spPr>
        <p:txBody>
          <a:bodyPr/>
          <a:lstStyle/>
          <a:p>
            <a:r>
              <a:rPr lang="en-US" dirty="0"/>
              <a:t>*) Productivity is measured as real value added per hours worked</a:t>
            </a:r>
          </a:p>
          <a:p>
            <a:r>
              <a:rPr lang="en-US" dirty="0"/>
              <a:t>Source: Statistics Finland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009748071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9988372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Productivity* Development in Technology Industry by Branches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4404343" cy="165163"/>
          </a:xfrm>
        </p:spPr>
        <p:txBody>
          <a:bodyPr/>
          <a:lstStyle/>
          <a:p>
            <a:r>
              <a:rPr lang="en-US" dirty="0"/>
              <a:t>*) Productivity is measured as real value added per hours worked. When productivity grows (the curve rises) value added grows more than hours worked.</a:t>
            </a:r>
          </a:p>
          <a:p>
            <a:r>
              <a:rPr lang="en-US" dirty="0"/>
              <a:t>Source: Statistics Finland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740574577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5681762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Productivity* Development in Mechanical Engineering by Branches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7/24/2019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4332335" cy="165163"/>
          </a:xfrm>
        </p:spPr>
        <p:txBody>
          <a:bodyPr/>
          <a:lstStyle/>
          <a:p>
            <a:r>
              <a:rPr lang="en-US" dirty="0"/>
              <a:t>*) Productivity is measured as real value added per hours worked. When productivity grows (the curve rises) value added grows more than hours worked.</a:t>
            </a:r>
          </a:p>
          <a:p>
            <a:r>
              <a:rPr lang="en-US" dirty="0"/>
              <a:t>Source: Statistics Finland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769820429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577863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DA672DBA335C34DBBA9A53594FD77F6" ma:contentTypeVersion="9" ma:contentTypeDescription="Luo uusi asiakirja." ma:contentTypeScope="" ma:versionID="f99623d2a742417cab531e4610bb3d21">
  <xsd:schema xmlns:xsd="http://www.w3.org/2001/XMLSchema" xmlns:xs="http://www.w3.org/2001/XMLSchema" xmlns:p="http://schemas.microsoft.com/office/2006/metadata/properties" xmlns:ns2="a5c4f9c2-84a2-48d3-9942-8e0fea0a10bc" xmlns:ns3="31fc0bb4-b62d-4044-8569-b8da76fe5ed6" targetNamespace="http://schemas.microsoft.com/office/2006/metadata/properties" ma:root="true" ma:fieldsID="8b585e86e4723be97b351f2479de5d94" ns2:_="" ns3:_="">
    <xsd:import namespace="a5c4f9c2-84a2-48d3-9942-8e0fea0a10bc"/>
    <xsd:import namespace="31fc0bb4-b62d-4044-8569-b8da76fe5e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4f9c2-84a2-48d3-9942-8e0fea0a10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fc0bb4-b62d-4044-8569-b8da76fe5ed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31C028-B636-4C7E-9F05-6F4F96A317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80D402-FD6C-4671-96CB-7A2684484536}"/>
</file>

<file path=customXml/itemProps3.xml><?xml version="1.0" encoding="utf-8"?>
<ds:datastoreItem xmlns:ds="http://schemas.openxmlformats.org/officeDocument/2006/customXml" ds:itemID="{9D0688BC-54B3-47F0-B631-37A3B41774CB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a5c4f9c2-84a2-48d3-9942-8e0fea0a10bc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11</TotalTime>
  <Words>172</Words>
  <Application>Microsoft Office PowerPoint</Application>
  <PresentationFormat>Näytössä katseltava esitys (16:9)</PresentationFormat>
  <Paragraphs>28</Paragraphs>
  <Slides>5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Rautaporras Petteri</cp:lastModifiedBy>
  <cp:revision>4</cp:revision>
  <cp:lastPrinted>2016-06-09T07:47:11Z</cp:lastPrinted>
  <dcterms:created xsi:type="dcterms:W3CDTF">2016-09-13T07:52:36Z</dcterms:created>
  <dcterms:modified xsi:type="dcterms:W3CDTF">2019-07-24T08:12:34Z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0x010100EDA672DBA335C34DBBA9A53594FD77F6</vt:lpwstr>
  </property>
  <property fmtid="{D5CDD505-2E9C-101B-9397-08002B2CF9AE}" pid="28" name="Order">
    <vt:r8>834400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</Properties>
</file>