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80" r:id="rId5"/>
    <p:sldId id="256" r:id="rId6"/>
    <p:sldId id="1007" r:id="rId7"/>
    <p:sldId id="981" r:id="rId8"/>
    <p:sldId id="1004" r:id="rId9"/>
    <p:sldId id="915" r:id="rId10"/>
    <p:sldId id="272" r:id="rId11"/>
    <p:sldId id="458" r:id="rId12"/>
    <p:sldId id="994" r:id="rId13"/>
    <p:sldId id="1009" r:id="rId14"/>
    <p:sldId id="1013" r:id="rId15"/>
    <p:sldId id="1010" r:id="rId16"/>
    <p:sldId id="391" r:id="rId17"/>
    <p:sldId id="392" r:id="rId18"/>
    <p:sldId id="393" r:id="rId19"/>
    <p:sldId id="276" r:id="rId20"/>
    <p:sldId id="285" r:id="rId21"/>
    <p:sldId id="394" r:id="rId22"/>
    <p:sldId id="1011" r:id="rId23"/>
    <p:sldId id="1012" r:id="rId24"/>
    <p:sldId id="397" r:id="rId25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0909" autoAdjust="0"/>
  </p:normalViewPr>
  <p:slideViewPr>
    <p:cSldViewPr showGuides="1">
      <p:cViewPr varScale="1">
        <p:scale>
          <a:sx n="89" d="100"/>
          <a:sy n="89" d="100"/>
        </p:scale>
        <p:origin x="40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C5CF95CA-C20C-4179-96EC-B6E86A5C70E6}"/>
    <pc:docChg chg="addSld delSld modSld">
      <pc:chgData name="Rautaporras Petteri" userId="81ae4bc9-51ec-4b09-af2d-f08f9486593f" providerId="ADAL" clId="{C5CF95CA-C20C-4179-96EC-B6E86A5C70E6}" dt="2020-01-28T08:02:22.839" v="4" actId="27918"/>
      <pc:docMkLst>
        <pc:docMk/>
      </pc:docMkLst>
      <pc:sldChg chg="add mod">
        <pc:chgData name="Rautaporras Petteri" userId="81ae4bc9-51ec-4b09-af2d-f08f9486593f" providerId="ADAL" clId="{C5CF95CA-C20C-4179-96EC-B6E86A5C70E6}" dt="2020-01-28T08:02:22.839" v="4" actId="27918"/>
        <pc:sldMkLst>
          <pc:docMk/>
          <pc:sldMk cId="3522926065" sldId="994"/>
        </pc:sldMkLst>
      </pc:sldChg>
      <pc:sldChg chg="del">
        <pc:chgData name="Rautaporras Petteri" userId="81ae4bc9-51ec-4b09-af2d-f08f9486593f" providerId="ADAL" clId="{C5CF95CA-C20C-4179-96EC-B6E86A5C70E6}" dt="2020-01-28T07:59:45.440" v="0" actId="2696"/>
        <pc:sldMkLst>
          <pc:docMk/>
          <pc:sldMk cId="1951005388" sldId="1006"/>
        </pc:sldMkLst>
      </pc:sldChg>
      <pc:sldChg chg="del">
        <pc:chgData name="Rautaporras Petteri" userId="81ae4bc9-51ec-4b09-af2d-f08f9486593f" providerId="ADAL" clId="{C5CF95CA-C20C-4179-96EC-B6E86A5C70E6}" dt="2020-01-28T07:59:51.396" v="1" actId="2696"/>
        <pc:sldMkLst>
          <pc:docMk/>
          <pc:sldMk cId="1280083124" sldId="100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61645529269119E-2"/>
          <c:y val="6.9117138830034744E-2"/>
          <c:w val="0.91529060570039411"/>
          <c:h val="0.77350830969403139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Työllisyysaste, %, trendi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Taul1!$B$2:$B$121</c:f>
              <c:numCache>
                <c:formatCode>0.0</c:formatCode>
                <c:ptCount val="120"/>
                <c:pt idx="0">
                  <c:v>67.7</c:v>
                </c:pt>
                <c:pt idx="1">
                  <c:v>67.7</c:v>
                </c:pt>
                <c:pt idx="2">
                  <c:v>67.7</c:v>
                </c:pt>
                <c:pt idx="3">
                  <c:v>67.7</c:v>
                </c:pt>
                <c:pt idx="4">
                  <c:v>67.7</c:v>
                </c:pt>
                <c:pt idx="5">
                  <c:v>67.7</c:v>
                </c:pt>
                <c:pt idx="6">
                  <c:v>67.8</c:v>
                </c:pt>
                <c:pt idx="7">
                  <c:v>67.8</c:v>
                </c:pt>
                <c:pt idx="8">
                  <c:v>67.900000000000006</c:v>
                </c:pt>
                <c:pt idx="9">
                  <c:v>68</c:v>
                </c:pt>
                <c:pt idx="10">
                  <c:v>68</c:v>
                </c:pt>
                <c:pt idx="11">
                  <c:v>68.099999999999994</c:v>
                </c:pt>
                <c:pt idx="12">
                  <c:v>68.2</c:v>
                </c:pt>
                <c:pt idx="13">
                  <c:v>68.3</c:v>
                </c:pt>
                <c:pt idx="14">
                  <c:v>68.3</c:v>
                </c:pt>
                <c:pt idx="15">
                  <c:v>68.400000000000006</c:v>
                </c:pt>
                <c:pt idx="16">
                  <c:v>68.5</c:v>
                </c:pt>
                <c:pt idx="17">
                  <c:v>68.599999999999994</c:v>
                </c:pt>
                <c:pt idx="18">
                  <c:v>68.7</c:v>
                </c:pt>
                <c:pt idx="19">
                  <c:v>68.7</c:v>
                </c:pt>
                <c:pt idx="20">
                  <c:v>68.7</c:v>
                </c:pt>
                <c:pt idx="21">
                  <c:v>68.8</c:v>
                </c:pt>
                <c:pt idx="22">
                  <c:v>68.900000000000006</c:v>
                </c:pt>
                <c:pt idx="23">
                  <c:v>68.900000000000006</c:v>
                </c:pt>
                <c:pt idx="24">
                  <c:v>68.900000000000006</c:v>
                </c:pt>
                <c:pt idx="25">
                  <c:v>69</c:v>
                </c:pt>
                <c:pt idx="26">
                  <c:v>69</c:v>
                </c:pt>
                <c:pt idx="27">
                  <c:v>69.099999999999994</c:v>
                </c:pt>
                <c:pt idx="28">
                  <c:v>69</c:v>
                </c:pt>
                <c:pt idx="29">
                  <c:v>69.099999999999994</c:v>
                </c:pt>
                <c:pt idx="30">
                  <c:v>69.099999999999994</c:v>
                </c:pt>
                <c:pt idx="31">
                  <c:v>69</c:v>
                </c:pt>
                <c:pt idx="32">
                  <c:v>69</c:v>
                </c:pt>
                <c:pt idx="33">
                  <c:v>68.900000000000006</c:v>
                </c:pt>
                <c:pt idx="34">
                  <c:v>68.8</c:v>
                </c:pt>
                <c:pt idx="35">
                  <c:v>68.8</c:v>
                </c:pt>
                <c:pt idx="36">
                  <c:v>68.7</c:v>
                </c:pt>
                <c:pt idx="37">
                  <c:v>68.599999999999994</c:v>
                </c:pt>
                <c:pt idx="38">
                  <c:v>68.599999999999994</c:v>
                </c:pt>
                <c:pt idx="39">
                  <c:v>68.599999999999994</c:v>
                </c:pt>
                <c:pt idx="40">
                  <c:v>68.7</c:v>
                </c:pt>
                <c:pt idx="41">
                  <c:v>68.7</c:v>
                </c:pt>
                <c:pt idx="42">
                  <c:v>68.599999999999994</c:v>
                </c:pt>
                <c:pt idx="43">
                  <c:v>68.400000000000006</c:v>
                </c:pt>
                <c:pt idx="44">
                  <c:v>68.3</c:v>
                </c:pt>
                <c:pt idx="45">
                  <c:v>68.3</c:v>
                </c:pt>
                <c:pt idx="46">
                  <c:v>68.3</c:v>
                </c:pt>
                <c:pt idx="47">
                  <c:v>68.3</c:v>
                </c:pt>
                <c:pt idx="48">
                  <c:v>68.400000000000006</c:v>
                </c:pt>
                <c:pt idx="49">
                  <c:v>68.400000000000006</c:v>
                </c:pt>
                <c:pt idx="50">
                  <c:v>68.400000000000006</c:v>
                </c:pt>
                <c:pt idx="51">
                  <c:v>68.400000000000006</c:v>
                </c:pt>
                <c:pt idx="52">
                  <c:v>68.5</c:v>
                </c:pt>
                <c:pt idx="53">
                  <c:v>68.400000000000006</c:v>
                </c:pt>
                <c:pt idx="54">
                  <c:v>68.3</c:v>
                </c:pt>
                <c:pt idx="55">
                  <c:v>68.3</c:v>
                </c:pt>
                <c:pt idx="56">
                  <c:v>68.2</c:v>
                </c:pt>
                <c:pt idx="57">
                  <c:v>68.2</c:v>
                </c:pt>
                <c:pt idx="58">
                  <c:v>68.2</c:v>
                </c:pt>
                <c:pt idx="59">
                  <c:v>68.2</c:v>
                </c:pt>
                <c:pt idx="60">
                  <c:v>68.2</c:v>
                </c:pt>
                <c:pt idx="61">
                  <c:v>68.099999999999994</c:v>
                </c:pt>
                <c:pt idx="62">
                  <c:v>68.099999999999994</c:v>
                </c:pt>
                <c:pt idx="63">
                  <c:v>68</c:v>
                </c:pt>
                <c:pt idx="64">
                  <c:v>67.900000000000006</c:v>
                </c:pt>
                <c:pt idx="65">
                  <c:v>67.900000000000006</c:v>
                </c:pt>
                <c:pt idx="66">
                  <c:v>68.099999999999994</c:v>
                </c:pt>
                <c:pt idx="67">
                  <c:v>68.2</c:v>
                </c:pt>
                <c:pt idx="68">
                  <c:v>68.400000000000006</c:v>
                </c:pt>
                <c:pt idx="69">
                  <c:v>68.3</c:v>
                </c:pt>
                <c:pt idx="70">
                  <c:v>68.2</c:v>
                </c:pt>
                <c:pt idx="71">
                  <c:v>68.2</c:v>
                </c:pt>
                <c:pt idx="72">
                  <c:v>68.3</c:v>
                </c:pt>
                <c:pt idx="73">
                  <c:v>68.400000000000006</c:v>
                </c:pt>
                <c:pt idx="74">
                  <c:v>68.5</c:v>
                </c:pt>
                <c:pt idx="75">
                  <c:v>68.599999999999994</c:v>
                </c:pt>
                <c:pt idx="76">
                  <c:v>68.599999999999994</c:v>
                </c:pt>
                <c:pt idx="77">
                  <c:v>68.599999999999994</c:v>
                </c:pt>
                <c:pt idx="78">
                  <c:v>68.8</c:v>
                </c:pt>
                <c:pt idx="79">
                  <c:v>68.900000000000006</c:v>
                </c:pt>
                <c:pt idx="80">
                  <c:v>68.900000000000006</c:v>
                </c:pt>
                <c:pt idx="81">
                  <c:v>68.900000000000006</c:v>
                </c:pt>
                <c:pt idx="82">
                  <c:v>68.8</c:v>
                </c:pt>
                <c:pt idx="83">
                  <c:v>68.8</c:v>
                </c:pt>
                <c:pt idx="84">
                  <c:v>68.900000000000006</c:v>
                </c:pt>
                <c:pt idx="85">
                  <c:v>69.099999999999994</c:v>
                </c:pt>
                <c:pt idx="86">
                  <c:v>69.2</c:v>
                </c:pt>
                <c:pt idx="87">
                  <c:v>69.3</c:v>
                </c:pt>
                <c:pt idx="88">
                  <c:v>69.3</c:v>
                </c:pt>
                <c:pt idx="89">
                  <c:v>69.400000000000006</c:v>
                </c:pt>
                <c:pt idx="90">
                  <c:v>69.5</c:v>
                </c:pt>
                <c:pt idx="91">
                  <c:v>69.7</c:v>
                </c:pt>
                <c:pt idx="92">
                  <c:v>69.900000000000006</c:v>
                </c:pt>
                <c:pt idx="93">
                  <c:v>70.3</c:v>
                </c:pt>
                <c:pt idx="94">
                  <c:v>70.599999999999994</c:v>
                </c:pt>
                <c:pt idx="95">
                  <c:v>70.8</c:v>
                </c:pt>
                <c:pt idx="96">
                  <c:v>70.900000000000006</c:v>
                </c:pt>
                <c:pt idx="97">
                  <c:v>71</c:v>
                </c:pt>
                <c:pt idx="98">
                  <c:v>71.099999999999994</c:v>
                </c:pt>
                <c:pt idx="99">
                  <c:v>71.3</c:v>
                </c:pt>
                <c:pt idx="100">
                  <c:v>71.599999999999994</c:v>
                </c:pt>
                <c:pt idx="101">
                  <c:v>71.7</c:v>
                </c:pt>
                <c:pt idx="102">
                  <c:v>71.8</c:v>
                </c:pt>
                <c:pt idx="103">
                  <c:v>71.8</c:v>
                </c:pt>
                <c:pt idx="104">
                  <c:v>71.900000000000006</c:v>
                </c:pt>
                <c:pt idx="105">
                  <c:v>72</c:v>
                </c:pt>
                <c:pt idx="106">
                  <c:v>72.2</c:v>
                </c:pt>
                <c:pt idx="107">
                  <c:v>72.400000000000006</c:v>
                </c:pt>
                <c:pt idx="108">
                  <c:v>72.400000000000006</c:v>
                </c:pt>
                <c:pt idx="109">
                  <c:v>72.400000000000006</c:v>
                </c:pt>
                <c:pt idx="110">
                  <c:v>72.400000000000006</c:v>
                </c:pt>
                <c:pt idx="111">
                  <c:v>72.400000000000006</c:v>
                </c:pt>
                <c:pt idx="112">
                  <c:v>72.400000000000006</c:v>
                </c:pt>
                <c:pt idx="113">
                  <c:v>72.400000000000006</c:v>
                </c:pt>
                <c:pt idx="114">
                  <c:v>72.5</c:v>
                </c:pt>
                <c:pt idx="115">
                  <c:v>72.599999999999994</c:v>
                </c:pt>
                <c:pt idx="116">
                  <c:v>72.7</c:v>
                </c:pt>
                <c:pt idx="117">
                  <c:v>72.7</c:v>
                </c:pt>
                <c:pt idx="118">
                  <c:v>72.900000000000006</c:v>
                </c:pt>
                <c:pt idx="119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50-4267-A27B-5265402FC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609616"/>
        <c:axId val="807613224"/>
      </c:line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Työttömyysaste, %, trendi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Taul1!$C$2:$C$121</c:f>
              <c:numCache>
                <c:formatCode>0.0</c:formatCode>
                <c:ptCount val="120"/>
                <c:pt idx="0">
                  <c:v>8.8000000000000007</c:v>
                </c:pt>
                <c:pt idx="1">
                  <c:v>8.6999999999999993</c:v>
                </c:pt>
                <c:pt idx="2">
                  <c:v>8.6</c:v>
                </c:pt>
                <c:pt idx="3">
                  <c:v>8.5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8.1</c:v>
                </c:pt>
                <c:pt idx="10">
                  <c:v>8.1</c:v>
                </c:pt>
                <c:pt idx="11">
                  <c:v>8.1</c:v>
                </c:pt>
                <c:pt idx="12">
                  <c:v>8</c:v>
                </c:pt>
                <c:pt idx="13">
                  <c:v>8</c:v>
                </c:pt>
                <c:pt idx="14">
                  <c:v>7.9</c:v>
                </c:pt>
                <c:pt idx="15">
                  <c:v>7.9</c:v>
                </c:pt>
                <c:pt idx="16">
                  <c:v>7.8</c:v>
                </c:pt>
                <c:pt idx="17">
                  <c:v>7.8</c:v>
                </c:pt>
                <c:pt idx="18">
                  <c:v>7.7</c:v>
                </c:pt>
                <c:pt idx="19">
                  <c:v>7.7</c:v>
                </c:pt>
                <c:pt idx="20">
                  <c:v>7.6</c:v>
                </c:pt>
                <c:pt idx="21">
                  <c:v>7.6</c:v>
                </c:pt>
                <c:pt idx="22">
                  <c:v>7.6</c:v>
                </c:pt>
                <c:pt idx="23">
                  <c:v>7.6</c:v>
                </c:pt>
                <c:pt idx="24">
                  <c:v>7.5</c:v>
                </c:pt>
                <c:pt idx="25">
                  <c:v>7.5</c:v>
                </c:pt>
                <c:pt idx="26">
                  <c:v>7.6</c:v>
                </c:pt>
                <c:pt idx="27">
                  <c:v>7.6</c:v>
                </c:pt>
                <c:pt idx="28">
                  <c:v>7.6</c:v>
                </c:pt>
                <c:pt idx="29">
                  <c:v>7.7</c:v>
                </c:pt>
                <c:pt idx="30">
                  <c:v>7.8</c:v>
                </c:pt>
                <c:pt idx="31">
                  <c:v>7.8</c:v>
                </c:pt>
                <c:pt idx="32">
                  <c:v>7.9</c:v>
                </c:pt>
                <c:pt idx="33">
                  <c:v>7.9</c:v>
                </c:pt>
                <c:pt idx="34">
                  <c:v>7.9</c:v>
                </c:pt>
                <c:pt idx="35">
                  <c:v>7.9</c:v>
                </c:pt>
                <c:pt idx="36">
                  <c:v>8</c:v>
                </c:pt>
                <c:pt idx="37">
                  <c:v>8.1</c:v>
                </c:pt>
                <c:pt idx="38">
                  <c:v>8.1</c:v>
                </c:pt>
                <c:pt idx="39">
                  <c:v>8.1</c:v>
                </c:pt>
                <c:pt idx="40">
                  <c:v>8.1</c:v>
                </c:pt>
                <c:pt idx="41">
                  <c:v>8.1</c:v>
                </c:pt>
                <c:pt idx="42">
                  <c:v>8.1</c:v>
                </c:pt>
                <c:pt idx="43">
                  <c:v>8.1</c:v>
                </c:pt>
                <c:pt idx="44">
                  <c:v>8.1999999999999993</c:v>
                </c:pt>
                <c:pt idx="45">
                  <c:v>8.3000000000000007</c:v>
                </c:pt>
                <c:pt idx="46">
                  <c:v>8.3000000000000007</c:v>
                </c:pt>
                <c:pt idx="47">
                  <c:v>8.4</c:v>
                </c:pt>
                <c:pt idx="48">
                  <c:v>8.4</c:v>
                </c:pt>
                <c:pt idx="49">
                  <c:v>8.4</c:v>
                </c:pt>
                <c:pt idx="50">
                  <c:v>8.4</c:v>
                </c:pt>
                <c:pt idx="51">
                  <c:v>8.5</c:v>
                </c:pt>
                <c:pt idx="52">
                  <c:v>8.5</c:v>
                </c:pt>
                <c:pt idx="53">
                  <c:v>8.6</c:v>
                </c:pt>
                <c:pt idx="54">
                  <c:v>8.6</c:v>
                </c:pt>
                <c:pt idx="55">
                  <c:v>8.6999999999999993</c:v>
                </c:pt>
                <c:pt idx="56">
                  <c:v>8.8000000000000007</c:v>
                </c:pt>
                <c:pt idx="57">
                  <c:v>8.9</c:v>
                </c:pt>
                <c:pt idx="58">
                  <c:v>9</c:v>
                </c:pt>
                <c:pt idx="59">
                  <c:v>9.1</c:v>
                </c:pt>
                <c:pt idx="60">
                  <c:v>9.1999999999999993</c:v>
                </c:pt>
                <c:pt idx="61">
                  <c:v>9.1999999999999993</c:v>
                </c:pt>
                <c:pt idx="62">
                  <c:v>9.3000000000000007</c:v>
                </c:pt>
                <c:pt idx="63">
                  <c:v>9.4</c:v>
                </c:pt>
                <c:pt idx="64">
                  <c:v>9.4</c:v>
                </c:pt>
                <c:pt idx="65">
                  <c:v>9.5</c:v>
                </c:pt>
                <c:pt idx="66">
                  <c:v>9.4</c:v>
                </c:pt>
                <c:pt idx="67">
                  <c:v>9.4</c:v>
                </c:pt>
                <c:pt idx="68">
                  <c:v>9.4</c:v>
                </c:pt>
                <c:pt idx="69">
                  <c:v>9.3000000000000007</c:v>
                </c:pt>
                <c:pt idx="70">
                  <c:v>9.3000000000000007</c:v>
                </c:pt>
                <c:pt idx="71">
                  <c:v>9.1999999999999993</c:v>
                </c:pt>
                <c:pt idx="72">
                  <c:v>9.1999999999999993</c:v>
                </c:pt>
                <c:pt idx="73">
                  <c:v>9.1</c:v>
                </c:pt>
                <c:pt idx="74">
                  <c:v>9</c:v>
                </c:pt>
                <c:pt idx="75">
                  <c:v>8.9</c:v>
                </c:pt>
                <c:pt idx="76">
                  <c:v>8.9</c:v>
                </c:pt>
                <c:pt idx="77">
                  <c:v>8.8000000000000007</c:v>
                </c:pt>
                <c:pt idx="78">
                  <c:v>8.8000000000000007</c:v>
                </c:pt>
                <c:pt idx="79">
                  <c:v>8.6999999999999993</c:v>
                </c:pt>
                <c:pt idx="80">
                  <c:v>8.6999999999999993</c:v>
                </c:pt>
                <c:pt idx="81">
                  <c:v>8.6999999999999993</c:v>
                </c:pt>
                <c:pt idx="82">
                  <c:v>8.6999999999999993</c:v>
                </c:pt>
                <c:pt idx="83">
                  <c:v>8.6999999999999993</c:v>
                </c:pt>
                <c:pt idx="84">
                  <c:v>8.6999999999999993</c:v>
                </c:pt>
                <c:pt idx="85">
                  <c:v>8.6999999999999993</c:v>
                </c:pt>
                <c:pt idx="86">
                  <c:v>8.8000000000000007</c:v>
                </c:pt>
                <c:pt idx="87">
                  <c:v>8.8000000000000007</c:v>
                </c:pt>
                <c:pt idx="88">
                  <c:v>8.6999999999999993</c:v>
                </c:pt>
                <c:pt idx="89">
                  <c:v>8.6999999999999993</c:v>
                </c:pt>
                <c:pt idx="90">
                  <c:v>8.6</c:v>
                </c:pt>
                <c:pt idx="91">
                  <c:v>8.5</c:v>
                </c:pt>
                <c:pt idx="92">
                  <c:v>8.5</c:v>
                </c:pt>
                <c:pt idx="93">
                  <c:v>8.4</c:v>
                </c:pt>
                <c:pt idx="94">
                  <c:v>8.3000000000000007</c:v>
                </c:pt>
                <c:pt idx="95">
                  <c:v>8.3000000000000007</c:v>
                </c:pt>
                <c:pt idx="96">
                  <c:v>8.1999999999999993</c:v>
                </c:pt>
                <c:pt idx="97">
                  <c:v>8</c:v>
                </c:pt>
                <c:pt idx="98">
                  <c:v>7.8</c:v>
                </c:pt>
                <c:pt idx="99">
                  <c:v>7.6</c:v>
                </c:pt>
                <c:pt idx="100">
                  <c:v>7.5</c:v>
                </c:pt>
                <c:pt idx="101">
                  <c:v>7.3</c:v>
                </c:pt>
                <c:pt idx="102">
                  <c:v>7.3</c:v>
                </c:pt>
                <c:pt idx="103">
                  <c:v>7.2</c:v>
                </c:pt>
                <c:pt idx="104">
                  <c:v>7.1</c:v>
                </c:pt>
                <c:pt idx="105">
                  <c:v>7</c:v>
                </c:pt>
                <c:pt idx="106">
                  <c:v>6.8</c:v>
                </c:pt>
                <c:pt idx="107">
                  <c:v>6.7</c:v>
                </c:pt>
                <c:pt idx="108">
                  <c:v>6.7</c:v>
                </c:pt>
                <c:pt idx="109">
                  <c:v>6.6</c:v>
                </c:pt>
                <c:pt idx="110">
                  <c:v>6.6</c:v>
                </c:pt>
                <c:pt idx="111">
                  <c:v>6.7</c:v>
                </c:pt>
                <c:pt idx="112">
                  <c:v>6.7</c:v>
                </c:pt>
                <c:pt idx="113">
                  <c:v>6.7</c:v>
                </c:pt>
                <c:pt idx="114">
                  <c:v>6.7</c:v>
                </c:pt>
                <c:pt idx="115">
                  <c:v>6.7</c:v>
                </c:pt>
                <c:pt idx="116">
                  <c:v>6.7</c:v>
                </c:pt>
                <c:pt idx="117">
                  <c:v>6.7</c:v>
                </c:pt>
                <c:pt idx="118">
                  <c:v>6.7</c:v>
                </c:pt>
                <c:pt idx="119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02-4981-BA77-B2AAC0CA5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814728"/>
        <c:axId val="602814400"/>
      </c:lineChart>
      <c:catAx>
        <c:axId val="807609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13224"/>
        <c:crosses val="autoZero"/>
        <c:auto val="1"/>
        <c:lblAlgn val="ctr"/>
        <c:lblOffset val="100"/>
        <c:tickMarkSkip val="12"/>
        <c:noMultiLvlLbl val="0"/>
      </c:catAx>
      <c:valAx>
        <c:axId val="807613224"/>
        <c:scaling>
          <c:orientation val="minMax"/>
          <c:max val="75"/>
          <c:min val="65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09616"/>
        <c:crosses val="autoZero"/>
        <c:crossBetween val="between"/>
      </c:valAx>
      <c:valAx>
        <c:axId val="602814400"/>
        <c:scaling>
          <c:orientation val="minMax"/>
          <c:max val="11"/>
          <c:min val="6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2814728"/>
        <c:crosses val="max"/>
        <c:crossBetween val="between"/>
      </c:valAx>
      <c:catAx>
        <c:axId val="602814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814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68.09</c:v>
                </c:pt>
                <c:pt idx="2">
                  <c:v>63.82</c:v>
                </c:pt>
                <c:pt idx="3">
                  <c:v>59.54</c:v>
                </c:pt>
                <c:pt idx="4">
                  <c:v>56.5</c:v>
                </c:pt>
                <c:pt idx="5">
                  <c:v>53.47</c:v>
                </c:pt>
                <c:pt idx="6">
                  <c:v>49.58</c:v>
                </c:pt>
                <c:pt idx="7">
                  <c:v>45.7</c:v>
                </c:pt>
                <c:pt idx="8">
                  <c:v>47.62</c:v>
                </c:pt>
                <c:pt idx="9">
                  <c:v>49.53</c:v>
                </c:pt>
                <c:pt idx="10">
                  <c:v>50.83</c:v>
                </c:pt>
                <c:pt idx="11">
                  <c:v>52.13</c:v>
                </c:pt>
                <c:pt idx="12">
                  <c:v>75.739999999999995</c:v>
                </c:pt>
                <c:pt idx="13">
                  <c:v>86.77</c:v>
                </c:pt>
                <c:pt idx="14">
                  <c:v>73.319999999999993</c:v>
                </c:pt>
                <c:pt idx="15">
                  <c:v>78.010000000000005</c:v>
                </c:pt>
                <c:pt idx="16">
                  <c:v>98.07</c:v>
                </c:pt>
                <c:pt idx="17">
                  <c:v>99.3</c:v>
                </c:pt>
                <c:pt idx="18">
                  <c:v>111.19</c:v>
                </c:pt>
                <c:pt idx="19">
                  <c:v>72.3</c:v>
                </c:pt>
                <c:pt idx="20">
                  <c:v>82.27</c:v>
                </c:pt>
                <c:pt idx="21">
                  <c:v>92.44</c:v>
                </c:pt>
                <c:pt idx="22">
                  <c:v>82.15</c:v>
                </c:pt>
                <c:pt idx="23">
                  <c:v>77.14</c:v>
                </c:pt>
                <c:pt idx="24">
                  <c:v>97.5</c:v>
                </c:pt>
                <c:pt idx="25">
                  <c:v>99.8</c:v>
                </c:pt>
                <c:pt idx="26">
                  <c:v>95.22</c:v>
                </c:pt>
                <c:pt idx="27">
                  <c:v>72.87</c:v>
                </c:pt>
                <c:pt idx="28">
                  <c:v>118.22</c:v>
                </c:pt>
                <c:pt idx="29">
                  <c:v>101.92</c:v>
                </c:pt>
                <c:pt idx="30">
                  <c:v>114.19</c:v>
                </c:pt>
                <c:pt idx="31">
                  <c:v>82.44</c:v>
                </c:pt>
                <c:pt idx="32">
                  <c:v>102.28</c:v>
                </c:pt>
                <c:pt idx="33">
                  <c:v>112.79</c:v>
                </c:pt>
                <c:pt idx="34">
                  <c:v>110.13</c:v>
                </c:pt>
                <c:pt idx="35">
                  <c:v>115</c:v>
                </c:pt>
                <c:pt idx="36">
                  <c:v>115.12</c:v>
                </c:pt>
                <c:pt idx="37">
                  <c:v>124.02</c:v>
                </c:pt>
                <c:pt idx="38">
                  <c:v>119.01</c:v>
                </c:pt>
                <c:pt idx="39">
                  <c:v>99.04</c:v>
                </c:pt>
                <c:pt idx="40">
                  <c:v>139.43</c:v>
                </c:pt>
                <c:pt idx="41">
                  <c:v>194.44</c:v>
                </c:pt>
                <c:pt idx="42">
                  <c:v>170.71</c:v>
                </c:pt>
                <c:pt idx="43">
                  <c:v>143.94</c:v>
                </c:pt>
                <c:pt idx="44">
                  <c:v>188.49</c:v>
                </c:pt>
                <c:pt idx="45">
                  <c:v>186.61</c:v>
                </c:pt>
                <c:pt idx="46">
                  <c:v>169.95</c:v>
                </c:pt>
                <c:pt idx="47">
                  <c:v>155.57</c:v>
                </c:pt>
                <c:pt idx="48">
                  <c:v>187.95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16.690000000000001</c:v>
                </c:pt>
                <c:pt idx="2">
                  <c:v>14.07</c:v>
                </c:pt>
                <c:pt idx="3">
                  <c:v>11.46</c:v>
                </c:pt>
                <c:pt idx="4">
                  <c:v>11.05</c:v>
                </c:pt>
                <c:pt idx="5">
                  <c:v>10.64</c:v>
                </c:pt>
                <c:pt idx="6">
                  <c:v>9.86</c:v>
                </c:pt>
                <c:pt idx="7">
                  <c:v>9.09</c:v>
                </c:pt>
                <c:pt idx="8">
                  <c:v>8.99</c:v>
                </c:pt>
                <c:pt idx="9">
                  <c:v>8.8800000000000008</c:v>
                </c:pt>
                <c:pt idx="10">
                  <c:v>9.2799999999999994</c:v>
                </c:pt>
                <c:pt idx="11">
                  <c:v>9.68</c:v>
                </c:pt>
                <c:pt idx="12">
                  <c:v>6.32</c:v>
                </c:pt>
                <c:pt idx="13">
                  <c:v>11.54</c:v>
                </c:pt>
                <c:pt idx="14">
                  <c:v>9.9499999999999993</c:v>
                </c:pt>
                <c:pt idx="15">
                  <c:v>6.95</c:v>
                </c:pt>
                <c:pt idx="16">
                  <c:v>9.39</c:v>
                </c:pt>
                <c:pt idx="17">
                  <c:v>11.75</c:v>
                </c:pt>
                <c:pt idx="18">
                  <c:v>22.35</c:v>
                </c:pt>
                <c:pt idx="19">
                  <c:v>9.32</c:v>
                </c:pt>
                <c:pt idx="20">
                  <c:v>8.36</c:v>
                </c:pt>
                <c:pt idx="21">
                  <c:v>11.2</c:v>
                </c:pt>
                <c:pt idx="22">
                  <c:v>10.85</c:v>
                </c:pt>
                <c:pt idx="23">
                  <c:v>8.41</c:v>
                </c:pt>
                <c:pt idx="24">
                  <c:v>10.91</c:v>
                </c:pt>
                <c:pt idx="25">
                  <c:v>10.57</c:v>
                </c:pt>
                <c:pt idx="26">
                  <c:v>13.67</c:v>
                </c:pt>
                <c:pt idx="27">
                  <c:v>9.15</c:v>
                </c:pt>
                <c:pt idx="28">
                  <c:v>12.76</c:v>
                </c:pt>
                <c:pt idx="29">
                  <c:v>9.1999999999999993</c:v>
                </c:pt>
                <c:pt idx="30">
                  <c:v>12.66</c:v>
                </c:pt>
                <c:pt idx="31">
                  <c:v>6.67</c:v>
                </c:pt>
                <c:pt idx="32">
                  <c:v>10.19</c:v>
                </c:pt>
                <c:pt idx="33">
                  <c:v>12.21</c:v>
                </c:pt>
                <c:pt idx="34">
                  <c:v>9.17</c:v>
                </c:pt>
                <c:pt idx="35">
                  <c:v>29.54</c:v>
                </c:pt>
                <c:pt idx="36">
                  <c:v>11.15</c:v>
                </c:pt>
                <c:pt idx="37">
                  <c:v>12.23</c:v>
                </c:pt>
                <c:pt idx="38">
                  <c:v>6.45</c:v>
                </c:pt>
                <c:pt idx="39">
                  <c:v>5.94</c:v>
                </c:pt>
                <c:pt idx="40">
                  <c:v>6.88</c:v>
                </c:pt>
                <c:pt idx="41">
                  <c:v>12.77</c:v>
                </c:pt>
                <c:pt idx="42">
                  <c:v>7.06</c:v>
                </c:pt>
                <c:pt idx="43">
                  <c:v>12.25</c:v>
                </c:pt>
                <c:pt idx="44">
                  <c:v>13.05</c:v>
                </c:pt>
                <c:pt idx="45">
                  <c:v>12.57</c:v>
                </c:pt>
                <c:pt idx="46">
                  <c:v>10.65</c:v>
                </c:pt>
                <c:pt idx="47">
                  <c:v>15.72</c:v>
                </c:pt>
                <c:pt idx="48">
                  <c:v>13.68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51.4</c:v>
                </c:pt>
                <c:pt idx="2">
                  <c:v>49.74</c:v>
                </c:pt>
                <c:pt idx="3">
                  <c:v>48.09</c:v>
                </c:pt>
                <c:pt idx="4">
                  <c:v>45.46</c:v>
                </c:pt>
                <c:pt idx="5">
                  <c:v>42.83</c:v>
                </c:pt>
                <c:pt idx="6">
                  <c:v>39.72</c:v>
                </c:pt>
                <c:pt idx="7">
                  <c:v>36.61</c:v>
                </c:pt>
                <c:pt idx="8">
                  <c:v>38.630000000000003</c:v>
                </c:pt>
                <c:pt idx="9">
                  <c:v>40.65</c:v>
                </c:pt>
                <c:pt idx="10">
                  <c:v>41.55</c:v>
                </c:pt>
                <c:pt idx="11">
                  <c:v>42.46</c:v>
                </c:pt>
                <c:pt idx="12">
                  <c:v>69.42</c:v>
                </c:pt>
                <c:pt idx="13">
                  <c:v>75.23</c:v>
                </c:pt>
                <c:pt idx="14">
                  <c:v>63.37</c:v>
                </c:pt>
                <c:pt idx="15">
                  <c:v>71.05</c:v>
                </c:pt>
                <c:pt idx="16">
                  <c:v>88.68</c:v>
                </c:pt>
                <c:pt idx="17">
                  <c:v>87.55</c:v>
                </c:pt>
                <c:pt idx="18">
                  <c:v>88.84</c:v>
                </c:pt>
                <c:pt idx="19">
                  <c:v>62.98</c:v>
                </c:pt>
                <c:pt idx="20">
                  <c:v>73.91</c:v>
                </c:pt>
                <c:pt idx="21">
                  <c:v>81.239999999999995</c:v>
                </c:pt>
                <c:pt idx="22">
                  <c:v>71.290000000000006</c:v>
                </c:pt>
                <c:pt idx="23">
                  <c:v>68.73</c:v>
                </c:pt>
                <c:pt idx="24">
                  <c:v>86.59</c:v>
                </c:pt>
                <c:pt idx="25">
                  <c:v>89.23</c:v>
                </c:pt>
                <c:pt idx="26">
                  <c:v>81.56</c:v>
                </c:pt>
                <c:pt idx="27">
                  <c:v>63.72</c:v>
                </c:pt>
                <c:pt idx="28">
                  <c:v>105.46</c:v>
                </c:pt>
                <c:pt idx="29">
                  <c:v>92.72</c:v>
                </c:pt>
                <c:pt idx="30">
                  <c:v>101.54</c:v>
                </c:pt>
                <c:pt idx="31">
                  <c:v>75.77</c:v>
                </c:pt>
                <c:pt idx="32">
                  <c:v>92.09</c:v>
                </c:pt>
                <c:pt idx="33">
                  <c:v>100.58</c:v>
                </c:pt>
                <c:pt idx="34">
                  <c:v>100.96</c:v>
                </c:pt>
                <c:pt idx="35">
                  <c:v>85.46</c:v>
                </c:pt>
                <c:pt idx="36">
                  <c:v>103.97</c:v>
                </c:pt>
                <c:pt idx="37">
                  <c:v>111.79</c:v>
                </c:pt>
                <c:pt idx="38">
                  <c:v>112.56</c:v>
                </c:pt>
                <c:pt idx="39">
                  <c:v>93.1</c:v>
                </c:pt>
                <c:pt idx="40">
                  <c:v>132.55000000000001</c:v>
                </c:pt>
                <c:pt idx="41">
                  <c:v>181.67</c:v>
                </c:pt>
                <c:pt idx="42">
                  <c:v>163.65</c:v>
                </c:pt>
                <c:pt idx="43">
                  <c:v>131.69</c:v>
                </c:pt>
                <c:pt idx="44">
                  <c:v>175.45</c:v>
                </c:pt>
                <c:pt idx="45">
                  <c:v>174.04</c:v>
                </c:pt>
                <c:pt idx="46">
                  <c:v>159.30000000000001</c:v>
                </c:pt>
                <c:pt idx="47">
                  <c:v>139.85</c:v>
                </c:pt>
                <c:pt idx="48">
                  <c:v>174.27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2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145.5</c:v>
                </c:pt>
                <c:pt idx="1">
                  <c:v>151.5</c:v>
                </c:pt>
                <c:pt idx="2">
                  <c:v>154.1</c:v>
                </c:pt>
                <c:pt idx="3">
                  <c:v>156.69999999999999</c:v>
                </c:pt>
                <c:pt idx="4">
                  <c:v>147.1</c:v>
                </c:pt>
                <c:pt idx="5">
                  <c:v>137.6</c:v>
                </c:pt>
                <c:pt idx="6">
                  <c:v>137.19999999999999</c:v>
                </c:pt>
                <c:pt idx="7">
                  <c:v>136.80000000000001</c:v>
                </c:pt>
                <c:pt idx="8">
                  <c:v>136.19999999999999</c:v>
                </c:pt>
                <c:pt idx="9">
                  <c:v>135.5</c:v>
                </c:pt>
                <c:pt idx="10">
                  <c:v>135.30000000000001</c:v>
                </c:pt>
                <c:pt idx="11">
                  <c:v>135.1</c:v>
                </c:pt>
                <c:pt idx="12">
                  <c:v>150.1</c:v>
                </c:pt>
                <c:pt idx="13">
                  <c:v>165.1</c:v>
                </c:pt>
                <c:pt idx="14">
                  <c:v>172.5</c:v>
                </c:pt>
                <c:pt idx="15">
                  <c:v>179.6</c:v>
                </c:pt>
                <c:pt idx="16">
                  <c:v>170.4</c:v>
                </c:pt>
                <c:pt idx="17">
                  <c:v>182.8</c:v>
                </c:pt>
                <c:pt idx="18">
                  <c:v>213.9</c:v>
                </c:pt>
                <c:pt idx="19">
                  <c:v>178.8</c:v>
                </c:pt>
                <c:pt idx="20">
                  <c:v>177.9</c:v>
                </c:pt>
                <c:pt idx="21">
                  <c:v>206</c:v>
                </c:pt>
                <c:pt idx="22">
                  <c:v>223.9</c:v>
                </c:pt>
                <c:pt idx="23">
                  <c:v>217.5</c:v>
                </c:pt>
                <c:pt idx="24">
                  <c:v>221.4</c:v>
                </c:pt>
                <c:pt idx="25">
                  <c:v>241.3</c:v>
                </c:pt>
                <c:pt idx="26">
                  <c:v>256.8</c:v>
                </c:pt>
                <c:pt idx="27">
                  <c:v>247.2</c:v>
                </c:pt>
                <c:pt idx="28">
                  <c:v>267.3</c:v>
                </c:pt>
                <c:pt idx="29">
                  <c:v>277</c:v>
                </c:pt>
                <c:pt idx="30">
                  <c:v>303.89999999999998</c:v>
                </c:pt>
                <c:pt idx="31">
                  <c:v>311.5</c:v>
                </c:pt>
                <c:pt idx="32">
                  <c:v>324.89999999999998</c:v>
                </c:pt>
                <c:pt idx="33">
                  <c:v>344.3</c:v>
                </c:pt>
                <c:pt idx="34">
                  <c:v>338.8</c:v>
                </c:pt>
                <c:pt idx="35">
                  <c:v>335.6</c:v>
                </c:pt>
                <c:pt idx="36">
                  <c:v>338.4</c:v>
                </c:pt>
                <c:pt idx="37">
                  <c:v>346.7</c:v>
                </c:pt>
                <c:pt idx="38">
                  <c:v>351.9</c:v>
                </c:pt>
                <c:pt idx="39">
                  <c:v>356.4</c:v>
                </c:pt>
                <c:pt idx="40">
                  <c:v>401.5</c:v>
                </c:pt>
                <c:pt idx="41">
                  <c:v>485.6</c:v>
                </c:pt>
                <c:pt idx="42">
                  <c:v>469.3</c:v>
                </c:pt>
                <c:pt idx="43">
                  <c:v>538.20000000000005</c:v>
                </c:pt>
                <c:pt idx="44">
                  <c:v>521.1</c:v>
                </c:pt>
                <c:pt idx="45">
                  <c:v>542.70000000000005</c:v>
                </c:pt>
                <c:pt idx="46">
                  <c:v>507.8</c:v>
                </c:pt>
                <c:pt idx="47">
                  <c:v>499.4</c:v>
                </c:pt>
                <c:pt idx="48">
                  <c:v>509.6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0.0</c:formatCode>
                <c:ptCount val="49"/>
                <c:pt idx="0">
                  <c:v>147</c:v>
                </c:pt>
                <c:pt idx="1">
                  <c:v>148.80000000000001</c:v>
                </c:pt>
                <c:pt idx="2">
                  <c:v>138.4</c:v>
                </c:pt>
                <c:pt idx="3">
                  <c:v>128</c:v>
                </c:pt>
                <c:pt idx="4">
                  <c:v>105</c:v>
                </c:pt>
                <c:pt idx="5">
                  <c:v>82.1</c:v>
                </c:pt>
                <c:pt idx="6">
                  <c:v>76</c:v>
                </c:pt>
                <c:pt idx="7">
                  <c:v>69.900000000000006</c:v>
                </c:pt>
                <c:pt idx="8">
                  <c:v>64.3</c:v>
                </c:pt>
                <c:pt idx="9">
                  <c:v>58.7</c:v>
                </c:pt>
                <c:pt idx="10">
                  <c:v>63.9</c:v>
                </c:pt>
                <c:pt idx="11">
                  <c:v>69.099999999999994</c:v>
                </c:pt>
                <c:pt idx="12">
                  <c:v>60.6</c:v>
                </c:pt>
                <c:pt idx="13">
                  <c:v>63.7</c:v>
                </c:pt>
                <c:pt idx="14">
                  <c:v>62.4</c:v>
                </c:pt>
                <c:pt idx="15">
                  <c:v>56.5</c:v>
                </c:pt>
                <c:pt idx="16">
                  <c:v>51.7</c:v>
                </c:pt>
                <c:pt idx="17">
                  <c:v>53.2</c:v>
                </c:pt>
                <c:pt idx="18">
                  <c:v>60.2</c:v>
                </c:pt>
                <c:pt idx="19">
                  <c:v>48.6</c:v>
                </c:pt>
                <c:pt idx="20">
                  <c:v>44.3</c:v>
                </c:pt>
                <c:pt idx="21">
                  <c:v>48.2</c:v>
                </c:pt>
                <c:pt idx="22">
                  <c:v>53.9</c:v>
                </c:pt>
                <c:pt idx="23">
                  <c:v>46.5</c:v>
                </c:pt>
                <c:pt idx="24">
                  <c:v>49.3</c:v>
                </c:pt>
                <c:pt idx="25">
                  <c:v>49.8</c:v>
                </c:pt>
                <c:pt idx="26">
                  <c:v>52</c:v>
                </c:pt>
                <c:pt idx="27">
                  <c:v>50.7</c:v>
                </c:pt>
                <c:pt idx="28">
                  <c:v>52.1</c:v>
                </c:pt>
                <c:pt idx="29">
                  <c:v>47.4</c:v>
                </c:pt>
                <c:pt idx="30">
                  <c:v>47.1</c:v>
                </c:pt>
                <c:pt idx="31">
                  <c:v>46.2</c:v>
                </c:pt>
                <c:pt idx="32">
                  <c:v>42.1</c:v>
                </c:pt>
                <c:pt idx="33">
                  <c:v>46.3</c:v>
                </c:pt>
                <c:pt idx="34">
                  <c:v>44.8</c:v>
                </c:pt>
                <c:pt idx="35">
                  <c:v>71.099999999999994</c:v>
                </c:pt>
                <c:pt idx="36">
                  <c:v>70.3</c:v>
                </c:pt>
                <c:pt idx="37">
                  <c:v>78.400000000000006</c:v>
                </c:pt>
                <c:pt idx="38" formatCode="General">
                  <c:v>79.400000000000006</c:v>
                </c:pt>
                <c:pt idx="39" formatCode="General">
                  <c:v>75.400000000000006</c:v>
                </c:pt>
                <c:pt idx="40" formatCode="General">
                  <c:v>69.099999999999994</c:v>
                </c:pt>
                <c:pt idx="41" formatCode="General">
                  <c:v>68.3</c:v>
                </c:pt>
                <c:pt idx="42" formatCode="General">
                  <c:v>60.7</c:v>
                </c:pt>
                <c:pt idx="43" formatCode="General">
                  <c:v>67.400000000000006</c:v>
                </c:pt>
                <c:pt idx="44" formatCode="General">
                  <c:v>59.2</c:v>
                </c:pt>
                <c:pt idx="45" formatCode="General">
                  <c:v>54</c:v>
                </c:pt>
                <c:pt idx="46" formatCode="General">
                  <c:v>49</c:v>
                </c:pt>
                <c:pt idx="47" formatCode="General">
                  <c:v>52.8</c:v>
                </c:pt>
                <c:pt idx="48" formatCode="General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7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66828437024257"/>
          <c:y val="0.24509898135690952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312.47000000000003</c:v>
                </c:pt>
                <c:pt idx="2">
                  <c:v>362.63</c:v>
                </c:pt>
                <c:pt idx="3">
                  <c:v>187.74</c:v>
                </c:pt>
                <c:pt idx="4">
                  <c:v>302.64</c:v>
                </c:pt>
                <c:pt idx="5">
                  <c:v>263.14999999999998</c:v>
                </c:pt>
                <c:pt idx="6">
                  <c:v>307.01</c:v>
                </c:pt>
                <c:pt idx="7">
                  <c:v>276.66000000000003</c:v>
                </c:pt>
                <c:pt idx="8">
                  <c:v>366.8</c:v>
                </c:pt>
                <c:pt idx="9">
                  <c:v>288.45999999999998</c:v>
                </c:pt>
                <c:pt idx="10">
                  <c:v>213.38</c:v>
                </c:pt>
                <c:pt idx="11">
                  <c:v>220.72</c:v>
                </c:pt>
                <c:pt idx="12">
                  <c:v>362.48</c:v>
                </c:pt>
                <c:pt idx="13">
                  <c:v>455.09</c:v>
                </c:pt>
                <c:pt idx="14">
                  <c:v>255.67</c:v>
                </c:pt>
                <c:pt idx="15">
                  <c:v>229.95</c:v>
                </c:pt>
                <c:pt idx="16">
                  <c:v>337.88</c:v>
                </c:pt>
                <c:pt idx="17">
                  <c:v>406.68</c:v>
                </c:pt>
                <c:pt idx="18">
                  <c:v>378.1</c:v>
                </c:pt>
                <c:pt idx="19">
                  <c:v>258.67</c:v>
                </c:pt>
                <c:pt idx="20">
                  <c:v>328.38</c:v>
                </c:pt>
                <c:pt idx="21">
                  <c:v>500.7</c:v>
                </c:pt>
                <c:pt idx="22">
                  <c:v>423.07</c:v>
                </c:pt>
                <c:pt idx="23">
                  <c:v>343.26</c:v>
                </c:pt>
                <c:pt idx="24">
                  <c:v>439.61</c:v>
                </c:pt>
                <c:pt idx="25">
                  <c:v>475.08</c:v>
                </c:pt>
                <c:pt idx="26">
                  <c:v>360.49</c:v>
                </c:pt>
                <c:pt idx="27">
                  <c:v>409.34</c:v>
                </c:pt>
                <c:pt idx="28">
                  <c:v>435.21</c:v>
                </c:pt>
                <c:pt idx="29">
                  <c:v>399.11</c:v>
                </c:pt>
                <c:pt idx="30">
                  <c:v>412.71</c:v>
                </c:pt>
                <c:pt idx="31">
                  <c:v>408.88</c:v>
                </c:pt>
                <c:pt idx="32">
                  <c:v>482.1</c:v>
                </c:pt>
                <c:pt idx="33">
                  <c:v>332.41</c:v>
                </c:pt>
                <c:pt idx="34">
                  <c:v>326.89999999999998</c:v>
                </c:pt>
                <c:pt idx="35">
                  <c:v>315.47000000000003</c:v>
                </c:pt>
                <c:pt idx="36">
                  <c:v>478.58</c:v>
                </c:pt>
                <c:pt idx="37">
                  <c:v>376.35</c:v>
                </c:pt>
                <c:pt idx="38">
                  <c:v>326.35000000000002</c:v>
                </c:pt>
                <c:pt idx="39">
                  <c:v>284.10000000000002</c:v>
                </c:pt>
                <c:pt idx="40">
                  <c:v>402.39</c:v>
                </c:pt>
                <c:pt idx="41">
                  <c:v>662.73</c:v>
                </c:pt>
                <c:pt idx="42">
                  <c:v>490.65</c:v>
                </c:pt>
                <c:pt idx="43">
                  <c:v>389.63</c:v>
                </c:pt>
                <c:pt idx="44">
                  <c:v>512.22</c:v>
                </c:pt>
                <c:pt idx="45">
                  <c:v>588.61</c:v>
                </c:pt>
                <c:pt idx="46">
                  <c:v>615.51</c:v>
                </c:pt>
                <c:pt idx="47">
                  <c:v>389.27</c:v>
                </c:pt>
                <c:pt idx="48">
                  <c:v>506.78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916.3</c:v>
                </c:pt>
                <c:pt idx="1">
                  <c:v>994</c:v>
                </c:pt>
                <c:pt idx="2">
                  <c:v>1114</c:v>
                </c:pt>
                <c:pt idx="3">
                  <c:v>1042.7</c:v>
                </c:pt>
                <c:pt idx="4">
                  <c:v>1038.2</c:v>
                </c:pt>
                <c:pt idx="5">
                  <c:v>1020.4</c:v>
                </c:pt>
                <c:pt idx="6">
                  <c:v>1062.0999999999999</c:v>
                </c:pt>
                <c:pt idx="7">
                  <c:v>1111.5</c:v>
                </c:pt>
                <c:pt idx="8">
                  <c:v>1208.0999999999999</c:v>
                </c:pt>
                <c:pt idx="9">
                  <c:v>1206.2</c:v>
                </c:pt>
                <c:pt idx="10">
                  <c:v>1084.4000000000001</c:v>
                </c:pt>
                <c:pt idx="11">
                  <c:v>1071.5</c:v>
                </c:pt>
                <c:pt idx="12">
                  <c:v>1138.2</c:v>
                </c:pt>
                <c:pt idx="13">
                  <c:v>1382.8</c:v>
                </c:pt>
                <c:pt idx="14">
                  <c:v>1337.2</c:v>
                </c:pt>
                <c:pt idx="15">
                  <c:v>1299</c:v>
                </c:pt>
                <c:pt idx="16">
                  <c:v>1332.3</c:v>
                </c:pt>
                <c:pt idx="17">
                  <c:v>1468.1</c:v>
                </c:pt>
                <c:pt idx="18">
                  <c:v>1586.2</c:v>
                </c:pt>
                <c:pt idx="19">
                  <c:v>1532</c:v>
                </c:pt>
                <c:pt idx="20">
                  <c:v>1459.1</c:v>
                </c:pt>
                <c:pt idx="21">
                  <c:v>1478</c:v>
                </c:pt>
                <c:pt idx="22">
                  <c:v>1520.6</c:v>
                </c:pt>
                <c:pt idx="23">
                  <c:v>1491.3</c:v>
                </c:pt>
                <c:pt idx="24">
                  <c:v>1454.9</c:v>
                </c:pt>
                <c:pt idx="25">
                  <c:v>1555.2</c:v>
                </c:pt>
                <c:pt idx="26">
                  <c:v>1532.1</c:v>
                </c:pt>
                <c:pt idx="27">
                  <c:v>1610.8</c:v>
                </c:pt>
                <c:pt idx="28">
                  <c:v>1654.5</c:v>
                </c:pt>
                <c:pt idx="29">
                  <c:v>1657</c:v>
                </c:pt>
                <c:pt idx="30">
                  <c:v>1596</c:v>
                </c:pt>
                <c:pt idx="31">
                  <c:v>1719.9</c:v>
                </c:pt>
                <c:pt idx="32">
                  <c:v>1806.8</c:v>
                </c:pt>
                <c:pt idx="33">
                  <c:v>1696.5</c:v>
                </c:pt>
                <c:pt idx="34">
                  <c:v>1621.3</c:v>
                </c:pt>
                <c:pt idx="35">
                  <c:v>1618.8</c:v>
                </c:pt>
                <c:pt idx="36">
                  <c:v>1696.1</c:v>
                </c:pt>
                <c:pt idx="37">
                  <c:v>1684.4</c:v>
                </c:pt>
                <c:pt idx="38">
                  <c:v>1599.5</c:v>
                </c:pt>
                <c:pt idx="39">
                  <c:v>1536.5</c:v>
                </c:pt>
                <c:pt idx="40">
                  <c:v>1498.8</c:v>
                </c:pt>
                <c:pt idx="41">
                  <c:v>1753.5</c:v>
                </c:pt>
                <c:pt idx="42">
                  <c:v>1634.1</c:v>
                </c:pt>
                <c:pt idx="43">
                  <c:v>1544.3</c:v>
                </c:pt>
                <c:pt idx="44">
                  <c:v>1617.4</c:v>
                </c:pt>
                <c:pt idx="45">
                  <c:v>1701.5</c:v>
                </c:pt>
                <c:pt idx="46">
                  <c:v>1760.9</c:v>
                </c:pt>
                <c:pt idx="47">
                  <c:v>1616.6</c:v>
                </c:pt>
                <c:pt idx="48">
                  <c:v>1638.5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10218.32</c:v>
                </c:pt>
                <c:pt idx="2">
                  <c:v>9656.8700000000008</c:v>
                </c:pt>
                <c:pt idx="3">
                  <c:v>10258.950000000001</c:v>
                </c:pt>
                <c:pt idx="4">
                  <c:v>8786.57</c:v>
                </c:pt>
                <c:pt idx="5">
                  <c:v>5776.27</c:v>
                </c:pt>
                <c:pt idx="6">
                  <c:v>5957.94</c:v>
                </c:pt>
                <c:pt idx="7">
                  <c:v>6162.46</c:v>
                </c:pt>
                <c:pt idx="8">
                  <c:v>7136.4</c:v>
                </c:pt>
                <c:pt idx="9">
                  <c:v>6475.03</c:v>
                </c:pt>
                <c:pt idx="10">
                  <c:v>6628.62</c:v>
                </c:pt>
                <c:pt idx="11">
                  <c:v>6564.95</c:v>
                </c:pt>
                <c:pt idx="12">
                  <c:v>8584.9</c:v>
                </c:pt>
                <c:pt idx="13">
                  <c:v>7673.06</c:v>
                </c:pt>
                <c:pt idx="14">
                  <c:v>7876.14</c:v>
                </c:pt>
                <c:pt idx="15">
                  <c:v>7028.61</c:v>
                </c:pt>
                <c:pt idx="16">
                  <c:v>8788.2800000000007</c:v>
                </c:pt>
                <c:pt idx="17">
                  <c:v>7516.85</c:v>
                </c:pt>
                <c:pt idx="18">
                  <c:v>7859.98</c:v>
                </c:pt>
                <c:pt idx="19">
                  <c:v>6982.04</c:v>
                </c:pt>
                <c:pt idx="20">
                  <c:v>8212.33</c:v>
                </c:pt>
                <c:pt idx="21">
                  <c:v>6397.3</c:v>
                </c:pt>
                <c:pt idx="22">
                  <c:v>6764.77</c:v>
                </c:pt>
                <c:pt idx="23">
                  <c:v>6192.83</c:v>
                </c:pt>
                <c:pt idx="24">
                  <c:v>6959.81</c:v>
                </c:pt>
                <c:pt idx="25">
                  <c:v>6815.67</c:v>
                </c:pt>
                <c:pt idx="26">
                  <c:v>6977.36</c:v>
                </c:pt>
                <c:pt idx="27">
                  <c:v>8230.83</c:v>
                </c:pt>
                <c:pt idx="28">
                  <c:v>7181.29</c:v>
                </c:pt>
                <c:pt idx="29">
                  <c:v>6186.3</c:v>
                </c:pt>
                <c:pt idx="30">
                  <c:v>7972.85</c:v>
                </c:pt>
                <c:pt idx="31">
                  <c:v>6564.92</c:v>
                </c:pt>
                <c:pt idx="32">
                  <c:v>7364.57</c:v>
                </c:pt>
                <c:pt idx="33">
                  <c:v>6185.74</c:v>
                </c:pt>
                <c:pt idx="34">
                  <c:v>5888.62</c:v>
                </c:pt>
                <c:pt idx="35">
                  <c:v>5910.69</c:v>
                </c:pt>
                <c:pt idx="36">
                  <c:v>7274.01</c:v>
                </c:pt>
                <c:pt idx="37">
                  <c:v>6941.07</c:v>
                </c:pt>
                <c:pt idx="38">
                  <c:v>8933.59</c:v>
                </c:pt>
                <c:pt idx="39">
                  <c:v>6640.31</c:v>
                </c:pt>
                <c:pt idx="40">
                  <c:v>10384.209999999999</c:v>
                </c:pt>
                <c:pt idx="41">
                  <c:v>8158.97</c:v>
                </c:pt>
                <c:pt idx="42">
                  <c:v>8036.65</c:v>
                </c:pt>
                <c:pt idx="43">
                  <c:v>8185.55</c:v>
                </c:pt>
                <c:pt idx="44">
                  <c:v>9241.9599999999991</c:v>
                </c:pt>
                <c:pt idx="45">
                  <c:v>9250.48</c:v>
                </c:pt>
                <c:pt idx="46">
                  <c:v>8834.1299999999992</c:v>
                </c:pt>
                <c:pt idx="47">
                  <c:v>9397.64</c:v>
                </c:pt>
                <c:pt idx="48">
                  <c:v>10849.42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8667.01</c:v>
                </c:pt>
                <c:pt idx="2">
                  <c:v>7901.86</c:v>
                </c:pt>
                <c:pt idx="3">
                  <c:v>8805.25</c:v>
                </c:pt>
                <c:pt idx="4">
                  <c:v>7344.38</c:v>
                </c:pt>
                <c:pt idx="5">
                  <c:v>4740.87</c:v>
                </c:pt>
                <c:pt idx="6">
                  <c:v>4759.29</c:v>
                </c:pt>
                <c:pt idx="7">
                  <c:v>5042.0600000000004</c:v>
                </c:pt>
                <c:pt idx="8">
                  <c:v>5766.94</c:v>
                </c:pt>
                <c:pt idx="9">
                  <c:v>5065.83</c:v>
                </c:pt>
                <c:pt idx="10">
                  <c:v>5422.07</c:v>
                </c:pt>
                <c:pt idx="11">
                  <c:v>5322.58</c:v>
                </c:pt>
                <c:pt idx="12">
                  <c:v>6673.19</c:v>
                </c:pt>
                <c:pt idx="13">
                  <c:v>5709.51</c:v>
                </c:pt>
                <c:pt idx="14">
                  <c:v>6372.8</c:v>
                </c:pt>
                <c:pt idx="15">
                  <c:v>5554</c:v>
                </c:pt>
                <c:pt idx="16">
                  <c:v>6965.12</c:v>
                </c:pt>
                <c:pt idx="17">
                  <c:v>5889.84</c:v>
                </c:pt>
                <c:pt idx="18">
                  <c:v>6338.57</c:v>
                </c:pt>
                <c:pt idx="19">
                  <c:v>5837.17</c:v>
                </c:pt>
                <c:pt idx="20">
                  <c:v>6846.48</c:v>
                </c:pt>
                <c:pt idx="21">
                  <c:v>4983.1899999999996</c:v>
                </c:pt>
                <c:pt idx="22">
                  <c:v>5330.07</c:v>
                </c:pt>
                <c:pt idx="23">
                  <c:v>5036.5</c:v>
                </c:pt>
                <c:pt idx="24">
                  <c:v>5669.19</c:v>
                </c:pt>
                <c:pt idx="25">
                  <c:v>5192.04</c:v>
                </c:pt>
                <c:pt idx="26">
                  <c:v>5408.13</c:v>
                </c:pt>
                <c:pt idx="27">
                  <c:v>6414.18</c:v>
                </c:pt>
                <c:pt idx="28">
                  <c:v>5658.24</c:v>
                </c:pt>
                <c:pt idx="29">
                  <c:v>4610.68</c:v>
                </c:pt>
                <c:pt idx="30">
                  <c:v>6202.37</c:v>
                </c:pt>
                <c:pt idx="31">
                  <c:v>5263.1</c:v>
                </c:pt>
                <c:pt idx="32">
                  <c:v>5510.46</c:v>
                </c:pt>
                <c:pt idx="33">
                  <c:v>4591.71</c:v>
                </c:pt>
                <c:pt idx="34">
                  <c:v>4401.5600000000004</c:v>
                </c:pt>
                <c:pt idx="35">
                  <c:v>4461.3100000000004</c:v>
                </c:pt>
                <c:pt idx="36">
                  <c:v>5378.58</c:v>
                </c:pt>
                <c:pt idx="37">
                  <c:v>5367.6</c:v>
                </c:pt>
                <c:pt idx="38">
                  <c:v>7243.06</c:v>
                </c:pt>
                <c:pt idx="39">
                  <c:v>4964.09</c:v>
                </c:pt>
                <c:pt idx="40">
                  <c:v>8042.54</c:v>
                </c:pt>
                <c:pt idx="41">
                  <c:v>5730.33</c:v>
                </c:pt>
                <c:pt idx="42">
                  <c:v>6046.47</c:v>
                </c:pt>
                <c:pt idx="43">
                  <c:v>6364.3</c:v>
                </c:pt>
                <c:pt idx="44">
                  <c:v>6957.96</c:v>
                </c:pt>
                <c:pt idx="45">
                  <c:v>6898.25</c:v>
                </c:pt>
                <c:pt idx="46">
                  <c:v>6439.4</c:v>
                </c:pt>
                <c:pt idx="47">
                  <c:v>7011.81</c:v>
                </c:pt>
                <c:pt idx="48">
                  <c:v>8742.2199999999993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1511.9</c:v>
                </c:pt>
                <c:pt idx="2">
                  <c:v>1720.1</c:v>
                </c:pt>
                <c:pt idx="3">
                  <c:v>1415.39</c:v>
                </c:pt>
                <c:pt idx="4">
                  <c:v>1408.57</c:v>
                </c:pt>
                <c:pt idx="5">
                  <c:v>1002.29</c:v>
                </c:pt>
                <c:pt idx="6">
                  <c:v>1169.68</c:v>
                </c:pt>
                <c:pt idx="7">
                  <c:v>1092.19</c:v>
                </c:pt>
                <c:pt idx="8">
                  <c:v>1341.84</c:v>
                </c:pt>
                <c:pt idx="9">
                  <c:v>1380.2</c:v>
                </c:pt>
                <c:pt idx="10">
                  <c:v>1176.03</c:v>
                </c:pt>
                <c:pt idx="11">
                  <c:v>1207.42</c:v>
                </c:pt>
                <c:pt idx="12">
                  <c:v>1854.09</c:v>
                </c:pt>
                <c:pt idx="13">
                  <c:v>1898.39</c:v>
                </c:pt>
                <c:pt idx="14">
                  <c:v>1452.23</c:v>
                </c:pt>
                <c:pt idx="15">
                  <c:v>1414.17</c:v>
                </c:pt>
                <c:pt idx="16">
                  <c:v>1751.67</c:v>
                </c:pt>
                <c:pt idx="17">
                  <c:v>1548.66</c:v>
                </c:pt>
                <c:pt idx="18">
                  <c:v>1450.09</c:v>
                </c:pt>
                <c:pt idx="19">
                  <c:v>1093.95</c:v>
                </c:pt>
                <c:pt idx="20">
                  <c:v>1307.1300000000001</c:v>
                </c:pt>
                <c:pt idx="21">
                  <c:v>1344.39</c:v>
                </c:pt>
                <c:pt idx="22">
                  <c:v>1373.81</c:v>
                </c:pt>
                <c:pt idx="23">
                  <c:v>1097.92</c:v>
                </c:pt>
                <c:pt idx="24">
                  <c:v>1219.3499999999999</c:v>
                </c:pt>
                <c:pt idx="25">
                  <c:v>1548.14</c:v>
                </c:pt>
                <c:pt idx="26">
                  <c:v>1499.11</c:v>
                </c:pt>
                <c:pt idx="27">
                  <c:v>1762.92</c:v>
                </c:pt>
                <c:pt idx="28">
                  <c:v>1431.37</c:v>
                </c:pt>
                <c:pt idx="29">
                  <c:v>1492.26</c:v>
                </c:pt>
                <c:pt idx="30">
                  <c:v>1681.86</c:v>
                </c:pt>
                <c:pt idx="31">
                  <c:v>1235.25</c:v>
                </c:pt>
                <c:pt idx="32">
                  <c:v>1774.98</c:v>
                </c:pt>
                <c:pt idx="33">
                  <c:v>1503.05</c:v>
                </c:pt>
                <c:pt idx="34">
                  <c:v>1395.65</c:v>
                </c:pt>
                <c:pt idx="35">
                  <c:v>1371.51</c:v>
                </c:pt>
                <c:pt idx="36">
                  <c:v>1803</c:v>
                </c:pt>
                <c:pt idx="37">
                  <c:v>1470.56</c:v>
                </c:pt>
                <c:pt idx="38">
                  <c:v>1586.75</c:v>
                </c:pt>
                <c:pt idx="39">
                  <c:v>1592.18</c:v>
                </c:pt>
                <c:pt idx="40">
                  <c:v>2221.9299999999998</c:v>
                </c:pt>
                <c:pt idx="41">
                  <c:v>2258.0300000000002</c:v>
                </c:pt>
                <c:pt idx="42">
                  <c:v>1835.53</c:v>
                </c:pt>
                <c:pt idx="43">
                  <c:v>1698.88</c:v>
                </c:pt>
                <c:pt idx="44">
                  <c:v>2122.94</c:v>
                </c:pt>
                <c:pt idx="45">
                  <c:v>2193.59</c:v>
                </c:pt>
                <c:pt idx="46">
                  <c:v>2260.08</c:v>
                </c:pt>
                <c:pt idx="47">
                  <c:v>2280.9699999999998</c:v>
                </c:pt>
                <c:pt idx="48">
                  <c:v>1957.66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3143.8</c:v>
                </c:pt>
                <c:pt idx="1">
                  <c:v>3200.5</c:v>
                </c:pt>
                <c:pt idx="2">
                  <c:v>3470.2</c:v>
                </c:pt>
                <c:pt idx="3">
                  <c:v>3376.1</c:v>
                </c:pt>
                <c:pt idx="4">
                  <c:v>3212.5</c:v>
                </c:pt>
                <c:pt idx="5">
                  <c:v>2791.7</c:v>
                </c:pt>
                <c:pt idx="6">
                  <c:v>2694</c:v>
                </c:pt>
                <c:pt idx="7">
                  <c:v>2739.5</c:v>
                </c:pt>
                <c:pt idx="8">
                  <c:v>2841.5</c:v>
                </c:pt>
                <c:pt idx="9">
                  <c:v>2947.8</c:v>
                </c:pt>
                <c:pt idx="10">
                  <c:v>2698.5</c:v>
                </c:pt>
                <c:pt idx="11">
                  <c:v>2705.6</c:v>
                </c:pt>
                <c:pt idx="12">
                  <c:v>3077.4</c:v>
                </c:pt>
                <c:pt idx="13">
                  <c:v>3652</c:v>
                </c:pt>
                <c:pt idx="14">
                  <c:v>3687.6</c:v>
                </c:pt>
                <c:pt idx="15">
                  <c:v>3722.9</c:v>
                </c:pt>
                <c:pt idx="16">
                  <c:v>3732.9</c:v>
                </c:pt>
                <c:pt idx="17">
                  <c:v>3673.4</c:v>
                </c:pt>
                <c:pt idx="18">
                  <c:v>4021.2</c:v>
                </c:pt>
                <c:pt idx="19">
                  <c:v>3532.6</c:v>
                </c:pt>
                <c:pt idx="20">
                  <c:v>3537.9</c:v>
                </c:pt>
                <c:pt idx="21">
                  <c:v>3341.4</c:v>
                </c:pt>
                <c:pt idx="22">
                  <c:v>3397.2</c:v>
                </c:pt>
                <c:pt idx="23">
                  <c:v>3314.5</c:v>
                </c:pt>
                <c:pt idx="24">
                  <c:v>3124.3</c:v>
                </c:pt>
                <c:pt idx="25">
                  <c:v>3503.2</c:v>
                </c:pt>
                <c:pt idx="26">
                  <c:v>3564.3</c:v>
                </c:pt>
                <c:pt idx="27">
                  <c:v>4015.2</c:v>
                </c:pt>
                <c:pt idx="28">
                  <c:v>4120.2</c:v>
                </c:pt>
                <c:pt idx="29">
                  <c:v>4398.1000000000004</c:v>
                </c:pt>
                <c:pt idx="30">
                  <c:v>4352.3999999999996</c:v>
                </c:pt>
                <c:pt idx="31">
                  <c:v>4253.6000000000004</c:v>
                </c:pt>
                <c:pt idx="32">
                  <c:v>4644.8</c:v>
                </c:pt>
                <c:pt idx="33">
                  <c:v>4562.7</c:v>
                </c:pt>
                <c:pt idx="34">
                  <c:v>4395.7</c:v>
                </c:pt>
                <c:pt idx="35">
                  <c:v>4265.1000000000004</c:v>
                </c:pt>
                <c:pt idx="36">
                  <c:v>4311.3999999999996</c:v>
                </c:pt>
                <c:pt idx="37">
                  <c:v>4309.8</c:v>
                </c:pt>
                <c:pt idx="38">
                  <c:v>4421.3999999999996</c:v>
                </c:pt>
                <c:pt idx="39">
                  <c:v>4279.8</c:v>
                </c:pt>
                <c:pt idx="40">
                  <c:v>4529.6000000000004</c:v>
                </c:pt>
                <c:pt idx="41">
                  <c:v>5023.8999999999996</c:v>
                </c:pt>
                <c:pt idx="42">
                  <c:v>4733.6000000000004</c:v>
                </c:pt>
                <c:pt idx="43">
                  <c:v>4719.6000000000004</c:v>
                </c:pt>
                <c:pt idx="44">
                  <c:v>4908.3999999999996</c:v>
                </c:pt>
                <c:pt idx="45">
                  <c:v>5144.3999999999996</c:v>
                </c:pt>
                <c:pt idx="46">
                  <c:v>5259.7</c:v>
                </c:pt>
                <c:pt idx="47">
                  <c:v>5567.7</c:v>
                </c:pt>
                <c:pt idx="48">
                  <c:v>5553.9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17235</c:v>
                </c:pt>
                <c:pt idx="1">
                  <c:v>17082</c:v>
                </c:pt>
                <c:pt idx="2">
                  <c:v>16593</c:v>
                </c:pt>
                <c:pt idx="3">
                  <c:v>17850</c:v>
                </c:pt>
                <c:pt idx="4">
                  <c:v>16878</c:v>
                </c:pt>
                <c:pt idx="5">
                  <c:v>13161</c:v>
                </c:pt>
                <c:pt idx="6">
                  <c:v>12111</c:v>
                </c:pt>
                <c:pt idx="7">
                  <c:v>11799</c:v>
                </c:pt>
                <c:pt idx="8">
                  <c:v>11053</c:v>
                </c:pt>
                <c:pt idx="9">
                  <c:v>10288</c:v>
                </c:pt>
                <c:pt idx="10">
                  <c:v>10351</c:v>
                </c:pt>
                <c:pt idx="11">
                  <c:v>10242</c:v>
                </c:pt>
                <c:pt idx="12">
                  <c:v>10240</c:v>
                </c:pt>
                <c:pt idx="13">
                  <c:v>9077.2000000000007</c:v>
                </c:pt>
                <c:pt idx="14">
                  <c:v>9511.7000000000007</c:v>
                </c:pt>
                <c:pt idx="15">
                  <c:v>9840</c:v>
                </c:pt>
                <c:pt idx="16">
                  <c:v>10773</c:v>
                </c:pt>
                <c:pt idx="17">
                  <c:v>10009</c:v>
                </c:pt>
                <c:pt idx="18">
                  <c:v>10354</c:v>
                </c:pt>
                <c:pt idx="19">
                  <c:v>9788.5</c:v>
                </c:pt>
                <c:pt idx="20">
                  <c:v>10435</c:v>
                </c:pt>
                <c:pt idx="21">
                  <c:v>9425.4</c:v>
                </c:pt>
                <c:pt idx="22">
                  <c:v>9555.2000000000007</c:v>
                </c:pt>
                <c:pt idx="23">
                  <c:v>9266.2000000000007</c:v>
                </c:pt>
                <c:pt idx="24">
                  <c:v>9278.2000000000007</c:v>
                </c:pt>
                <c:pt idx="25">
                  <c:v>8939.5</c:v>
                </c:pt>
                <c:pt idx="26">
                  <c:v>8966.2000000000007</c:v>
                </c:pt>
                <c:pt idx="27">
                  <c:v>10196</c:v>
                </c:pt>
                <c:pt idx="28">
                  <c:v>10272</c:v>
                </c:pt>
                <c:pt idx="29">
                  <c:v>9864.7000000000007</c:v>
                </c:pt>
                <c:pt idx="30">
                  <c:v>11006</c:v>
                </c:pt>
                <c:pt idx="31">
                  <c:v>11869</c:v>
                </c:pt>
                <c:pt idx="32">
                  <c:v>12738</c:v>
                </c:pt>
                <c:pt idx="33">
                  <c:v>12472</c:v>
                </c:pt>
                <c:pt idx="34">
                  <c:v>11650</c:v>
                </c:pt>
                <c:pt idx="35">
                  <c:v>12053</c:v>
                </c:pt>
                <c:pt idx="36">
                  <c:v>12318</c:v>
                </c:pt>
                <c:pt idx="37">
                  <c:v>12680</c:v>
                </c:pt>
                <c:pt idx="38">
                  <c:v>14483</c:v>
                </c:pt>
                <c:pt idx="39">
                  <c:v>14359</c:v>
                </c:pt>
                <c:pt idx="40">
                  <c:v>16673</c:v>
                </c:pt>
                <c:pt idx="41">
                  <c:v>16873</c:v>
                </c:pt>
                <c:pt idx="42">
                  <c:v>16518</c:v>
                </c:pt>
                <c:pt idx="43">
                  <c:v>17784</c:v>
                </c:pt>
                <c:pt idx="44">
                  <c:v>18440</c:v>
                </c:pt>
                <c:pt idx="45">
                  <c:v>19255</c:v>
                </c:pt>
                <c:pt idx="46">
                  <c:v>19245</c:v>
                </c:pt>
                <c:pt idx="47">
                  <c:v>19284</c:v>
                </c:pt>
                <c:pt idx="48">
                  <c:v>19904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/>
            </a:pPr>
            <a:r>
              <a:rPr lang="en-US" sz="1050" b="0" err="1">
                <a:solidFill>
                  <a:srgbClr val="002060"/>
                </a:solidFill>
              </a:rPr>
              <a:t>Saldoluku</a:t>
            </a:r>
            <a:r>
              <a:rPr lang="en-US" sz="1050" b="0">
                <a:solidFill>
                  <a:srgbClr val="00206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86906968638001"/>
          <c:y val="0.141646670802003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Taul1!$A$2:$A$54</c:f>
              <c:strCache>
                <c:ptCount val="50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</c:strCache>
            </c:strRef>
          </c:cat>
          <c:val>
            <c:numRef>
              <c:f>Taul1!$B$2:$B$54</c:f>
              <c:numCache>
                <c:formatCode>General</c:formatCode>
                <c:ptCount val="53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Taul1!$A$2:$A$23</c:f>
              <c:strCache>
                <c:ptCount val="22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2019Q¤</c:v>
                </c:pt>
              </c:strCache>
            </c:strRef>
          </c:cat>
          <c:val>
            <c:numRef>
              <c:f>Taul1!$B$2:$B$23</c:f>
              <c:numCache>
                <c:formatCode>General</c:formatCode>
                <c:ptCount val="22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Taul1!$A$2:$A$23</c:f>
              <c:strCache>
                <c:ptCount val="22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2019Q¤</c:v>
                </c:pt>
              </c:strCache>
            </c:strRef>
          </c:cat>
          <c:val>
            <c:numRef>
              <c:f>Taul1!$C$2:$C$23</c:f>
              <c:numCache>
                <c:formatCode>#,##0</c:formatCode>
                <c:ptCount val="22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6028.18</c:v>
                </c:pt>
                <c:pt idx="2">
                  <c:v>6062.12</c:v>
                </c:pt>
                <c:pt idx="3">
                  <c:v>6302.25</c:v>
                </c:pt>
                <c:pt idx="4">
                  <c:v>6613.56</c:v>
                </c:pt>
                <c:pt idx="5">
                  <c:v>3933.62</c:v>
                </c:pt>
                <c:pt idx="6">
                  <c:v>4183.96</c:v>
                </c:pt>
                <c:pt idx="7">
                  <c:v>4181.6899999999996</c:v>
                </c:pt>
                <c:pt idx="8">
                  <c:v>4659.2700000000004</c:v>
                </c:pt>
                <c:pt idx="9">
                  <c:v>4347.5</c:v>
                </c:pt>
                <c:pt idx="10">
                  <c:v>4170.47</c:v>
                </c:pt>
                <c:pt idx="11">
                  <c:v>4261.01</c:v>
                </c:pt>
                <c:pt idx="12">
                  <c:v>5417.15</c:v>
                </c:pt>
                <c:pt idx="13">
                  <c:v>4331.0600000000004</c:v>
                </c:pt>
                <c:pt idx="14">
                  <c:v>3944</c:v>
                </c:pt>
                <c:pt idx="15">
                  <c:v>4008.18</c:v>
                </c:pt>
                <c:pt idx="16">
                  <c:v>5128.5</c:v>
                </c:pt>
                <c:pt idx="17">
                  <c:v>3994.67</c:v>
                </c:pt>
                <c:pt idx="18">
                  <c:v>4513.01</c:v>
                </c:pt>
                <c:pt idx="19">
                  <c:v>4033.28</c:v>
                </c:pt>
                <c:pt idx="20">
                  <c:v>4495.91</c:v>
                </c:pt>
                <c:pt idx="21">
                  <c:v>3174.93</c:v>
                </c:pt>
                <c:pt idx="22">
                  <c:v>3451.35</c:v>
                </c:pt>
                <c:pt idx="23">
                  <c:v>3113.29</c:v>
                </c:pt>
                <c:pt idx="24">
                  <c:v>3800.15</c:v>
                </c:pt>
                <c:pt idx="25">
                  <c:v>3018.57</c:v>
                </c:pt>
                <c:pt idx="26">
                  <c:v>3071.78</c:v>
                </c:pt>
                <c:pt idx="27">
                  <c:v>3735.05</c:v>
                </c:pt>
                <c:pt idx="28">
                  <c:v>3389.86</c:v>
                </c:pt>
                <c:pt idx="29">
                  <c:v>2751.81</c:v>
                </c:pt>
                <c:pt idx="30">
                  <c:v>2699.82</c:v>
                </c:pt>
                <c:pt idx="31">
                  <c:v>2415.88</c:v>
                </c:pt>
                <c:pt idx="32">
                  <c:v>3510.86</c:v>
                </c:pt>
                <c:pt idx="33">
                  <c:v>2824.39</c:v>
                </c:pt>
                <c:pt idx="34">
                  <c:v>2764.34</c:v>
                </c:pt>
                <c:pt idx="35">
                  <c:v>2882.81</c:v>
                </c:pt>
                <c:pt idx="36">
                  <c:v>3231.38</c:v>
                </c:pt>
                <c:pt idx="37">
                  <c:v>2974.94</c:v>
                </c:pt>
                <c:pt idx="38">
                  <c:v>3222.61</c:v>
                </c:pt>
                <c:pt idx="39">
                  <c:v>3050.59</c:v>
                </c:pt>
                <c:pt idx="40">
                  <c:v>3456.56</c:v>
                </c:pt>
                <c:pt idx="41">
                  <c:v>3367.37</c:v>
                </c:pt>
                <c:pt idx="42">
                  <c:v>3327.87</c:v>
                </c:pt>
                <c:pt idx="43">
                  <c:v>3430.89</c:v>
                </c:pt>
                <c:pt idx="44">
                  <c:v>3814.44</c:v>
                </c:pt>
                <c:pt idx="45">
                  <c:v>3848.26</c:v>
                </c:pt>
                <c:pt idx="46">
                  <c:v>3918.96</c:v>
                </c:pt>
                <c:pt idx="47">
                  <c:v>4669.7700000000004</c:v>
                </c:pt>
                <c:pt idx="48">
                  <c:v>5095.67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5403.7</c:v>
                </c:pt>
                <c:pt idx="2">
                  <c:v>5294</c:v>
                </c:pt>
                <c:pt idx="3">
                  <c:v>5577.76</c:v>
                </c:pt>
                <c:pt idx="4">
                  <c:v>5928.05</c:v>
                </c:pt>
                <c:pt idx="5">
                  <c:v>3528.97</c:v>
                </c:pt>
                <c:pt idx="6">
                  <c:v>3664.83</c:v>
                </c:pt>
                <c:pt idx="7">
                  <c:v>3641.01</c:v>
                </c:pt>
                <c:pt idx="8">
                  <c:v>4075.02</c:v>
                </c:pt>
                <c:pt idx="9">
                  <c:v>3596.61</c:v>
                </c:pt>
                <c:pt idx="10">
                  <c:v>3621.43</c:v>
                </c:pt>
                <c:pt idx="11">
                  <c:v>3570.37</c:v>
                </c:pt>
                <c:pt idx="12">
                  <c:v>4597.5600000000004</c:v>
                </c:pt>
                <c:pt idx="13">
                  <c:v>3512.54</c:v>
                </c:pt>
                <c:pt idx="14">
                  <c:v>3401.89</c:v>
                </c:pt>
                <c:pt idx="15">
                  <c:v>3283.17</c:v>
                </c:pt>
                <c:pt idx="16">
                  <c:v>4304.8900000000003</c:v>
                </c:pt>
                <c:pt idx="17">
                  <c:v>3413.77</c:v>
                </c:pt>
                <c:pt idx="18">
                  <c:v>3989.68</c:v>
                </c:pt>
                <c:pt idx="19">
                  <c:v>3680.08</c:v>
                </c:pt>
                <c:pt idx="20">
                  <c:v>4042.94</c:v>
                </c:pt>
                <c:pt idx="21">
                  <c:v>2788.82</c:v>
                </c:pt>
                <c:pt idx="22">
                  <c:v>3093.08</c:v>
                </c:pt>
                <c:pt idx="23">
                  <c:v>2805.42</c:v>
                </c:pt>
                <c:pt idx="24">
                  <c:v>3514.63</c:v>
                </c:pt>
                <c:pt idx="25">
                  <c:v>2648.63</c:v>
                </c:pt>
                <c:pt idx="26">
                  <c:v>2689.15</c:v>
                </c:pt>
                <c:pt idx="27">
                  <c:v>3355.52</c:v>
                </c:pt>
                <c:pt idx="28">
                  <c:v>3022.32</c:v>
                </c:pt>
                <c:pt idx="29">
                  <c:v>2288.1999999999998</c:v>
                </c:pt>
                <c:pt idx="30">
                  <c:v>2282.48</c:v>
                </c:pt>
                <c:pt idx="31">
                  <c:v>2069.06</c:v>
                </c:pt>
                <c:pt idx="32">
                  <c:v>2927.52</c:v>
                </c:pt>
                <c:pt idx="33">
                  <c:v>2375.1</c:v>
                </c:pt>
                <c:pt idx="34">
                  <c:v>2332.35</c:v>
                </c:pt>
                <c:pt idx="35">
                  <c:v>2378.7600000000002</c:v>
                </c:pt>
                <c:pt idx="36">
                  <c:v>2769.83</c:v>
                </c:pt>
                <c:pt idx="37">
                  <c:v>2495.89</c:v>
                </c:pt>
                <c:pt idx="38">
                  <c:v>2602.96</c:v>
                </c:pt>
                <c:pt idx="39">
                  <c:v>2307.0100000000002</c:v>
                </c:pt>
                <c:pt idx="40">
                  <c:v>2659.52</c:v>
                </c:pt>
                <c:pt idx="41">
                  <c:v>2711.64</c:v>
                </c:pt>
                <c:pt idx="42">
                  <c:v>2668.8</c:v>
                </c:pt>
                <c:pt idx="43">
                  <c:v>2739.52</c:v>
                </c:pt>
                <c:pt idx="44">
                  <c:v>3077.86</c:v>
                </c:pt>
                <c:pt idx="45">
                  <c:v>3172.96</c:v>
                </c:pt>
                <c:pt idx="46">
                  <c:v>3198.34</c:v>
                </c:pt>
                <c:pt idx="47">
                  <c:v>3999.53</c:v>
                </c:pt>
                <c:pt idx="48">
                  <c:v>4355.3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624.48</c:v>
                </c:pt>
                <c:pt idx="2">
                  <c:v>768.11</c:v>
                </c:pt>
                <c:pt idx="3">
                  <c:v>724.49</c:v>
                </c:pt>
                <c:pt idx="4">
                  <c:v>685.51</c:v>
                </c:pt>
                <c:pt idx="5">
                  <c:v>404.66</c:v>
                </c:pt>
                <c:pt idx="6">
                  <c:v>519.13</c:v>
                </c:pt>
                <c:pt idx="7">
                  <c:v>540.67999999999995</c:v>
                </c:pt>
                <c:pt idx="8">
                  <c:v>584.25</c:v>
                </c:pt>
                <c:pt idx="9">
                  <c:v>750.88</c:v>
                </c:pt>
                <c:pt idx="10">
                  <c:v>549.04999999999995</c:v>
                </c:pt>
                <c:pt idx="11">
                  <c:v>690.65</c:v>
                </c:pt>
                <c:pt idx="12">
                  <c:v>819.59</c:v>
                </c:pt>
                <c:pt idx="13">
                  <c:v>818.52</c:v>
                </c:pt>
                <c:pt idx="14">
                  <c:v>542.11</c:v>
                </c:pt>
                <c:pt idx="15">
                  <c:v>725.02</c:v>
                </c:pt>
                <c:pt idx="16">
                  <c:v>823.62</c:v>
                </c:pt>
                <c:pt idx="17">
                  <c:v>580.9</c:v>
                </c:pt>
                <c:pt idx="18">
                  <c:v>523.33000000000004</c:v>
                </c:pt>
                <c:pt idx="19">
                  <c:v>353.2</c:v>
                </c:pt>
                <c:pt idx="20">
                  <c:v>452.97</c:v>
                </c:pt>
                <c:pt idx="21">
                  <c:v>386.11</c:v>
                </c:pt>
                <c:pt idx="22">
                  <c:v>358.28</c:v>
                </c:pt>
                <c:pt idx="23">
                  <c:v>307.87</c:v>
                </c:pt>
                <c:pt idx="24">
                  <c:v>285.52</c:v>
                </c:pt>
                <c:pt idx="25">
                  <c:v>369.94</c:v>
                </c:pt>
                <c:pt idx="26">
                  <c:v>382.63</c:v>
                </c:pt>
                <c:pt idx="27">
                  <c:v>379.53</c:v>
                </c:pt>
                <c:pt idx="28">
                  <c:v>367.54</c:v>
                </c:pt>
                <c:pt idx="29">
                  <c:v>463.61</c:v>
                </c:pt>
                <c:pt idx="30">
                  <c:v>417.34</c:v>
                </c:pt>
                <c:pt idx="31">
                  <c:v>346.81</c:v>
                </c:pt>
                <c:pt idx="32">
                  <c:v>583.34</c:v>
                </c:pt>
                <c:pt idx="33">
                  <c:v>449.29</c:v>
                </c:pt>
                <c:pt idx="34">
                  <c:v>431.99</c:v>
                </c:pt>
                <c:pt idx="35">
                  <c:v>504.05</c:v>
                </c:pt>
                <c:pt idx="36">
                  <c:v>461.56</c:v>
                </c:pt>
                <c:pt idx="37">
                  <c:v>479.05</c:v>
                </c:pt>
                <c:pt idx="38">
                  <c:v>619.65</c:v>
                </c:pt>
                <c:pt idx="39">
                  <c:v>743.58</c:v>
                </c:pt>
                <c:pt idx="40">
                  <c:v>797.04</c:v>
                </c:pt>
                <c:pt idx="41">
                  <c:v>655.73</c:v>
                </c:pt>
                <c:pt idx="42">
                  <c:v>659.07</c:v>
                </c:pt>
                <c:pt idx="43">
                  <c:v>691.37</c:v>
                </c:pt>
                <c:pt idx="44">
                  <c:v>736.58</c:v>
                </c:pt>
                <c:pt idx="45">
                  <c:v>675.3</c:v>
                </c:pt>
                <c:pt idx="46">
                  <c:v>720.61</c:v>
                </c:pt>
                <c:pt idx="47">
                  <c:v>670.24</c:v>
                </c:pt>
                <c:pt idx="48">
                  <c:v>740.37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2087775583977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573.20000000000005</c:v>
                </c:pt>
                <c:pt idx="1">
                  <c:v>638</c:v>
                </c:pt>
                <c:pt idx="2">
                  <c:v>883</c:v>
                </c:pt>
                <c:pt idx="3">
                  <c:v>855.5</c:v>
                </c:pt>
                <c:pt idx="4">
                  <c:v>871.5</c:v>
                </c:pt>
                <c:pt idx="5">
                  <c:v>541.5</c:v>
                </c:pt>
                <c:pt idx="6">
                  <c:v>554.70000000000005</c:v>
                </c:pt>
                <c:pt idx="7">
                  <c:v>581.29999999999995</c:v>
                </c:pt>
                <c:pt idx="8">
                  <c:v>603.20000000000005</c:v>
                </c:pt>
                <c:pt idx="9">
                  <c:v>748.5</c:v>
                </c:pt>
                <c:pt idx="10">
                  <c:v>555</c:v>
                </c:pt>
                <c:pt idx="11">
                  <c:v>701</c:v>
                </c:pt>
                <c:pt idx="12">
                  <c:v>699.1</c:v>
                </c:pt>
                <c:pt idx="13">
                  <c:v>752.8</c:v>
                </c:pt>
                <c:pt idx="14">
                  <c:v>688.5</c:v>
                </c:pt>
                <c:pt idx="15">
                  <c:v>795.5</c:v>
                </c:pt>
                <c:pt idx="16">
                  <c:v>851.4</c:v>
                </c:pt>
                <c:pt idx="17">
                  <c:v>590.20000000000005</c:v>
                </c:pt>
                <c:pt idx="18">
                  <c:v>612.4</c:v>
                </c:pt>
                <c:pt idx="19">
                  <c:v>503.8</c:v>
                </c:pt>
                <c:pt idx="20">
                  <c:v>566.29999999999995</c:v>
                </c:pt>
                <c:pt idx="21">
                  <c:v>554.1</c:v>
                </c:pt>
                <c:pt idx="22">
                  <c:v>459.8</c:v>
                </c:pt>
                <c:pt idx="23">
                  <c:v>395.1</c:v>
                </c:pt>
                <c:pt idx="24">
                  <c:v>377.7</c:v>
                </c:pt>
                <c:pt idx="25">
                  <c:v>459.6</c:v>
                </c:pt>
                <c:pt idx="26">
                  <c:v>497.7</c:v>
                </c:pt>
                <c:pt idx="27">
                  <c:v>547.70000000000005</c:v>
                </c:pt>
                <c:pt idx="28">
                  <c:v>529.20000000000005</c:v>
                </c:pt>
                <c:pt idx="29">
                  <c:v>704.8</c:v>
                </c:pt>
                <c:pt idx="30">
                  <c:v>613.6</c:v>
                </c:pt>
                <c:pt idx="31">
                  <c:v>538.6</c:v>
                </c:pt>
                <c:pt idx="32">
                  <c:v>788.4</c:v>
                </c:pt>
                <c:pt idx="33">
                  <c:v>688.2</c:v>
                </c:pt>
                <c:pt idx="34">
                  <c:v>685.5</c:v>
                </c:pt>
                <c:pt idx="35">
                  <c:v>795.2</c:v>
                </c:pt>
                <c:pt idx="36">
                  <c:v>672.5</c:v>
                </c:pt>
                <c:pt idx="37">
                  <c:v>681.7</c:v>
                </c:pt>
                <c:pt idx="38">
                  <c:v>861.3</c:v>
                </c:pt>
                <c:pt idx="39">
                  <c:v>936.4</c:v>
                </c:pt>
                <c:pt idx="40">
                  <c:v>992.1</c:v>
                </c:pt>
                <c:pt idx="41">
                  <c:v>842.7</c:v>
                </c:pt>
                <c:pt idx="42">
                  <c:v>847.1</c:v>
                </c:pt>
                <c:pt idx="43">
                  <c:v>873.3</c:v>
                </c:pt>
                <c:pt idx="44">
                  <c:v>949</c:v>
                </c:pt>
                <c:pt idx="45">
                  <c:v>920.6</c:v>
                </c:pt>
                <c:pt idx="46">
                  <c:v>925.6</c:v>
                </c:pt>
                <c:pt idx="47">
                  <c:v>891.6</c:v>
                </c:pt>
                <c:pt idx="48">
                  <c:v>935.2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7185.3</c:v>
                </c:pt>
                <c:pt idx="1">
                  <c:v>6383.4</c:v>
                </c:pt>
                <c:pt idx="2">
                  <c:v>6142.1</c:v>
                </c:pt>
                <c:pt idx="3">
                  <c:v>6519.2</c:v>
                </c:pt>
                <c:pt idx="4">
                  <c:v>6849.1</c:v>
                </c:pt>
                <c:pt idx="5">
                  <c:v>4186.2</c:v>
                </c:pt>
                <c:pt idx="6">
                  <c:v>4279.5</c:v>
                </c:pt>
                <c:pt idx="7">
                  <c:v>4194.3999999999996</c:v>
                </c:pt>
                <c:pt idx="8">
                  <c:v>4639.3999999999996</c:v>
                </c:pt>
                <c:pt idx="9">
                  <c:v>4112.3999999999996</c:v>
                </c:pt>
                <c:pt idx="10">
                  <c:v>4162.8999999999996</c:v>
                </c:pt>
                <c:pt idx="11">
                  <c:v>4107.2</c:v>
                </c:pt>
                <c:pt idx="12">
                  <c:v>5081.8</c:v>
                </c:pt>
                <c:pt idx="13">
                  <c:v>3924.1</c:v>
                </c:pt>
                <c:pt idx="14">
                  <c:v>3719.3</c:v>
                </c:pt>
                <c:pt idx="15">
                  <c:v>3758.4</c:v>
                </c:pt>
                <c:pt idx="16">
                  <c:v>4582.2</c:v>
                </c:pt>
                <c:pt idx="17">
                  <c:v>3750.1</c:v>
                </c:pt>
                <c:pt idx="18">
                  <c:v>4381.6000000000004</c:v>
                </c:pt>
                <c:pt idx="19">
                  <c:v>4100.3</c:v>
                </c:pt>
                <c:pt idx="20">
                  <c:v>4403.7</c:v>
                </c:pt>
                <c:pt idx="21">
                  <c:v>3150.8</c:v>
                </c:pt>
                <c:pt idx="22">
                  <c:v>3517.9</c:v>
                </c:pt>
                <c:pt idx="23">
                  <c:v>3190.8</c:v>
                </c:pt>
                <c:pt idx="24">
                  <c:v>3747.2</c:v>
                </c:pt>
                <c:pt idx="25">
                  <c:v>2966.3</c:v>
                </c:pt>
                <c:pt idx="26">
                  <c:v>2998.9</c:v>
                </c:pt>
                <c:pt idx="27">
                  <c:v>3565.1</c:v>
                </c:pt>
                <c:pt idx="28">
                  <c:v>3554.8</c:v>
                </c:pt>
                <c:pt idx="29">
                  <c:v>2928.4</c:v>
                </c:pt>
                <c:pt idx="30">
                  <c:v>3041.8</c:v>
                </c:pt>
                <c:pt idx="31">
                  <c:v>2891.8</c:v>
                </c:pt>
                <c:pt idx="32">
                  <c:v>3657.8</c:v>
                </c:pt>
                <c:pt idx="33">
                  <c:v>3210.5</c:v>
                </c:pt>
                <c:pt idx="34">
                  <c:v>3260.3</c:v>
                </c:pt>
                <c:pt idx="35">
                  <c:v>3300</c:v>
                </c:pt>
                <c:pt idx="36">
                  <c:v>3583.5</c:v>
                </c:pt>
                <c:pt idx="37">
                  <c:v>3393.6</c:v>
                </c:pt>
                <c:pt idx="38">
                  <c:v>3531.4</c:v>
                </c:pt>
                <c:pt idx="39">
                  <c:v>3184.9</c:v>
                </c:pt>
                <c:pt idx="40">
                  <c:v>3448.6</c:v>
                </c:pt>
                <c:pt idx="41">
                  <c:v>3450.7</c:v>
                </c:pt>
                <c:pt idx="42">
                  <c:v>3440</c:v>
                </c:pt>
                <c:pt idx="43">
                  <c:v>3570</c:v>
                </c:pt>
                <c:pt idx="44">
                  <c:v>3772.1</c:v>
                </c:pt>
                <c:pt idx="45">
                  <c:v>3877</c:v>
                </c:pt>
                <c:pt idx="46">
                  <c:v>3965.4</c:v>
                </c:pt>
                <c:pt idx="47">
                  <c:v>4789</c:v>
                </c:pt>
                <c:pt idx="48">
                  <c:v>5082.2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732327380747188"/>
          <c:y val="0.2495533379956586"/>
          <c:w val="0.11569338336944986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3809.58</c:v>
                </c:pt>
                <c:pt idx="2">
                  <c:v>3168.3</c:v>
                </c:pt>
                <c:pt idx="3">
                  <c:v>3709.42</c:v>
                </c:pt>
                <c:pt idx="4">
                  <c:v>1813.87</c:v>
                </c:pt>
                <c:pt idx="5">
                  <c:v>1526.03</c:v>
                </c:pt>
                <c:pt idx="6">
                  <c:v>1417.38</c:v>
                </c:pt>
                <c:pt idx="7">
                  <c:v>1658.42</c:v>
                </c:pt>
                <c:pt idx="8">
                  <c:v>2062.71</c:v>
                </c:pt>
                <c:pt idx="9">
                  <c:v>1789.55</c:v>
                </c:pt>
                <c:pt idx="10">
                  <c:v>2193.9299999999998</c:v>
                </c:pt>
                <c:pt idx="11">
                  <c:v>2031.08</c:v>
                </c:pt>
                <c:pt idx="12">
                  <c:v>2729.52</c:v>
                </c:pt>
                <c:pt idx="13">
                  <c:v>2800.13</c:v>
                </c:pt>
                <c:pt idx="14">
                  <c:v>3603.16</c:v>
                </c:pt>
                <c:pt idx="15">
                  <c:v>2712.48</c:v>
                </c:pt>
                <c:pt idx="16">
                  <c:v>3223.83</c:v>
                </c:pt>
                <c:pt idx="17">
                  <c:v>3016.19</c:v>
                </c:pt>
                <c:pt idx="18">
                  <c:v>2857.68</c:v>
                </c:pt>
                <c:pt idx="19">
                  <c:v>2617.79</c:v>
                </c:pt>
                <c:pt idx="20">
                  <c:v>3305.77</c:v>
                </c:pt>
                <c:pt idx="21">
                  <c:v>2629.22</c:v>
                </c:pt>
                <c:pt idx="22">
                  <c:v>2808.19</c:v>
                </c:pt>
                <c:pt idx="23">
                  <c:v>2659.14</c:v>
                </c:pt>
                <c:pt idx="24">
                  <c:v>2622.56</c:v>
                </c:pt>
                <c:pt idx="25">
                  <c:v>3222.22</c:v>
                </c:pt>
                <c:pt idx="26">
                  <c:v>3449.87</c:v>
                </c:pt>
                <c:pt idx="27">
                  <c:v>4013.57</c:v>
                </c:pt>
                <c:pt idx="28">
                  <c:v>3238.01</c:v>
                </c:pt>
                <c:pt idx="29">
                  <c:v>2933.46</c:v>
                </c:pt>
                <c:pt idx="30">
                  <c:v>4746.1400000000003</c:v>
                </c:pt>
                <c:pt idx="31">
                  <c:v>3657.72</c:v>
                </c:pt>
                <c:pt idx="32">
                  <c:v>3269.33</c:v>
                </c:pt>
                <c:pt idx="33">
                  <c:v>2916.17</c:v>
                </c:pt>
                <c:pt idx="34">
                  <c:v>2687.25</c:v>
                </c:pt>
                <c:pt idx="35">
                  <c:v>2597.41</c:v>
                </c:pt>
                <c:pt idx="36">
                  <c:v>3448.93</c:v>
                </c:pt>
                <c:pt idx="37">
                  <c:v>3465.76</c:v>
                </c:pt>
                <c:pt idx="38">
                  <c:v>5265.62</c:v>
                </c:pt>
                <c:pt idx="39">
                  <c:v>3206.59</c:v>
                </c:pt>
                <c:pt idx="40">
                  <c:v>6385.83</c:v>
                </c:pt>
                <c:pt idx="41">
                  <c:v>3934.43</c:v>
                </c:pt>
                <c:pt idx="42">
                  <c:v>4047.42</c:v>
                </c:pt>
                <c:pt idx="43">
                  <c:v>4221.1000000000004</c:v>
                </c:pt>
                <c:pt idx="44">
                  <c:v>4726.8100000000004</c:v>
                </c:pt>
                <c:pt idx="45">
                  <c:v>4627.01</c:v>
                </c:pt>
                <c:pt idx="46">
                  <c:v>4129.72</c:v>
                </c:pt>
                <c:pt idx="47">
                  <c:v>4183.03</c:v>
                </c:pt>
                <c:pt idx="48">
                  <c:v>5059.0200000000004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3234.63</c:v>
                </c:pt>
                <c:pt idx="2">
                  <c:v>2578.9499999999998</c:v>
                </c:pt>
                <c:pt idx="3">
                  <c:v>3206.26</c:v>
                </c:pt>
                <c:pt idx="4">
                  <c:v>1393.45</c:v>
                </c:pt>
                <c:pt idx="5">
                  <c:v>1191.55</c:v>
                </c:pt>
                <c:pt idx="6">
                  <c:v>1073.8499999999999</c:v>
                </c:pt>
                <c:pt idx="7">
                  <c:v>1383.56</c:v>
                </c:pt>
                <c:pt idx="8">
                  <c:v>1671.93</c:v>
                </c:pt>
                <c:pt idx="9">
                  <c:v>1448.69</c:v>
                </c:pt>
                <c:pt idx="10">
                  <c:v>1780.33</c:v>
                </c:pt>
                <c:pt idx="11">
                  <c:v>1735.03</c:v>
                </c:pt>
                <c:pt idx="12">
                  <c:v>2057.5</c:v>
                </c:pt>
                <c:pt idx="13">
                  <c:v>2175.35</c:v>
                </c:pt>
                <c:pt idx="14">
                  <c:v>2948.7</c:v>
                </c:pt>
                <c:pt idx="15">
                  <c:v>2253.27</c:v>
                </c:pt>
                <c:pt idx="16">
                  <c:v>2633.66</c:v>
                </c:pt>
                <c:pt idx="17">
                  <c:v>2455.11</c:v>
                </c:pt>
                <c:pt idx="18">
                  <c:v>2309.0300000000002</c:v>
                </c:pt>
                <c:pt idx="19">
                  <c:v>2135.71</c:v>
                </c:pt>
                <c:pt idx="20">
                  <c:v>2779.99</c:v>
                </c:pt>
                <c:pt idx="21">
                  <c:v>2171.65</c:v>
                </c:pt>
                <c:pt idx="22">
                  <c:v>2215.7399999999998</c:v>
                </c:pt>
                <c:pt idx="23">
                  <c:v>2212.35</c:v>
                </c:pt>
                <c:pt idx="24">
                  <c:v>2128.34</c:v>
                </c:pt>
                <c:pt idx="25">
                  <c:v>2519.11</c:v>
                </c:pt>
                <c:pt idx="26">
                  <c:v>2693.88</c:v>
                </c:pt>
                <c:pt idx="27">
                  <c:v>3039.52</c:v>
                </c:pt>
                <c:pt idx="28">
                  <c:v>2609.38</c:v>
                </c:pt>
                <c:pt idx="29">
                  <c:v>2303.92</c:v>
                </c:pt>
                <c:pt idx="30">
                  <c:v>3894.33</c:v>
                </c:pt>
                <c:pt idx="31">
                  <c:v>3178.16</c:v>
                </c:pt>
                <c:pt idx="32">
                  <c:v>2559.79</c:v>
                </c:pt>
                <c:pt idx="33">
                  <c:v>2194.81</c:v>
                </c:pt>
                <c:pt idx="34">
                  <c:v>2050.5</c:v>
                </c:pt>
                <c:pt idx="35">
                  <c:v>2045.42</c:v>
                </c:pt>
                <c:pt idx="36">
                  <c:v>2586.0700000000002</c:v>
                </c:pt>
                <c:pt idx="37">
                  <c:v>2850.6</c:v>
                </c:pt>
                <c:pt idx="38">
                  <c:v>4624.87</c:v>
                </c:pt>
                <c:pt idx="39">
                  <c:v>2642.09</c:v>
                </c:pt>
                <c:pt idx="40">
                  <c:v>5363.33</c:v>
                </c:pt>
                <c:pt idx="41">
                  <c:v>2994.86</c:v>
                </c:pt>
                <c:pt idx="42">
                  <c:v>3361.61</c:v>
                </c:pt>
                <c:pt idx="43">
                  <c:v>3603.21</c:v>
                </c:pt>
                <c:pt idx="44">
                  <c:v>3852.68</c:v>
                </c:pt>
                <c:pt idx="45">
                  <c:v>3697.32</c:v>
                </c:pt>
                <c:pt idx="46">
                  <c:v>3205.76</c:v>
                </c:pt>
                <c:pt idx="47">
                  <c:v>2961.57</c:v>
                </c:pt>
                <c:pt idx="48">
                  <c:v>4348.51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574.96</c:v>
                </c:pt>
                <c:pt idx="2">
                  <c:v>589.35</c:v>
                </c:pt>
                <c:pt idx="3">
                  <c:v>503.16</c:v>
                </c:pt>
                <c:pt idx="4">
                  <c:v>420.43</c:v>
                </c:pt>
                <c:pt idx="5">
                  <c:v>334.48</c:v>
                </c:pt>
                <c:pt idx="6">
                  <c:v>343.53</c:v>
                </c:pt>
                <c:pt idx="7">
                  <c:v>274.85000000000002</c:v>
                </c:pt>
                <c:pt idx="8">
                  <c:v>390.78</c:v>
                </c:pt>
                <c:pt idx="9">
                  <c:v>340.86</c:v>
                </c:pt>
                <c:pt idx="10">
                  <c:v>413.6</c:v>
                </c:pt>
                <c:pt idx="11">
                  <c:v>296.05</c:v>
                </c:pt>
                <c:pt idx="12">
                  <c:v>672.02</c:v>
                </c:pt>
                <c:pt idx="13">
                  <c:v>624.78</c:v>
                </c:pt>
                <c:pt idx="14">
                  <c:v>654.45000000000005</c:v>
                </c:pt>
                <c:pt idx="15">
                  <c:v>459.2</c:v>
                </c:pt>
                <c:pt idx="16">
                  <c:v>590.16999999999996</c:v>
                </c:pt>
                <c:pt idx="17">
                  <c:v>561.08000000000004</c:v>
                </c:pt>
                <c:pt idx="18">
                  <c:v>548.65</c:v>
                </c:pt>
                <c:pt idx="19">
                  <c:v>482.08</c:v>
                </c:pt>
                <c:pt idx="20">
                  <c:v>525.77</c:v>
                </c:pt>
                <c:pt idx="21">
                  <c:v>457.57</c:v>
                </c:pt>
                <c:pt idx="22">
                  <c:v>592.46</c:v>
                </c:pt>
                <c:pt idx="23">
                  <c:v>446.79</c:v>
                </c:pt>
                <c:pt idx="24">
                  <c:v>494.22</c:v>
                </c:pt>
                <c:pt idx="25">
                  <c:v>703.12</c:v>
                </c:pt>
                <c:pt idx="26">
                  <c:v>755.99</c:v>
                </c:pt>
                <c:pt idx="27">
                  <c:v>974.05</c:v>
                </c:pt>
                <c:pt idx="28">
                  <c:v>628.62</c:v>
                </c:pt>
                <c:pt idx="29">
                  <c:v>629.54</c:v>
                </c:pt>
                <c:pt idx="30">
                  <c:v>851.81</c:v>
                </c:pt>
                <c:pt idx="31">
                  <c:v>479.56</c:v>
                </c:pt>
                <c:pt idx="32">
                  <c:v>709.54</c:v>
                </c:pt>
                <c:pt idx="33">
                  <c:v>721.36</c:v>
                </c:pt>
                <c:pt idx="34">
                  <c:v>636.75</c:v>
                </c:pt>
                <c:pt idx="35">
                  <c:v>551.99</c:v>
                </c:pt>
                <c:pt idx="36">
                  <c:v>862.86</c:v>
                </c:pt>
                <c:pt idx="37">
                  <c:v>615.16</c:v>
                </c:pt>
                <c:pt idx="38">
                  <c:v>640.76</c:v>
                </c:pt>
                <c:pt idx="39">
                  <c:v>564.5</c:v>
                </c:pt>
                <c:pt idx="40">
                  <c:v>1022.5</c:v>
                </c:pt>
                <c:pt idx="41">
                  <c:v>939.57</c:v>
                </c:pt>
                <c:pt idx="42">
                  <c:v>685.8</c:v>
                </c:pt>
                <c:pt idx="43">
                  <c:v>617.88</c:v>
                </c:pt>
                <c:pt idx="44">
                  <c:v>874.14</c:v>
                </c:pt>
                <c:pt idx="45">
                  <c:v>929.69</c:v>
                </c:pt>
                <c:pt idx="46">
                  <c:v>923.96</c:v>
                </c:pt>
                <c:pt idx="47">
                  <c:v>1221.46</c:v>
                </c:pt>
                <c:pt idx="48">
                  <c:v>710.51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96747313509760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1529.1</c:v>
                </c:pt>
                <c:pt idx="1">
                  <c:v>1428.1</c:v>
                </c:pt>
                <c:pt idx="2">
                  <c:v>1335.2</c:v>
                </c:pt>
                <c:pt idx="3">
                  <c:v>1333</c:v>
                </c:pt>
                <c:pt idx="4">
                  <c:v>1161.5</c:v>
                </c:pt>
                <c:pt idx="5">
                  <c:v>1099.8</c:v>
                </c:pt>
                <c:pt idx="6">
                  <c:v>945.7</c:v>
                </c:pt>
                <c:pt idx="7">
                  <c:v>914.9</c:v>
                </c:pt>
                <c:pt idx="8">
                  <c:v>898.5</c:v>
                </c:pt>
                <c:pt idx="9">
                  <c:v>868.5</c:v>
                </c:pt>
                <c:pt idx="10">
                  <c:v>933.5</c:v>
                </c:pt>
                <c:pt idx="11">
                  <c:v>805.5</c:v>
                </c:pt>
                <c:pt idx="12">
                  <c:v>1098.3</c:v>
                </c:pt>
                <c:pt idx="13">
                  <c:v>1360.8</c:v>
                </c:pt>
                <c:pt idx="14">
                  <c:v>1501.5</c:v>
                </c:pt>
                <c:pt idx="15">
                  <c:v>1458.8</c:v>
                </c:pt>
                <c:pt idx="16">
                  <c:v>1397.3</c:v>
                </c:pt>
                <c:pt idx="17">
                  <c:v>1448.5</c:v>
                </c:pt>
                <c:pt idx="18">
                  <c:v>1632.8</c:v>
                </c:pt>
                <c:pt idx="19">
                  <c:v>1340.1</c:v>
                </c:pt>
                <c:pt idx="20">
                  <c:v>1357.9</c:v>
                </c:pt>
                <c:pt idx="21">
                  <c:v>1127.5999999999999</c:v>
                </c:pt>
                <c:pt idx="22">
                  <c:v>1214.2</c:v>
                </c:pt>
                <c:pt idx="23">
                  <c:v>1228.2</c:v>
                </c:pt>
                <c:pt idx="24">
                  <c:v>1089.0999999999999</c:v>
                </c:pt>
                <c:pt idx="25">
                  <c:v>1261.4000000000001</c:v>
                </c:pt>
                <c:pt idx="26">
                  <c:v>1291.2</c:v>
                </c:pt>
                <c:pt idx="27">
                  <c:v>1622.6</c:v>
                </c:pt>
                <c:pt idx="28">
                  <c:v>1686.7</c:v>
                </c:pt>
                <c:pt idx="29">
                  <c:v>1778</c:v>
                </c:pt>
                <c:pt idx="30">
                  <c:v>1861</c:v>
                </c:pt>
                <c:pt idx="31">
                  <c:v>1702.6</c:v>
                </c:pt>
                <c:pt idx="32">
                  <c:v>1745.9</c:v>
                </c:pt>
                <c:pt idx="33">
                  <c:v>1854</c:v>
                </c:pt>
                <c:pt idx="34">
                  <c:v>1771.4</c:v>
                </c:pt>
                <c:pt idx="35">
                  <c:v>1533.3</c:v>
                </c:pt>
                <c:pt idx="36">
                  <c:v>1623.2</c:v>
                </c:pt>
                <c:pt idx="37">
                  <c:v>1615.6</c:v>
                </c:pt>
                <c:pt idx="38">
                  <c:v>1624.8</c:v>
                </c:pt>
                <c:pt idx="39">
                  <c:v>1466.3</c:v>
                </c:pt>
                <c:pt idx="40">
                  <c:v>1653.9</c:v>
                </c:pt>
                <c:pt idx="41">
                  <c:v>1960.8</c:v>
                </c:pt>
                <c:pt idx="42">
                  <c:v>1802.7</c:v>
                </c:pt>
                <c:pt idx="43">
                  <c:v>1782.2</c:v>
                </c:pt>
                <c:pt idx="44">
                  <c:v>1850.4</c:v>
                </c:pt>
                <c:pt idx="45">
                  <c:v>2014.4</c:v>
                </c:pt>
                <c:pt idx="46">
                  <c:v>2108.9</c:v>
                </c:pt>
                <c:pt idx="47">
                  <c:v>2607.9</c:v>
                </c:pt>
                <c:pt idx="48">
                  <c:v>2521.6999999999998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9882.7000000000007</c:v>
                </c:pt>
                <c:pt idx="1">
                  <c:v>10538.5</c:v>
                </c:pt>
                <c:pt idx="2">
                  <c:v>10295.9</c:v>
                </c:pt>
                <c:pt idx="3">
                  <c:v>11190.9</c:v>
                </c:pt>
                <c:pt idx="4">
                  <c:v>9918.2000000000007</c:v>
                </c:pt>
                <c:pt idx="5">
                  <c:v>8885.7000000000007</c:v>
                </c:pt>
                <c:pt idx="6">
                  <c:v>7749.8</c:v>
                </c:pt>
                <c:pt idx="7">
                  <c:v>7529.3</c:v>
                </c:pt>
                <c:pt idx="8">
                  <c:v>6345.1</c:v>
                </c:pt>
                <c:pt idx="9">
                  <c:v>6106.3</c:v>
                </c:pt>
                <c:pt idx="10">
                  <c:v>6114.6</c:v>
                </c:pt>
                <c:pt idx="11">
                  <c:v>6057.7</c:v>
                </c:pt>
                <c:pt idx="12">
                  <c:v>5088.8999999999996</c:v>
                </c:pt>
                <c:pt idx="13">
                  <c:v>5079.7</c:v>
                </c:pt>
                <c:pt idx="14">
                  <c:v>5717.9</c:v>
                </c:pt>
                <c:pt idx="15">
                  <c:v>6015.1</c:v>
                </c:pt>
                <c:pt idx="16">
                  <c:v>6120.3</c:v>
                </c:pt>
                <c:pt idx="17">
                  <c:v>6189.5</c:v>
                </c:pt>
                <c:pt idx="18">
                  <c:v>5888.1</c:v>
                </c:pt>
                <c:pt idx="19">
                  <c:v>5617.5</c:v>
                </c:pt>
                <c:pt idx="20">
                  <c:v>5964.2</c:v>
                </c:pt>
                <c:pt idx="21">
                  <c:v>6202.1</c:v>
                </c:pt>
                <c:pt idx="22">
                  <c:v>5962.1</c:v>
                </c:pt>
                <c:pt idx="23">
                  <c:v>6011.2</c:v>
                </c:pt>
                <c:pt idx="24">
                  <c:v>5462.9</c:v>
                </c:pt>
                <c:pt idx="25">
                  <c:v>5909.1</c:v>
                </c:pt>
                <c:pt idx="26">
                  <c:v>5901.7</c:v>
                </c:pt>
                <c:pt idx="27">
                  <c:v>6567.3</c:v>
                </c:pt>
                <c:pt idx="28">
                  <c:v>6647.5</c:v>
                </c:pt>
                <c:pt idx="29">
                  <c:v>6870.3</c:v>
                </c:pt>
                <c:pt idx="30">
                  <c:v>7895.5</c:v>
                </c:pt>
                <c:pt idx="31">
                  <c:v>8912.1</c:v>
                </c:pt>
                <c:pt idx="32">
                  <c:v>9017.1</c:v>
                </c:pt>
                <c:pt idx="33">
                  <c:v>9194.9</c:v>
                </c:pt>
                <c:pt idx="34">
                  <c:v>8324.1</c:v>
                </c:pt>
                <c:pt idx="35">
                  <c:v>8664.6</c:v>
                </c:pt>
                <c:pt idx="36">
                  <c:v>8645.4</c:v>
                </c:pt>
                <c:pt idx="37">
                  <c:v>9189.7000000000007</c:v>
                </c:pt>
                <c:pt idx="38">
                  <c:v>10856.3</c:v>
                </c:pt>
                <c:pt idx="39">
                  <c:v>11082.6</c:v>
                </c:pt>
                <c:pt idx="40">
                  <c:v>13138.1</c:v>
                </c:pt>
                <c:pt idx="41">
                  <c:v>13335.2</c:v>
                </c:pt>
                <c:pt idx="42">
                  <c:v>12997.5</c:v>
                </c:pt>
                <c:pt idx="43">
                  <c:v>14128.1</c:v>
                </c:pt>
                <c:pt idx="44">
                  <c:v>14579.7</c:v>
                </c:pt>
                <c:pt idx="45">
                  <c:v>15288.8</c:v>
                </c:pt>
                <c:pt idx="46">
                  <c:v>15187.2</c:v>
                </c:pt>
                <c:pt idx="47">
                  <c:v>14394.8</c:v>
                </c:pt>
                <c:pt idx="48">
                  <c:v>14722.2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74378614137492"/>
          <c:y val="0.2495533379956586"/>
          <c:w val="0.1272511253913919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882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265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Macrobond</a:t>
            </a:r>
            <a:r>
              <a:rPr lang="en-US" dirty="0"/>
              <a:t>, The CPB Netherlands Bureau for Economic Policy Analysis</a:t>
            </a:r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179512" y="131077"/>
            <a:ext cx="7992000" cy="648000"/>
          </a:xfrm>
        </p:spPr>
        <p:txBody>
          <a:bodyPr/>
          <a:lstStyle/>
          <a:p>
            <a:r>
              <a:rPr lang="fi-FI" dirty="0"/>
              <a:t>Maailmankaupan kasvu ollut pysähdyksissä kohta jo kaksi vuotta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1BC4FF3C-05BF-4AEE-A37E-EDFE6C39B483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8929847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1BC4FF3C-05BF-4AEE-A37E-EDFE6C39B4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BA77C5BF-5BBB-447B-99A7-192976EDE255}"/>
              </a:ext>
            </a:extLst>
          </p:cNvPr>
          <p:cNvSpPr txBox="1"/>
          <p:nvPr/>
        </p:nvSpPr>
        <p:spPr>
          <a:xfrm>
            <a:off x="740381" y="937786"/>
            <a:ext cx="208823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dirty="0">
                <a:solidFill>
                  <a:srgbClr val="333333"/>
                </a:solidFill>
              </a:rPr>
              <a:t>Viennin määrän kehitys</a:t>
            </a:r>
            <a:endParaRPr lang="fi-FI" sz="1050" spc="-4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4651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tammikuu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740381" y="2463439"/>
          <a:ext cx="7849286" cy="2379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8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4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0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408">
                  <a:extLst>
                    <a:ext uri="{9D8B030D-6E8A-4147-A177-3AD203B41FA5}">
                      <a16:colId xmlns:a16="http://schemas.microsoft.com/office/drawing/2014/main" val="2160887690"/>
                    </a:ext>
                  </a:extLst>
                </a:gridCol>
                <a:gridCol w="660131">
                  <a:extLst>
                    <a:ext uri="{9D8B030D-6E8A-4147-A177-3AD203B41FA5}">
                      <a16:colId xmlns:a16="http://schemas.microsoft.com/office/drawing/2014/main" val="1410474131"/>
                    </a:ext>
                  </a:extLst>
                </a:gridCol>
                <a:gridCol w="506287">
                  <a:extLst>
                    <a:ext uri="{9D8B030D-6E8A-4147-A177-3AD203B41FA5}">
                      <a16:colId xmlns:a16="http://schemas.microsoft.com/office/drawing/2014/main" val="992297701"/>
                    </a:ext>
                  </a:extLst>
                </a:gridCol>
                <a:gridCol w="648015">
                  <a:extLst>
                    <a:ext uri="{9D8B030D-6E8A-4147-A177-3AD203B41FA5}">
                      <a16:colId xmlns:a16="http://schemas.microsoft.com/office/drawing/2014/main" val="2946527274"/>
                    </a:ext>
                  </a:extLst>
                </a:gridCol>
              </a:tblGrid>
              <a:tr h="134940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2008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2009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2015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2017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2020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</a:t>
            </a:r>
            <a:r>
              <a:rPr lang="fi-FI" sz="800"/>
              <a:t>yritysten osuus, joissa tarjouspyyntöjen määrä on vähentynyt.</a:t>
            </a:r>
          </a:p>
        </p:txBody>
      </p:sp>
    </p:spTree>
    <p:extLst>
      <p:ext uri="{BB962C8B-B14F-4D97-AF65-F5344CB8AC3E}">
        <p14:creationId xmlns:p14="http://schemas.microsoft.com/office/powerpoint/2010/main" val="363799812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88874"/>
            <a:ext cx="7992000" cy="648000"/>
          </a:xfrm>
        </p:spPr>
        <p:txBody>
          <a:bodyPr/>
          <a:lstStyle/>
          <a:p>
            <a:r>
              <a:rPr lang="fi-FI" dirty="0"/>
              <a:t>Henkilöstön määrä supistui </a:t>
            </a:r>
            <a:r>
              <a:rPr lang="fi-FI" dirty="0" err="1"/>
              <a:t>teknologiateol-lisuudessa</a:t>
            </a:r>
            <a:r>
              <a:rPr lang="fi-FI" dirty="0"/>
              <a:t> Suomessa ensimmäisen kerran sitten vuoden 2016 kolmannen neljänneksen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6630148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01942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65430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54860" y="164009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DD2EE22C-AE5A-4231-862E-A8E000EF9769}"/>
              </a:ext>
            </a:extLst>
          </p:cNvPr>
          <p:cNvGraphicFramePr>
            <a:graphicFrameLocks noGrp="1"/>
          </p:cNvGraphicFramePr>
          <p:nvPr/>
        </p:nvGraphicFramePr>
        <p:xfrm>
          <a:off x="943145" y="3614982"/>
          <a:ext cx="673930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2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6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0260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676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677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80831" y="12099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007947" y="3628739"/>
          <a:ext cx="6544899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724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44722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68838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27851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038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2018: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7871844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2018: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4117656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8015409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24651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27240D01-93EE-4A2B-8D95-99755B99C642}"/>
              </a:ext>
            </a:extLst>
          </p:cNvPr>
          <p:cNvGraphicFramePr>
            <a:graphicFrameLocks noGrp="1"/>
          </p:cNvGraphicFramePr>
          <p:nvPr/>
        </p:nvGraphicFramePr>
        <p:xfrm>
          <a:off x="1007947" y="3628739"/>
          <a:ext cx="6609698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11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50115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74470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3077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5928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23006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Euroalueen teollisuuden ostopäällikköindeksi ennakoi tuotannon supistuvan alkuvuonna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3FD79F4-56A2-41F3-8A15-0F5D7CB15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09161"/>
            <a:ext cx="6028501" cy="361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85446886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1330835501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28.1.2020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DE83D1C-5F0A-4969-9D9F-574C41D51219}"/>
              </a:ext>
            </a:extLst>
          </p:cNvPr>
          <p:cNvGraphicFramePr>
            <a:graphicFrameLocks noGrp="1"/>
          </p:cNvGraphicFramePr>
          <p:nvPr/>
        </p:nvGraphicFramePr>
        <p:xfrm>
          <a:off x="1007947" y="3628739"/>
          <a:ext cx="6609698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11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50115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74470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3077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5928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41A013D-D7CB-4FB3-B835-6D07AD0BCD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Yhdysvalloissa teollisuuden tilanne piristynyt hiukan ostopäällikköindeksin perusteella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A4C80CB-FD83-45BE-9FEF-CDF3B1D1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CBAA75-B16B-4134-A283-492D8E31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D165B0-41F6-4A0E-BB20-2E365F94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D65F27BA-E5C4-4166-8995-508927B276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C5E2E25-2685-41D2-968E-843F6299C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08524"/>
            <a:ext cx="6516216" cy="344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559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71114" y="222798"/>
            <a:ext cx="7992000" cy="648000"/>
          </a:xfrm>
        </p:spPr>
        <p:txBody>
          <a:bodyPr/>
          <a:lstStyle/>
          <a:p>
            <a:r>
              <a:rPr lang="fi-FI" dirty="0"/>
              <a:t>Suomea koskevia suhdanne-ennusteita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77678" cy="165163"/>
          </a:xfrm>
        </p:spPr>
        <p:txBody>
          <a:bodyPr/>
          <a:lstStyle/>
          <a:p>
            <a:r>
              <a:rPr lang="fi-FI" dirty="0"/>
              <a:t>*) Euroopan komissio ja IMF raportoivat yhdenmukaistetun kuluttajahintaindeksin</a:t>
            </a:r>
          </a:p>
          <a:p>
            <a:r>
              <a:rPr lang="fi-FI" dirty="0"/>
              <a:t>Koottu 22.1.2020</a:t>
            </a: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12686"/>
              </p:ext>
            </p:extLst>
          </p:nvPr>
        </p:nvGraphicFramePr>
        <p:xfrm>
          <a:off x="179514" y="1054506"/>
          <a:ext cx="8784971" cy="34911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2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7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18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Ennustaja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Julkaisu-pvm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BKT:n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Yksityisen kulutuksen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Viennin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Investointien muutos-%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Inflaatio, % *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Työttömyysaste, %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Danske Bank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Nordea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6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OP-Pohjola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19.11.2019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VM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Suomen </a:t>
                      </a:r>
                      <a:r>
                        <a:rPr lang="fi-FI" sz="900" b="1" kern="1200" dirty="0">
                          <a:solidFill>
                            <a:srgbClr val="000000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Pank</a:t>
                      </a:r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ki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17.12.2019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ETLA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PT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Euroopan komissio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IMF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15.10.2019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Keskiarvo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44522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47456E0-C77F-4637-BBE3-5E36953169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38141"/>
          </a:xfrm>
        </p:spPr>
        <p:txBody>
          <a:bodyPr/>
          <a:lstStyle/>
          <a:p>
            <a:r>
              <a:rPr lang="fi-FI" dirty="0"/>
              <a:t>Työllisyyden paraneminen ollut verkkaista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1957F22-48AB-4326-A431-55B386FD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703E34-678C-4CC6-A11E-BA43A6FB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636D6C-007E-4EAA-BAC0-1EF30CD9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429E418-3657-4EF3-ADC8-DDBF07E186A6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79439550"/>
              </p:ext>
            </p:extLst>
          </p:nvPr>
        </p:nvGraphicFramePr>
        <p:xfrm>
          <a:off x="381000" y="1103312"/>
          <a:ext cx="8391525" cy="362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C1B001B-98EC-4475-BEEC-7021F91350B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Tilastokeskus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84B547A7-CB14-41AF-9619-18045567D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61379"/>
              </p:ext>
            </p:extLst>
          </p:nvPr>
        </p:nvGraphicFramePr>
        <p:xfrm>
          <a:off x="669612" y="4119275"/>
          <a:ext cx="7704860" cy="251460"/>
        </p:xfrm>
        <a:graphic>
          <a:graphicData uri="http://schemas.openxmlformats.org/drawingml/2006/table">
            <a:tbl>
              <a:tblPr/>
              <a:tblGrid>
                <a:gridCol w="770486">
                  <a:extLst>
                    <a:ext uri="{9D8B030D-6E8A-4147-A177-3AD203B41FA5}">
                      <a16:colId xmlns:a16="http://schemas.microsoft.com/office/drawing/2014/main" val="1023254746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607986051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421662269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821460200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122125605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681829762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715336168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794328121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1603472696"/>
                    </a:ext>
                  </a:extLst>
                </a:gridCol>
                <a:gridCol w="770486">
                  <a:extLst>
                    <a:ext uri="{9D8B030D-6E8A-4147-A177-3AD203B41FA5}">
                      <a16:colId xmlns:a16="http://schemas.microsoft.com/office/drawing/2014/main" val="379995929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2010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3117168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CFFDECFD-DBFD-4BBF-A7DD-17AB25F87B97}"/>
              </a:ext>
            </a:extLst>
          </p:cNvPr>
          <p:cNvSpPr txBox="1"/>
          <p:nvPr/>
        </p:nvSpPr>
        <p:spPr>
          <a:xfrm>
            <a:off x="683568" y="1098262"/>
            <a:ext cx="180020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Työllisyysasteen trendi, %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CED184F-1E56-427E-80A6-9C3DC5BA0CA1}"/>
              </a:ext>
            </a:extLst>
          </p:cNvPr>
          <p:cNvSpPr txBox="1"/>
          <p:nvPr/>
        </p:nvSpPr>
        <p:spPr>
          <a:xfrm>
            <a:off x="6516216" y="1105956"/>
            <a:ext cx="2470675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Työttömyysasteen trendi, %</a:t>
            </a:r>
          </a:p>
        </p:txBody>
      </p:sp>
    </p:spTree>
    <p:extLst>
      <p:ext uri="{BB962C8B-B14F-4D97-AF65-F5344CB8AC3E}">
        <p14:creationId xmlns:p14="http://schemas.microsoft.com/office/powerpoint/2010/main" val="133185245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A85831-3995-4BCA-8087-69E4824072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8234" y="216523"/>
            <a:ext cx="7992000" cy="731109"/>
          </a:xfrm>
        </p:spPr>
        <p:txBody>
          <a:bodyPr>
            <a:noAutofit/>
          </a:bodyPr>
          <a:lstStyle/>
          <a:p>
            <a:r>
              <a:rPr lang="fi-FI" dirty="0"/>
              <a:t>Suomen kustannuskilpailukyky on parantunut, mutta kirittävää on edelleen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09C3022-358E-4FDC-BF6F-182FA9DA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5CD125-2BAA-4BDC-B68A-C0CCC82E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4686D60-F682-4854-985D-E8264AB71B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0717360-AE1C-4FC9-8222-F02D376B1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059582"/>
            <a:ext cx="5921835" cy="40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00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2018: kone- ja metallituoteteollisuus 40 %, elektroniikka- ja sähköteollisuus 20 %, tietotekniikka-ala 18 %, metallien jalostus 14 %,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2019.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</a:t>
            </a: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31.12.2019.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48468480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958258" y="3618566"/>
          <a:ext cx="6724190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8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35961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25497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352292606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fc0bb4-b62d-4044-8569-b8da76fe5ed6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9A4D713-E4CB-430D-B912-4D84E50A39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1fc0bb4-b62d-4044-8569-b8da76fe5ed6"/>
    <ds:schemaRef ds:uri="a5c4f9c2-84a2-48d3-9942-8e0fea0a10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1450</TotalTime>
  <Words>1276</Words>
  <Application>Microsoft Office PowerPoint</Application>
  <PresentationFormat>Näytössä katseltava esitys (16:9)</PresentationFormat>
  <Paragraphs>604</Paragraphs>
  <Slides>21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17</cp:revision>
  <cp:lastPrinted>2016-06-09T07:47:11Z</cp:lastPrinted>
  <dcterms:created xsi:type="dcterms:W3CDTF">2019-10-17T09:08:24Z</dcterms:created>
  <dcterms:modified xsi:type="dcterms:W3CDTF">2020-01-28T08:04:09Z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TyoryhmanNimi">
    <vt:lpwstr>Talous ja tilastot</vt:lpwstr>
  </property>
</Properties>
</file>