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3.xml" ContentType="application/vnd.openxmlformats-officedocument.presentationml.notesSlide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charts/chart10.xml" ContentType="application/vnd.openxmlformats-officedocument.drawingml.chart+xml"/>
  <Override PartName="/ppt/charts/chart11.xml" ContentType="application/vnd.openxmlformats-officedocument.drawingml.chart+xml"/>
  <Override PartName="/ppt/charts/chart12.xml" ContentType="application/vnd.openxmlformats-officedocument.drawingml.chart+xml"/>
  <Override PartName="/ppt/charts/chart13.xml" ContentType="application/vnd.openxmlformats-officedocument.drawingml.char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4"/>
  </p:sldMasterIdLst>
  <p:notesMasterIdLst>
    <p:notesMasterId r:id="rId25"/>
  </p:notesMasterIdLst>
  <p:handoutMasterIdLst>
    <p:handoutMasterId r:id="rId26"/>
  </p:handoutMasterIdLst>
  <p:sldIdLst>
    <p:sldId id="2147373676" r:id="rId5"/>
    <p:sldId id="2076137459" r:id="rId6"/>
    <p:sldId id="1106" r:id="rId7"/>
    <p:sldId id="1118" r:id="rId8"/>
    <p:sldId id="2076137461" r:id="rId9"/>
    <p:sldId id="2147373678" r:id="rId10"/>
    <p:sldId id="1051" r:id="rId11"/>
    <p:sldId id="2076137457" r:id="rId12"/>
    <p:sldId id="1065" r:id="rId13"/>
    <p:sldId id="1049" r:id="rId14"/>
    <p:sldId id="2076137434" r:id="rId15"/>
    <p:sldId id="2076137438" r:id="rId16"/>
    <p:sldId id="2076137435" r:id="rId17"/>
    <p:sldId id="2076137439" r:id="rId18"/>
    <p:sldId id="276" r:id="rId19"/>
    <p:sldId id="285" r:id="rId20"/>
    <p:sldId id="2076137436" r:id="rId21"/>
    <p:sldId id="2076137440" r:id="rId22"/>
    <p:sldId id="2076137437" r:id="rId23"/>
    <p:sldId id="2076137441" r:id="rId24"/>
  </p:sldIdLst>
  <p:sldSz cx="9144000" cy="5143500" type="screen16x9"/>
  <p:notesSz cx="7102475" cy="10233025"/>
  <p:defaultTextStyle>
    <a:defPPr>
      <a:defRPr lang="fi-FI"/>
    </a:defPPr>
    <a:lvl1pPr marL="0" algn="l" defTabSz="679871" rtl="0" eaLnBrk="1" latinLnBrk="0" hangingPunct="1">
      <a:defRPr sz="1340" kern="1200">
        <a:solidFill>
          <a:schemeClr val="tx1"/>
        </a:solidFill>
        <a:latin typeface="+mn-lt"/>
        <a:ea typeface="+mn-ea"/>
        <a:cs typeface="+mn-cs"/>
      </a:defRPr>
    </a:lvl1pPr>
    <a:lvl2pPr marL="339932" algn="l" defTabSz="679871" rtl="0" eaLnBrk="1" latinLnBrk="0" hangingPunct="1">
      <a:defRPr sz="1340" kern="1200">
        <a:solidFill>
          <a:schemeClr val="tx1"/>
        </a:solidFill>
        <a:latin typeface="+mn-lt"/>
        <a:ea typeface="+mn-ea"/>
        <a:cs typeface="+mn-cs"/>
      </a:defRPr>
    </a:lvl2pPr>
    <a:lvl3pPr marL="679871" algn="l" defTabSz="679871" rtl="0" eaLnBrk="1" latinLnBrk="0" hangingPunct="1">
      <a:defRPr sz="1340" kern="1200">
        <a:solidFill>
          <a:schemeClr val="tx1"/>
        </a:solidFill>
        <a:latin typeface="+mn-lt"/>
        <a:ea typeface="+mn-ea"/>
        <a:cs typeface="+mn-cs"/>
      </a:defRPr>
    </a:lvl3pPr>
    <a:lvl4pPr marL="1019807" algn="l" defTabSz="679871" rtl="0" eaLnBrk="1" latinLnBrk="0" hangingPunct="1">
      <a:defRPr sz="1340" kern="1200">
        <a:solidFill>
          <a:schemeClr val="tx1"/>
        </a:solidFill>
        <a:latin typeface="+mn-lt"/>
        <a:ea typeface="+mn-ea"/>
        <a:cs typeface="+mn-cs"/>
      </a:defRPr>
    </a:lvl4pPr>
    <a:lvl5pPr marL="1359744" algn="l" defTabSz="679871" rtl="0" eaLnBrk="1" latinLnBrk="0" hangingPunct="1">
      <a:defRPr sz="1340" kern="1200">
        <a:solidFill>
          <a:schemeClr val="tx1"/>
        </a:solidFill>
        <a:latin typeface="+mn-lt"/>
        <a:ea typeface="+mn-ea"/>
        <a:cs typeface="+mn-cs"/>
      </a:defRPr>
    </a:lvl5pPr>
    <a:lvl6pPr marL="1699681" algn="l" defTabSz="679871" rtl="0" eaLnBrk="1" latinLnBrk="0" hangingPunct="1">
      <a:defRPr sz="1340" kern="1200">
        <a:solidFill>
          <a:schemeClr val="tx1"/>
        </a:solidFill>
        <a:latin typeface="+mn-lt"/>
        <a:ea typeface="+mn-ea"/>
        <a:cs typeface="+mn-cs"/>
      </a:defRPr>
    </a:lvl6pPr>
    <a:lvl7pPr marL="2039614" algn="l" defTabSz="679871" rtl="0" eaLnBrk="1" latinLnBrk="0" hangingPunct="1">
      <a:defRPr sz="1340" kern="1200">
        <a:solidFill>
          <a:schemeClr val="tx1"/>
        </a:solidFill>
        <a:latin typeface="+mn-lt"/>
        <a:ea typeface="+mn-ea"/>
        <a:cs typeface="+mn-cs"/>
      </a:defRPr>
    </a:lvl7pPr>
    <a:lvl8pPr marL="2379548" algn="l" defTabSz="679871" rtl="0" eaLnBrk="1" latinLnBrk="0" hangingPunct="1">
      <a:defRPr sz="1340" kern="1200">
        <a:solidFill>
          <a:schemeClr val="tx1"/>
        </a:solidFill>
        <a:latin typeface="+mn-lt"/>
        <a:ea typeface="+mn-ea"/>
        <a:cs typeface="+mn-cs"/>
      </a:defRPr>
    </a:lvl8pPr>
    <a:lvl9pPr marL="2719486" algn="l" defTabSz="679871" rtl="0" eaLnBrk="1" latinLnBrk="0" hangingPunct="1">
      <a:defRPr sz="134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224" userDrawn="1">
          <p15:clr>
            <a:srgbClr val="A4A3A4"/>
          </p15:clr>
        </p15:guide>
        <p15:guide id="2" pos="2237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Kaukonen Sini" initials="KS" lastIdx="7" clrIdx="0">
    <p:extLst>
      <p:ext uri="{19B8F6BF-5375-455C-9EA6-DF929625EA0E}">
        <p15:presenceInfo xmlns:p15="http://schemas.microsoft.com/office/powerpoint/2012/main" userId="S-1-5-21-1871869801-2214748161-1963216912-1210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2" frameSlides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FF00B8"/>
    <a:srgbClr val="333333"/>
    <a:srgbClr val="FFFF00"/>
    <a:srgbClr val="85E869"/>
    <a:srgbClr val="FF805C"/>
    <a:srgbClr val="8A0FA6"/>
    <a:srgbClr val="141F94"/>
    <a:srgbClr val="0F78B2"/>
    <a:srgbClr val="0ACFC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F5AB1C69-6EDB-4FF4-983F-18BD219EF322}" styleName="Normaali tyyli 2 - Korostus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Normaali tyyli 2 - Korostus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5C22544A-7EE6-4342-B048-85BDC9FD1C3A}" styleName="Normaali tyyli 2 - Korostu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Normaali tyyli 2 - Korostus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>
        <p:scale>
          <a:sx n="140" d="100"/>
          <a:sy n="140" d="100"/>
        </p:scale>
        <p:origin x="264" y="117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>
        <p:guide orient="horz" pos="3224"/>
        <p:guide pos="2237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microsoft.com/office/2016/11/relationships/changesInfo" Target="changesInfos/changesInfo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commentAuthors" Target="commentAuthors.xml"/><Relationship Id="rId30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Rautaporras Petteri" userId="81ae4bc9-51ec-4b09-af2d-f08f9486593f" providerId="ADAL" clId="{02A2BB10-8CA5-4327-8776-2F33D68340E6}"/>
    <pc:docChg chg="undo custSel addSld delSld modSld sldOrd">
      <pc:chgData name="Rautaporras Petteri" userId="81ae4bc9-51ec-4b09-af2d-f08f9486593f" providerId="ADAL" clId="{02A2BB10-8CA5-4327-8776-2F33D68340E6}" dt="2022-08-07T15:07:30.921" v="1012" actId="6549"/>
      <pc:docMkLst>
        <pc:docMk/>
      </pc:docMkLst>
      <pc:sldChg chg="del">
        <pc:chgData name="Rautaporras Petteri" userId="81ae4bc9-51ec-4b09-af2d-f08f9486593f" providerId="ADAL" clId="{02A2BB10-8CA5-4327-8776-2F33D68340E6}" dt="2022-08-04T08:56:59.969" v="209" actId="47"/>
        <pc:sldMkLst>
          <pc:docMk/>
          <pc:sldMk cId="2306283417" sldId="262"/>
        </pc:sldMkLst>
      </pc:sldChg>
      <pc:sldChg chg="del">
        <pc:chgData name="Rautaporras Petteri" userId="81ae4bc9-51ec-4b09-af2d-f08f9486593f" providerId="ADAL" clId="{02A2BB10-8CA5-4327-8776-2F33D68340E6}" dt="2022-08-03T08:27:41.674" v="169" actId="47"/>
        <pc:sldMkLst>
          <pc:docMk/>
          <pc:sldMk cId="1160989869" sldId="264"/>
        </pc:sldMkLst>
      </pc:sldChg>
      <pc:sldChg chg="del">
        <pc:chgData name="Rautaporras Petteri" userId="81ae4bc9-51ec-4b09-af2d-f08f9486593f" providerId="ADAL" clId="{02A2BB10-8CA5-4327-8776-2F33D68340E6}" dt="2022-08-03T08:27:41.674" v="169" actId="47"/>
        <pc:sldMkLst>
          <pc:docMk/>
          <pc:sldMk cId="2481141947" sldId="265"/>
        </pc:sldMkLst>
      </pc:sldChg>
      <pc:sldChg chg="del">
        <pc:chgData name="Rautaporras Petteri" userId="81ae4bc9-51ec-4b09-af2d-f08f9486593f" providerId="ADAL" clId="{02A2BB10-8CA5-4327-8776-2F33D68340E6}" dt="2022-08-03T08:27:41.674" v="169" actId="47"/>
        <pc:sldMkLst>
          <pc:docMk/>
          <pc:sldMk cId="2223534508" sldId="267"/>
        </pc:sldMkLst>
      </pc:sldChg>
      <pc:sldChg chg="del">
        <pc:chgData name="Rautaporras Petteri" userId="81ae4bc9-51ec-4b09-af2d-f08f9486593f" providerId="ADAL" clId="{02A2BB10-8CA5-4327-8776-2F33D68340E6}" dt="2022-08-03T08:27:41.674" v="169" actId="47"/>
        <pc:sldMkLst>
          <pc:docMk/>
          <pc:sldMk cId="3163064237" sldId="271"/>
        </pc:sldMkLst>
      </pc:sldChg>
      <pc:sldChg chg="modSp add del mod ord">
        <pc:chgData name="Rautaporras Petteri" userId="81ae4bc9-51ec-4b09-af2d-f08f9486593f" providerId="ADAL" clId="{02A2BB10-8CA5-4327-8776-2F33D68340E6}" dt="2022-08-07T14:03:05.769" v="859"/>
        <pc:sldMkLst>
          <pc:docMk/>
          <pc:sldMk cId="299574909" sldId="272"/>
        </pc:sldMkLst>
        <pc:spChg chg="mod">
          <ac:chgData name="Rautaporras Petteri" userId="81ae4bc9-51ec-4b09-af2d-f08f9486593f" providerId="ADAL" clId="{02A2BB10-8CA5-4327-8776-2F33D68340E6}" dt="2022-08-04T11:33:02.918" v="345" actId="20577"/>
          <ac:spMkLst>
            <pc:docMk/>
            <pc:sldMk cId="299574909" sldId="272"/>
            <ac:spMk id="7" creationId="{00000000-0000-0000-0000-000000000000}"/>
          </ac:spMkLst>
        </pc:spChg>
        <pc:graphicFrameChg chg="mod">
          <ac:chgData name="Rautaporras Petteri" userId="81ae4bc9-51ec-4b09-af2d-f08f9486593f" providerId="ADAL" clId="{02A2BB10-8CA5-4327-8776-2F33D68340E6}" dt="2022-08-07T14:03:05.769" v="859"/>
          <ac:graphicFrameMkLst>
            <pc:docMk/>
            <pc:sldMk cId="299574909" sldId="272"/>
            <ac:graphicFrameMk id="12" creationId="{00000000-0000-0000-0000-000000000000}"/>
          </ac:graphicFrameMkLst>
        </pc:graphicFrameChg>
      </pc:sldChg>
      <pc:sldChg chg="modSp mod">
        <pc:chgData name="Rautaporras Petteri" userId="81ae4bc9-51ec-4b09-af2d-f08f9486593f" providerId="ADAL" clId="{02A2BB10-8CA5-4327-8776-2F33D68340E6}" dt="2022-08-07T14:03:06.259" v="860"/>
        <pc:sldMkLst>
          <pc:docMk/>
          <pc:sldMk cId="2558427506" sldId="276"/>
        </pc:sldMkLst>
        <pc:spChg chg="mod">
          <ac:chgData name="Rautaporras Petteri" userId="81ae4bc9-51ec-4b09-af2d-f08f9486593f" providerId="ADAL" clId="{02A2BB10-8CA5-4327-8776-2F33D68340E6}" dt="2022-08-04T08:58:59.205" v="254" actId="20577"/>
          <ac:spMkLst>
            <pc:docMk/>
            <pc:sldMk cId="2558427506" sldId="276"/>
            <ac:spMk id="7" creationId="{00000000-0000-0000-0000-000000000000}"/>
          </ac:spMkLst>
        </pc:spChg>
        <pc:graphicFrameChg chg="mod">
          <ac:chgData name="Rautaporras Petteri" userId="81ae4bc9-51ec-4b09-af2d-f08f9486593f" providerId="ADAL" clId="{02A2BB10-8CA5-4327-8776-2F33D68340E6}" dt="2022-08-07T14:03:06.259" v="860"/>
          <ac:graphicFrameMkLst>
            <pc:docMk/>
            <pc:sldMk cId="2558427506" sldId="276"/>
            <ac:graphicFrameMk id="9" creationId="{00000000-0000-0000-0000-000000000000}"/>
          </ac:graphicFrameMkLst>
        </pc:graphicFrameChg>
      </pc:sldChg>
      <pc:sldChg chg="addSp delSp modSp add del mod">
        <pc:chgData name="Rautaporras Petteri" userId="81ae4bc9-51ec-4b09-af2d-f08f9486593f" providerId="ADAL" clId="{02A2BB10-8CA5-4327-8776-2F33D68340E6}" dt="2022-08-04T09:11:39.814" v="343" actId="47"/>
        <pc:sldMkLst>
          <pc:docMk/>
          <pc:sldMk cId="4070446518" sldId="280"/>
        </pc:sldMkLst>
        <pc:spChg chg="add mod">
          <ac:chgData name="Rautaporras Petteri" userId="81ae4bc9-51ec-4b09-af2d-f08f9486593f" providerId="ADAL" clId="{02A2BB10-8CA5-4327-8776-2F33D68340E6}" dt="2022-08-04T09:11:37.498" v="342" actId="478"/>
          <ac:spMkLst>
            <pc:docMk/>
            <pc:sldMk cId="4070446518" sldId="280"/>
            <ac:spMk id="6" creationId="{731E34F6-A6F5-4DE6-A7B9-773E533B271F}"/>
          </ac:spMkLst>
        </pc:spChg>
        <pc:graphicFrameChg chg="del mod">
          <ac:chgData name="Rautaporras Petteri" userId="81ae4bc9-51ec-4b09-af2d-f08f9486593f" providerId="ADAL" clId="{02A2BB10-8CA5-4327-8776-2F33D68340E6}" dt="2022-08-04T09:11:37.498" v="342" actId="478"/>
          <ac:graphicFrameMkLst>
            <pc:docMk/>
            <pc:sldMk cId="4070446518" sldId="280"/>
            <ac:graphicFrameMk id="11" creationId="{1BC4FF3C-05BF-4AEE-A37E-EDFE6C39B483}"/>
          </ac:graphicFrameMkLst>
        </pc:graphicFrameChg>
      </pc:sldChg>
      <pc:sldChg chg="modSp mod">
        <pc:chgData name="Rautaporras Petteri" userId="81ae4bc9-51ec-4b09-af2d-f08f9486593f" providerId="ADAL" clId="{02A2BB10-8CA5-4327-8776-2F33D68340E6}" dt="2022-08-07T14:03:06.950" v="861"/>
        <pc:sldMkLst>
          <pc:docMk/>
          <pc:sldMk cId="536686186" sldId="285"/>
        </pc:sldMkLst>
        <pc:spChg chg="mod">
          <ac:chgData name="Rautaporras Petteri" userId="81ae4bc9-51ec-4b09-af2d-f08f9486593f" providerId="ADAL" clId="{02A2BB10-8CA5-4327-8776-2F33D68340E6}" dt="2022-08-04T08:59:09.069" v="255"/>
          <ac:spMkLst>
            <pc:docMk/>
            <pc:sldMk cId="536686186" sldId="285"/>
            <ac:spMk id="7" creationId="{00000000-0000-0000-0000-000000000000}"/>
          </ac:spMkLst>
        </pc:spChg>
        <pc:graphicFrameChg chg="mod">
          <ac:chgData name="Rautaporras Petteri" userId="81ae4bc9-51ec-4b09-af2d-f08f9486593f" providerId="ADAL" clId="{02A2BB10-8CA5-4327-8776-2F33D68340E6}" dt="2022-08-07T14:03:06.950" v="861"/>
          <ac:graphicFrameMkLst>
            <pc:docMk/>
            <pc:sldMk cId="536686186" sldId="285"/>
            <ac:graphicFrameMk id="15" creationId="{74A43613-5198-4036-8EBC-B4DB34A53CC5}"/>
          </ac:graphicFrameMkLst>
        </pc:graphicFrameChg>
      </pc:sldChg>
      <pc:sldChg chg="modSp del">
        <pc:chgData name="Rautaporras Petteri" userId="81ae4bc9-51ec-4b09-af2d-f08f9486593f" providerId="ADAL" clId="{02A2BB10-8CA5-4327-8776-2F33D68340E6}" dt="2022-08-04T08:56:58.594" v="208" actId="47"/>
        <pc:sldMkLst>
          <pc:docMk/>
          <pc:sldMk cId="1610653069" sldId="1015"/>
        </pc:sldMkLst>
        <pc:graphicFrameChg chg="mod">
          <ac:chgData name="Rautaporras Petteri" userId="81ae4bc9-51ec-4b09-af2d-f08f9486593f" providerId="ADAL" clId="{02A2BB10-8CA5-4327-8776-2F33D68340E6}" dt="2022-08-04T08:51:47.218" v="176"/>
          <ac:graphicFrameMkLst>
            <pc:docMk/>
            <pc:sldMk cId="1610653069" sldId="1015"/>
            <ac:graphicFrameMk id="9" creationId="{00000000-0000-0000-0000-000000000000}"/>
          </ac:graphicFrameMkLst>
        </pc:graphicFrameChg>
      </pc:sldChg>
      <pc:sldChg chg="modSp mod">
        <pc:chgData name="Rautaporras Petteri" userId="81ae4bc9-51ec-4b09-af2d-f08f9486593f" providerId="ADAL" clId="{02A2BB10-8CA5-4327-8776-2F33D68340E6}" dt="2022-08-07T14:52:53.958" v="880" actId="27918"/>
        <pc:sldMkLst>
          <pc:docMk/>
          <pc:sldMk cId="1883353922" sldId="1049"/>
        </pc:sldMkLst>
        <pc:spChg chg="mod">
          <ac:chgData name="Rautaporras Petteri" userId="81ae4bc9-51ec-4b09-af2d-f08f9486593f" providerId="ADAL" clId="{02A2BB10-8CA5-4327-8776-2F33D68340E6}" dt="2022-08-05T11:51:42.745" v="601" actId="20577"/>
          <ac:spMkLst>
            <pc:docMk/>
            <pc:sldMk cId="1883353922" sldId="1049"/>
            <ac:spMk id="7" creationId="{00000000-0000-0000-0000-000000000000}"/>
          </ac:spMkLst>
        </pc:spChg>
        <pc:graphicFrameChg chg="mod">
          <ac:chgData name="Rautaporras Petteri" userId="81ae4bc9-51ec-4b09-af2d-f08f9486593f" providerId="ADAL" clId="{02A2BB10-8CA5-4327-8776-2F33D68340E6}" dt="2022-08-07T11:20:01.506" v="612"/>
          <ac:graphicFrameMkLst>
            <pc:docMk/>
            <pc:sldMk cId="1883353922" sldId="1049"/>
            <ac:graphicFrameMk id="11" creationId="{00000000-0000-0000-0000-000000000000}"/>
          </ac:graphicFrameMkLst>
        </pc:graphicFrameChg>
        <pc:graphicFrameChg chg="mod modGraphic">
          <ac:chgData name="Rautaporras Petteri" userId="81ae4bc9-51ec-4b09-af2d-f08f9486593f" providerId="ADAL" clId="{02A2BB10-8CA5-4327-8776-2F33D68340E6}" dt="2022-08-07T11:20:40.837" v="619" actId="14100"/>
          <ac:graphicFrameMkLst>
            <pc:docMk/>
            <pc:sldMk cId="1883353922" sldId="1049"/>
            <ac:graphicFrameMk id="14" creationId="{25A6EAF7-AEEF-4B6F-87C7-B2CE2CAC0083}"/>
          </ac:graphicFrameMkLst>
        </pc:graphicFrameChg>
      </pc:sldChg>
      <pc:sldChg chg="modSp mod ord">
        <pc:chgData name="Rautaporras Petteri" userId="81ae4bc9-51ec-4b09-af2d-f08f9486593f" providerId="ADAL" clId="{02A2BB10-8CA5-4327-8776-2F33D68340E6}" dt="2022-08-07T14:43:25.917" v="871" actId="27918"/>
        <pc:sldMkLst>
          <pc:docMk/>
          <pc:sldMk cId="1255078131" sldId="1051"/>
        </pc:sldMkLst>
        <pc:spChg chg="mod">
          <ac:chgData name="Rautaporras Petteri" userId="81ae4bc9-51ec-4b09-af2d-f08f9486593f" providerId="ADAL" clId="{02A2BB10-8CA5-4327-8776-2F33D68340E6}" dt="2022-08-05T11:50:54.746" v="599" actId="20577"/>
          <ac:spMkLst>
            <pc:docMk/>
            <pc:sldMk cId="1255078131" sldId="1051"/>
            <ac:spMk id="7" creationId="{00000000-0000-0000-0000-000000000000}"/>
          </ac:spMkLst>
        </pc:spChg>
      </pc:sldChg>
      <pc:sldChg chg="modSp mod">
        <pc:chgData name="Rautaporras Petteri" userId="81ae4bc9-51ec-4b09-af2d-f08f9486593f" providerId="ADAL" clId="{02A2BB10-8CA5-4327-8776-2F33D68340E6}" dt="2022-08-07T14:52:22.445" v="878" actId="27918"/>
        <pc:sldMkLst>
          <pc:docMk/>
          <pc:sldMk cId="3461487886" sldId="1065"/>
        </pc:sldMkLst>
        <pc:spChg chg="mod">
          <ac:chgData name="Rautaporras Petteri" userId="81ae4bc9-51ec-4b09-af2d-f08f9486593f" providerId="ADAL" clId="{02A2BB10-8CA5-4327-8776-2F33D68340E6}" dt="2022-08-04T08:57:38.199" v="231" actId="20577"/>
          <ac:spMkLst>
            <pc:docMk/>
            <pc:sldMk cId="3461487886" sldId="1065"/>
            <ac:spMk id="7" creationId="{00000000-0000-0000-0000-000000000000}"/>
          </ac:spMkLst>
        </pc:spChg>
        <pc:graphicFrameChg chg="mod">
          <ac:chgData name="Rautaporras Petteri" userId="81ae4bc9-51ec-4b09-af2d-f08f9486593f" providerId="ADAL" clId="{02A2BB10-8CA5-4327-8776-2F33D68340E6}" dt="2022-08-07T11:17:44.221" v="606"/>
          <ac:graphicFrameMkLst>
            <pc:docMk/>
            <pc:sldMk cId="3461487886" sldId="1065"/>
            <ac:graphicFrameMk id="25" creationId="{00000000-0000-0000-0000-000000000000}"/>
          </ac:graphicFrameMkLst>
        </pc:graphicFrameChg>
      </pc:sldChg>
      <pc:sldChg chg="modSp add del mod ord">
        <pc:chgData name="Rautaporras Petteri" userId="81ae4bc9-51ec-4b09-af2d-f08f9486593f" providerId="ADAL" clId="{02A2BB10-8CA5-4327-8776-2F33D68340E6}" dt="2022-08-07T14:47:36.451" v="875" actId="27918"/>
        <pc:sldMkLst>
          <pc:docMk/>
          <pc:sldMk cId="800762062" sldId="1068"/>
        </pc:sldMkLst>
        <pc:spChg chg="mod">
          <ac:chgData name="Rautaporras Petteri" userId="81ae4bc9-51ec-4b09-af2d-f08f9486593f" providerId="ADAL" clId="{02A2BB10-8CA5-4327-8776-2F33D68340E6}" dt="2022-08-07T14:02:24.841" v="854" actId="20577"/>
          <ac:spMkLst>
            <pc:docMk/>
            <pc:sldMk cId="800762062" sldId="1068"/>
            <ac:spMk id="2" creationId="{00000000-0000-0000-0000-000000000000}"/>
          </ac:spMkLst>
        </pc:spChg>
      </pc:sldChg>
      <pc:sldChg chg="modSp mod">
        <pc:chgData name="Rautaporras Petteri" userId="81ae4bc9-51ec-4b09-af2d-f08f9486593f" providerId="ADAL" clId="{02A2BB10-8CA5-4327-8776-2F33D68340E6}" dt="2022-08-07T14:32:20.153" v="863"/>
        <pc:sldMkLst>
          <pc:docMk/>
          <pc:sldMk cId="3526943401" sldId="1168"/>
        </pc:sldMkLst>
        <pc:spChg chg="mod">
          <ac:chgData name="Rautaporras Petteri" userId="81ae4bc9-51ec-4b09-af2d-f08f9486593f" providerId="ADAL" clId="{02A2BB10-8CA5-4327-8776-2F33D68340E6}" dt="2022-08-03T08:27:11.977" v="124" actId="20577"/>
          <ac:spMkLst>
            <pc:docMk/>
            <pc:sldMk cId="3526943401" sldId="1168"/>
            <ac:spMk id="2" creationId="{81FD0014-CD75-481A-A3A6-860DE62B96CA}"/>
          </ac:spMkLst>
        </pc:spChg>
        <pc:graphicFrameChg chg="mod">
          <ac:chgData name="Rautaporras Petteri" userId="81ae4bc9-51ec-4b09-af2d-f08f9486593f" providerId="ADAL" clId="{02A2BB10-8CA5-4327-8776-2F33D68340E6}" dt="2022-08-07T14:32:20.153" v="863"/>
          <ac:graphicFrameMkLst>
            <pc:docMk/>
            <pc:sldMk cId="3526943401" sldId="1168"/>
            <ac:graphicFrameMk id="21" creationId="{C36236B9-A7A2-4CEC-91F2-B85001D7E06D}"/>
          </ac:graphicFrameMkLst>
        </pc:graphicFrameChg>
      </pc:sldChg>
      <pc:sldChg chg="modSp del mod">
        <pc:chgData name="Rautaporras Petteri" userId="81ae4bc9-51ec-4b09-af2d-f08f9486593f" providerId="ADAL" clId="{02A2BB10-8CA5-4327-8776-2F33D68340E6}" dt="2022-08-04T12:58:04.912" v="558" actId="47"/>
        <pc:sldMkLst>
          <pc:docMk/>
          <pc:sldMk cId="2095577217" sldId="1171"/>
        </pc:sldMkLst>
        <pc:spChg chg="mod">
          <ac:chgData name="Rautaporras Petteri" userId="81ae4bc9-51ec-4b09-af2d-f08f9486593f" providerId="ADAL" clId="{02A2BB10-8CA5-4327-8776-2F33D68340E6}" dt="2022-08-03T08:27:32.709" v="168" actId="20577"/>
          <ac:spMkLst>
            <pc:docMk/>
            <pc:sldMk cId="2095577217" sldId="1171"/>
            <ac:spMk id="2" creationId="{81FD0014-CD75-481A-A3A6-860DE62B96CA}"/>
          </ac:spMkLst>
        </pc:spChg>
        <pc:graphicFrameChg chg="mod">
          <ac:chgData name="Rautaporras Petteri" userId="81ae4bc9-51ec-4b09-af2d-f08f9486593f" providerId="ADAL" clId="{02A2BB10-8CA5-4327-8776-2F33D68340E6}" dt="2022-08-04T12:41:15.719" v="371"/>
          <ac:graphicFrameMkLst>
            <pc:docMk/>
            <pc:sldMk cId="2095577217" sldId="1171"/>
            <ac:graphicFrameMk id="21" creationId="{C36236B9-A7A2-4CEC-91F2-B85001D7E06D}"/>
          </ac:graphicFrameMkLst>
        </pc:graphicFrameChg>
      </pc:sldChg>
      <pc:sldChg chg="modSp mod">
        <pc:chgData name="Rautaporras Petteri" userId="81ae4bc9-51ec-4b09-af2d-f08f9486593f" providerId="ADAL" clId="{02A2BB10-8CA5-4327-8776-2F33D68340E6}" dt="2022-08-07T14:53:38.346" v="882" actId="27918"/>
        <pc:sldMkLst>
          <pc:docMk/>
          <pc:sldMk cId="616389290" sldId="2076137434"/>
        </pc:sldMkLst>
        <pc:spChg chg="mod">
          <ac:chgData name="Rautaporras Petteri" userId="81ae4bc9-51ec-4b09-af2d-f08f9486593f" providerId="ADAL" clId="{02A2BB10-8CA5-4327-8776-2F33D68340E6}" dt="2022-08-04T08:57:43.241" v="232"/>
          <ac:spMkLst>
            <pc:docMk/>
            <pc:sldMk cId="616389290" sldId="2076137434"/>
            <ac:spMk id="7" creationId="{00000000-0000-0000-0000-000000000000}"/>
          </ac:spMkLst>
        </pc:spChg>
        <pc:graphicFrameChg chg="mod">
          <ac:chgData name="Rautaporras Petteri" userId="81ae4bc9-51ec-4b09-af2d-f08f9486593f" providerId="ADAL" clId="{02A2BB10-8CA5-4327-8776-2F33D68340E6}" dt="2022-08-07T11:22:58.060" v="625"/>
          <ac:graphicFrameMkLst>
            <pc:docMk/>
            <pc:sldMk cId="616389290" sldId="2076137434"/>
            <ac:graphicFrameMk id="25" creationId="{00000000-0000-0000-0000-000000000000}"/>
          </ac:graphicFrameMkLst>
        </pc:graphicFrameChg>
      </pc:sldChg>
      <pc:sldChg chg="modSp mod">
        <pc:chgData name="Rautaporras Petteri" userId="81ae4bc9-51ec-4b09-af2d-f08f9486593f" providerId="ADAL" clId="{02A2BB10-8CA5-4327-8776-2F33D68340E6}" dt="2022-08-07T14:54:45.629" v="886" actId="27918"/>
        <pc:sldMkLst>
          <pc:docMk/>
          <pc:sldMk cId="3005809879" sldId="2076137435"/>
        </pc:sldMkLst>
        <pc:spChg chg="mod">
          <ac:chgData name="Rautaporras Petteri" userId="81ae4bc9-51ec-4b09-af2d-f08f9486593f" providerId="ADAL" clId="{02A2BB10-8CA5-4327-8776-2F33D68340E6}" dt="2022-08-04T08:57:47.154" v="233"/>
          <ac:spMkLst>
            <pc:docMk/>
            <pc:sldMk cId="3005809879" sldId="2076137435"/>
            <ac:spMk id="7" creationId="{00000000-0000-0000-0000-000000000000}"/>
          </ac:spMkLst>
        </pc:spChg>
        <pc:graphicFrameChg chg="mod">
          <ac:chgData name="Rautaporras Petteri" userId="81ae4bc9-51ec-4b09-af2d-f08f9486593f" providerId="ADAL" clId="{02A2BB10-8CA5-4327-8776-2F33D68340E6}" dt="2022-08-07T11:25:06.631" v="634"/>
          <ac:graphicFrameMkLst>
            <pc:docMk/>
            <pc:sldMk cId="3005809879" sldId="2076137435"/>
            <ac:graphicFrameMk id="25" creationId="{00000000-0000-0000-0000-000000000000}"/>
          </ac:graphicFrameMkLst>
        </pc:graphicFrameChg>
      </pc:sldChg>
      <pc:sldChg chg="modSp mod">
        <pc:chgData name="Rautaporras Petteri" userId="81ae4bc9-51ec-4b09-af2d-f08f9486593f" providerId="ADAL" clId="{02A2BB10-8CA5-4327-8776-2F33D68340E6}" dt="2022-08-07T14:56:20.015" v="890" actId="27918"/>
        <pc:sldMkLst>
          <pc:docMk/>
          <pc:sldMk cId="2573698252" sldId="2076137436"/>
        </pc:sldMkLst>
        <pc:spChg chg="mod">
          <ac:chgData name="Rautaporras Petteri" userId="81ae4bc9-51ec-4b09-af2d-f08f9486593f" providerId="ADAL" clId="{02A2BB10-8CA5-4327-8776-2F33D68340E6}" dt="2022-08-04T08:57:51.311" v="234"/>
          <ac:spMkLst>
            <pc:docMk/>
            <pc:sldMk cId="2573698252" sldId="2076137436"/>
            <ac:spMk id="7" creationId="{00000000-0000-0000-0000-000000000000}"/>
          </ac:spMkLst>
        </pc:spChg>
        <pc:graphicFrameChg chg="mod">
          <ac:chgData name="Rautaporras Petteri" userId="81ae4bc9-51ec-4b09-af2d-f08f9486593f" providerId="ADAL" clId="{02A2BB10-8CA5-4327-8776-2F33D68340E6}" dt="2022-08-07T11:28:58.647" v="644"/>
          <ac:graphicFrameMkLst>
            <pc:docMk/>
            <pc:sldMk cId="2573698252" sldId="2076137436"/>
            <ac:graphicFrameMk id="25" creationId="{00000000-0000-0000-0000-000000000000}"/>
          </ac:graphicFrameMkLst>
        </pc:graphicFrameChg>
      </pc:sldChg>
      <pc:sldChg chg="modSp mod">
        <pc:chgData name="Rautaporras Petteri" userId="81ae4bc9-51ec-4b09-af2d-f08f9486593f" providerId="ADAL" clId="{02A2BB10-8CA5-4327-8776-2F33D68340E6}" dt="2022-08-07T14:58:00.768" v="894" actId="27918"/>
        <pc:sldMkLst>
          <pc:docMk/>
          <pc:sldMk cId="3105830212" sldId="2076137437"/>
        </pc:sldMkLst>
        <pc:spChg chg="mod">
          <ac:chgData name="Rautaporras Petteri" userId="81ae4bc9-51ec-4b09-af2d-f08f9486593f" providerId="ADAL" clId="{02A2BB10-8CA5-4327-8776-2F33D68340E6}" dt="2022-08-04T08:58:01.803" v="235"/>
          <ac:spMkLst>
            <pc:docMk/>
            <pc:sldMk cId="3105830212" sldId="2076137437"/>
            <ac:spMk id="7" creationId="{00000000-0000-0000-0000-000000000000}"/>
          </ac:spMkLst>
        </pc:spChg>
        <pc:graphicFrameChg chg="mod">
          <ac:chgData name="Rautaporras Petteri" userId="81ae4bc9-51ec-4b09-af2d-f08f9486593f" providerId="ADAL" clId="{02A2BB10-8CA5-4327-8776-2F33D68340E6}" dt="2022-08-07T11:31:13.599" v="655"/>
          <ac:graphicFrameMkLst>
            <pc:docMk/>
            <pc:sldMk cId="3105830212" sldId="2076137437"/>
            <ac:graphicFrameMk id="13" creationId="{72A86167-D5BD-4726-B1B9-B713E6D1CFA0}"/>
          </ac:graphicFrameMkLst>
        </pc:graphicFrameChg>
      </pc:sldChg>
      <pc:sldChg chg="modSp mod">
        <pc:chgData name="Rautaporras Petteri" userId="81ae4bc9-51ec-4b09-af2d-f08f9486593f" providerId="ADAL" clId="{02A2BB10-8CA5-4327-8776-2F33D68340E6}" dt="2022-08-07T14:54:06.948" v="884" actId="27918"/>
        <pc:sldMkLst>
          <pc:docMk/>
          <pc:sldMk cId="1512936188" sldId="2076137438"/>
        </pc:sldMkLst>
        <pc:spChg chg="mod">
          <ac:chgData name="Rautaporras Petteri" userId="81ae4bc9-51ec-4b09-af2d-f08f9486593f" providerId="ADAL" clId="{02A2BB10-8CA5-4327-8776-2F33D68340E6}" dt="2022-08-05T11:51:48.479" v="602"/>
          <ac:spMkLst>
            <pc:docMk/>
            <pc:sldMk cId="1512936188" sldId="2076137438"/>
            <ac:spMk id="7" creationId="{00000000-0000-0000-0000-000000000000}"/>
          </ac:spMkLst>
        </pc:spChg>
        <pc:graphicFrameChg chg="mod">
          <ac:chgData name="Rautaporras Petteri" userId="81ae4bc9-51ec-4b09-af2d-f08f9486593f" providerId="ADAL" clId="{02A2BB10-8CA5-4327-8776-2F33D68340E6}" dt="2022-08-07T11:23:59.952" v="629"/>
          <ac:graphicFrameMkLst>
            <pc:docMk/>
            <pc:sldMk cId="1512936188" sldId="2076137438"/>
            <ac:graphicFrameMk id="11" creationId="{00000000-0000-0000-0000-000000000000}"/>
          </ac:graphicFrameMkLst>
        </pc:graphicFrameChg>
        <pc:graphicFrameChg chg="modGraphic">
          <ac:chgData name="Rautaporras Petteri" userId="81ae4bc9-51ec-4b09-af2d-f08f9486593f" providerId="ADAL" clId="{02A2BB10-8CA5-4327-8776-2F33D68340E6}" dt="2022-08-07T11:24:05.836" v="630" actId="14100"/>
          <ac:graphicFrameMkLst>
            <pc:docMk/>
            <pc:sldMk cId="1512936188" sldId="2076137438"/>
            <ac:graphicFrameMk id="14" creationId="{25A6EAF7-AEEF-4B6F-87C7-B2CE2CAC0083}"/>
          </ac:graphicFrameMkLst>
        </pc:graphicFrameChg>
      </pc:sldChg>
      <pc:sldChg chg="modSp mod">
        <pc:chgData name="Rautaporras Petteri" userId="81ae4bc9-51ec-4b09-af2d-f08f9486593f" providerId="ADAL" clId="{02A2BB10-8CA5-4327-8776-2F33D68340E6}" dt="2022-08-07T14:55:05.265" v="888" actId="27918"/>
        <pc:sldMkLst>
          <pc:docMk/>
          <pc:sldMk cId="1445491431" sldId="2076137439"/>
        </pc:sldMkLst>
        <pc:spChg chg="mod">
          <ac:chgData name="Rautaporras Petteri" userId="81ae4bc9-51ec-4b09-af2d-f08f9486593f" providerId="ADAL" clId="{02A2BB10-8CA5-4327-8776-2F33D68340E6}" dt="2022-08-05T11:51:51.756" v="603"/>
          <ac:spMkLst>
            <pc:docMk/>
            <pc:sldMk cId="1445491431" sldId="2076137439"/>
            <ac:spMk id="7" creationId="{00000000-0000-0000-0000-000000000000}"/>
          </ac:spMkLst>
        </pc:spChg>
        <pc:graphicFrameChg chg="mod">
          <ac:chgData name="Rautaporras Petteri" userId="81ae4bc9-51ec-4b09-af2d-f08f9486593f" providerId="ADAL" clId="{02A2BB10-8CA5-4327-8776-2F33D68340E6}" dt="2022-08-07T11:26:55.292" v="638"/>
          <ac:graphicFrameMkLst>
            <pc:docMk/>
            <pc:sldMk cId="1445491431" sldId="2076137439"/>
            <ac:graphicFrameMk id="11" creationId="{00000000-0000-0000-0000-000000000000}"/>
          </ac:graphicFrameMkLst>
        </pc:graphicFrameChg>
        <pc:graphicFrameChg chg="mod modGraphic">
          <ac:chgData name="Rautaporras Petteri" userId="81ae4bc9-51ec-4b09-af2d-f08f9486593f" providerId="ADAL" clId="{02A2BB10-8CA5-4327-8776-2F33D68340E6}" dt="2022-08-07T11:27:04.928" v="640" actId="14100"/>
          <ac:graphicFrameMkLst>
            <pc:docMk/>
            <pc:sldMk cId="1445491431" sldId="2076137439"/>
            <ac:graphicFrameMk id="14" creationId="{25A6EAF7-AEEF-4B6F-87C7-B2CE2CAC0083}"/>
          </ac:graphicFrameMkLst>
        </pc:graphicFrameChg>
      </pc:sldChg>
      <pc:sldChg chg="modSp mod">
        <pc:chgData name="Rautaporras Petteri" userId="81ae4bc9-51ec-4b09-af2d-f08f9486593f" providerId="ADAL" clId="{02A2BB10-8CA5-4327-8776-2F33D68340E6}" dt="2022-08-07T14:56:58.943" v="892" actId="27918"/>
        <pc:sldMkLst>
          <pc:docMk/>
          <pc:sldMk cId="548278419" sldId="2076137440"/>
        </pc:sldMkLst>
        <pc:spChg chg="mod">
          <ac:chgData name="Rautaporras Petteri" userId="81ae4bc9-51ec-4b09-af2d-f08f9486593f" providerId="ADAL" clId="{02A2BB10-8CA5-4327-8776-2F33D68340E6}" dt="2022-08-05T11:51:55.874" v="604"/>
          <ac:spMkLst>
            <pc:docMk/>
            <pc:sldMk cId="548278419" sldId="2076137440"/>
            <ac:spMk id="7" creationId="{00000000-0000-0000-0000-000000000000}"/>
          </ac:spMkLst>
        </pc:spChg>
        <pc:graphicFrameChg chg="mod">
          <ac:chgData name="Rautaporras Petteri" userId="81ae4bc9-51ec-4b09-af2d-f08f9486593f" providerId="ADAL" clId="{02A2BB10-8CA5-4327-8776-2F33D68340E6}" dt="2022-08-07T11:29:56.435" v="648"/>
          <ac:graphicFrameMkLst>
            <pc:docMk/>
            <pc:sldMk cId="548278419" sldId="2076137440"/>
            <ac:graphicFrameMk id="11" creationId="{00000000-0000-0000-0000-000000000000}"/>
          </ac:graphicFrameMkLst>
        </pc:graphicFrameChg>
        <pc:graphicFrameChg chg="mod modGraphic">
          <ac:chgData name="Rautaporras Petteri" userId="81ae4bc9-51ec-4b09-af2d-f08f9486593f" providerId="ADAL" clId="{02A2BB10-8CA5-4327-8776-2F33D68340E6}" dt="2022-08-07T11:30:02.598" v="649" actId="14100"/>
          <ac:graphicFrameMkLst>
            <pc:docMk/>
            <pc:sldMk cId="548278419" sldId="2076137440"/>
            <ac:graphicFrameMk id="14" creationId="{25A6EAF7-AEEF-4B6F-87C7-B2CE2CAC0083}"/>
          </ac:graphicFrameMkLst>
        </pc:graphicFrameChg>
      </pc:sldChg>
      <pc:sldChg chg="modSp mod">
        <pc:chgData name="Rautaporras Petteri" userId="81ae4bc9-51ec-4b09-af2d-f08f9486593f" providerId="ADAL" clId="{02A2BB10-8CA5-4327-8776-2F33D68340E6}" dt="2022-08-07T14:58:28.367" v="896" actId="27918"/>
        <pc:sldMkLst>
          <pc:docMk/>
          <pc:sldMk cId="2080301044" sldId="2076137441"/>
        </pc:sldMkLst>
        <pc:spChg chg="mod">
          <ac:chgData name="Rautaporras Petteri" userId="81ae4bc9-51ec-4b09-af2d-f08f9486593f" providerId="ADAL" clId="{02A2BB10-8CA5-4327-8776-2F33D68340E6}" dt="2022-08-05T11:51:58.798" v="605"/>
          <ac:spMkLst>
            <pc:docMk/>
            <pc:sldMk cId="2080301044" sldId="2076137441"/>
            <ac:spMk id="7" creationId="{00000000-0000-0000-0000-000000000000}"/>
          </ac:spMkLst>
        </pc:spChg>
        <pc:graphicFrameChg chg="modGraphic">
          <ac:chgData name="Rautaporras Petteri" userId="81ae4bc9-51ec-4b09-af2d-f08f9486593f" providerId="ADAL" clId="{02A2BB10-8CA5-4327-8776-2F33D68340E6}" dt="2022-08-07T11:32:33.789" v="663" actId="14100"/>
          <ac:graphicFrameMkLst>
            <pc:docMk/>
            <pc:sldMk cId="2080301044" sldId="2076137441"/>
            <ac:graphicFrameMk id="14" creationId="{25A6EAF7-AEEF-4B6F-87C7-B2CE2CAC0083}"/>
          </ac:graphicFrameMkLst>
        </pc:graphicFrameChg>
        <pc:graphicFrameChg chg="mod">
          <ac:chgData name="Rautaporras Petteri" userId="81ae4bc9-51ec-4b09-af2d-f08f9486593f" providerId="ADAL" clId="{02A2BB10-8CA5-4327-8776-2F33D68340E6}" dt="2022-08-07T11:32:01.878" v="659"/>
          <ac:graphicFrameMkLst>
            <pc:docMk/>
            <pc:sldMk cId="2080301044" sldId="2076137441"/>
            <ac:graphicFrameMk id="15" creationId="{55A23630-3A25-4A46-B3EC-C25E3B34ED51}"/>
          </ac:graphicFrameMkLst>
        </pc:graphicFrameChg>
      </pc:sldChg>
      <pc:sldChg chg="addSp delSp modSp add mod">
        <pc:chgData name="Rautaporras Petteri" userId="81ae4bc9-51ec-4b09-af2d-f08f9486593f" providerId="ADAL" clId="{02A2BB10-8CA5-4327-8776-2F33D68340E6}" dt="2022-08-07T14:41:11.989" v="869"/>
        <pc:sldMkLst>
          <pc:docMk/>
          <pc:sldMk cId="3383361648" sldId="2076137443"/>
        </pc:sldMkLst>
        <pc:spChg chg="add del">
          <ac:chgData name="Rautaporras Petteri" userId="81ae4bc9-51ec-4b09-af2d-f08f9486593f" providerId="ADAL" clId="{02A2BB10-8CA5-4327-8776-2F33D68340E6}" dt="2022-08-04T12:50:46.639" v="415" actId="22"/>
          <ac:spMkLst>
            <pc:docMk/>
            <pc:sldMk cId="3383361648" sldId="2076137443"/>
            <ac:spMk id="10" creationId="{AD8B7A96-DE70-4FD7-8A15-311C0560E9BE}"/>
          </ac:spMkLst>
        </pc:spChg>
        <pc:spChg chg="mod">
          <ac:chgData name="Rautaporras Petteri" userId="81ae4bc9-51ec-4b09-af2d-f08f9486593f" providerId="ADAL" clId="{02A2BB10-8CA5-4327-8776-2F33D68340E6}" dt="2022-08-05T11:25:53.288" v="587" actId="20577"/>
          <ac:spMkLst>
            <pc:docMk/>
            <pc:sldMk cId="3383361648" sldId="2076137443"/>
            <ac:spMk id="13" creationId="{7E75BD30-45EA-416E-8741-70B2B9911108}"/>
          </ac:spMkLst>
        </pc:spChg>
        <pc:graphicFrameChg chg="mod">
          <ac:chgData name="Rautaporras Petteri" userId="81ae4bc9-51ec-4b09-af2d-f08f9486593f" providerId="ADAL" clId="{02A2BB10-8CA5-4327-8776-2F33D68340E6}" dt="2022-08-07T14:41:11.989" v="869"/>
          <ac:graphicFrameMkLst>
            <pc:docMk/>
            <pc:sldMk cId="3383361648" sldId="2076137443"/>
            <ac:graphicFrameMk id="9" creationId="{77D08159-59A8-4D26-8835-EADDC01FB2C4}"/>
          </ac:graphicFrameMkLst>
        </pc:graphicFrameChg>
      </pc:sldChg>
      <pc:sldChg chg="modSp add del mod ord">
        <pc:chgData name="Rautaporras Petteri" userId="81ae4bc9-51ec-4b09-af2d-f08f9486593f" providerId="ADAL" clId="{02A2BB10-8CA5-4327-8776-2F33D68340E6}" dt="2022-08-07T14:46:15.299" v="873" actId="27918"/>
        <pc:sldMkLst>
          <pc:docMk/>
          <pc:sldMk cId="2667477272" sldId="2076137454"/>
        </pc:sldMkLst>
        <pc:spChg chg="mod">
          <ac:chgData name="Rautaporras Petteri" userId="81ae4bc9-51ec-4b09-af2d-f08f9486593f" providerId="ADAL" clId="{02A2BB10-8CA5-4327-8776-2F33D68340E6}" dt="2022-08-07T12:57:01.062" v="800" actId="20577"/>
          <ac:spMkLst>
            <pc:docMk/>
            <pc:sldMk cId="2667477272" sldId="2076137454"/>
            <ac:spMk id="2" creationId="{00000000-0000-0000-0000-000000000000}"/>
          </ac:spMkLst>
        </pc:spChg>
        <pc:spChg chg="mod">
          <ac:chgData name="Rautaporras Petteri" userId="81ae4bc9-51ec-4b09-af2d-f08f9486593f" providerId="ADAL" clId="{02A2BB10-8CA5-4327-8776-2F33D68340E6}" dt="2022-08-07T12:57:16.066" v="803" actId="14100"/>
          <ac:spMkLst>
            <pc:docMk/>
            <pc:sldMk cId="2667477272" sldId="2076137454"/>
            <ac:spMk id="9" creationId="{44425203-2A44-4D66-809C-7A80E3AC73E6}"/>
          </ac:spMkLst>
        </pc:spChg>
        <pc:spChg chg="mod">
          <ac:chgData name="Rautaporras Petteri" userId="81ae4bc9-51ec-4b09-af2d-f08f9486593f" providerId="ADAL" clId="{02A2BB10-8CA5-4327-8776-2F33D68340E6}" dt="2022-08-05T11:46:42.107" v="588" actId="1076"/>
          <ac:spMkLst>
            <pc:docMk/>
            <pc:sldMk cId="2667477272" sldId="2076137454"/>
            <ac:spMk id="10" creationId="{AB9BCB81-0491-4C8C-9FE6-301FFB3AC146}"/>
          </ac:spMkLst>
        </pc:spChg>
      </pc:sldChg>
      <pc:sldChg chg="add del">
        <pc:chgData name="Rautaporras Petteri" userId="81ae4bc9-51ec-4b09-af2d-f08f9486593f" providerId="ADAL" clId="{02A2BB10-8CA5-4327-8776-2F33D68340E6}" dt="2022-08-07T12:52:56.838" v="665" actId="47"/>
        <pc:sldMkLst>
          <pc:docMk/>
          <pc:sldMk cId="63797635" sldId="2076137455"/>
        </pc:sldMkLst>
      </pc:sldChg>
      <pc:sldChg chg="modSp new del mod">
        <pc:chgData name="Rautaporras Petteri" userId="81ae4bc9-51ec-4b09-af2d-f08f9486593f" providerId="ADAL" clId="{02A2BB10-8CA5-4327-8776-2F33D68340E6}" dt="2022-08-04T12:58:55.745" v="562" actId="47"/>
        <pc:sldMkLst>
          <pc:docMk/>
          <pc:sldMk cId="1502366263" sldId="2076137455"/>
        </pc:sldMkLst>
        <pc:spChg chg="mod">
          <ac:chgData name="Rautaporras Petteri" userId="81ae4bc9-51ec-4b09-af2d-f08f9486593f" providerId="ADAL" clId="{02A2BB10-8CA5-4327-8776-2F33D68340E6}" dt="2022-08-04T09:01:24.780" v="260" actId="20577"/>
          <ac:spMkLst>
            <pc:docMk/>
            <pc:sldMk cId="1502366263" sldId="2076137455"/>
            <ac:spMk id="2" creationId="{B7964098-336B-4C84-944F-F7A2A25F9B28}"/>
          </ac:spMkLst>
        </pc:spChg>
      </pc:sldChg>
      <pc:sldChg chg="add del">
        <pc:chgData name="Rautaporras Petteri" userId="81ae4bc9-51ec-4b09-af2d-f08f9486593f" providerId="ADAL" clId="{02A2BB10-8CA5-4327-8776-2F33D68340E6}" dt="2022-08-04T09:05:16.985" v="324" actId="47"/>
        <pc:sldMkLst>
          <pc:docMk/>
          <pc:sldMk cId="3506892593" sldId="2076137456"/>
        </pc:sldMkLst>
      </pc:sldChg>
      <pc:sldChg chg="add del">
        <pc:chgData name="Rautaporras Petteri" userId="81ae4bc9-51ec-4b09-af2d-f08f9486593f" providerId="ADAL" clId="{02A2BB10-8CA5-4327-8776-2F33D68340E6}" dt="2022-08-04T12:58:56.600" v="563" actId="47"/>
        <pc:sldMkLst>
          <pc:docMk/>
          <pc:sldMk cId="3684711199" sldId="2076137457"/>
        </pc:sldMkLst>
      </pc:sldChg>
      <pc:sldChg chg="addSp delSp modSp add del mod">
        <pc:chgData name="Rautaporras Petteri" userId="81ae4bc9-51ec-4b09-af2d-f08f9486593f" providerId="ADAL" clId="{02A2BB10-8CA5-4327-8776-2F33D68340E6}" dt="2022-08-04T12:58:05.789" v="559" actId="47"/>
        <pc:sldMkLst>
          <pc:docMk/>
          <pc:sldMk cId="8350002" sldId="2076137458"/>
        </pc:sldMkLst>
        <pc:spChg chg="mod">
          <ac:chgData name="Rautaporras Petteri" userId="81ae4bc9-51ec-4b09-af2d-f08f9486593f" providerId="ADAL" clId="{02A2BB10-8CA5-4327-8776-2F33D68340E6}" dt="2022-08-04T11:47:18.341" v="366" actId="20577"/>
          <ac:spMkLst>
            <pc:docMk/>
            <pc:sldMk cId="8350002" sldId="2076137458"/>
            <ac:spMk id="2" creationId="{81FD0014-CD75-481A-A3A6-860DE62B96CA}"/>
          </ac:spMkLst>
        </pc:spChg>
        <pc:spChg chg="add del mod">
          <ac:chgData name="Rautaporras Petteri" userId="81ae4bc9-51ec-4b09-af2d-f08f9486593f" providerId="ADAL" clId="{02A2BB10-8CA5-4327-8776-2F33D68340E6}" dt="2022-08-04T11:46:35.100" v="352"/>
          <ac:spMkLst>
            <pc:docMk/>
            <pc:sldMk cId="8350002" sldId="2076137458"/>
            <ac:spMk id="8" creationId="{9544C1E1-A714-4B34-96F4-3DF6254FC4AE}"/>
          </ac:spMkLst>
        </pc:spChg>
        <pc:graphicFrameChg chg="add del mod">
          <ac:chgData name="Rautaporras Petteri" userId="81ae4bc9-51ec-4b09-af2d-f08f9486593f" providerId="ADAL" clId="{02A2BB10-8CA5-4327-8776-2F33D68340E6}" dt="2022-08-04T11:46:34.575" v="351" actId="21"/>
          <ac:graphicFrameMkLst>
            <pc:docMk/>
            <pc:sldMk cId="8350002" sldId="2076137458"/>
            <ac:graphicFrameMk id="9" creationId="{D3D72BA3-6EA7-43C9-9402-AB9D2231F47F}"/>
          </ac:graphicFrameMkLst>
        </pc:graphicFrameChg>
        <pc:graphicFrameChg chg="add mod">
          <ac:chgData name="Rautaporras Petteri" userId="81ae4bc9-51ec-4b09-af2d-f08f9486593f" providerId="ADAL" clId="{02A2BB10-8CA5-4327-8776-2F33D68340E6}" dt="2022-08-04T11:46:35.100" v="352"/>
          <ac:graphicFrameMkLst>
            <pc:docMk/>
            <pc:sldMk cId="8350002" sldId="2076137458"/>
            <ac:graphicFrameMk id="11" creationId="{3A23A9AF-CC98-4FBC-A917-DCD4B1F79E91}"/>
          </ac:graphicFrameMkLst>
        </pc:graphicFrameChg>
        <pc:graphicFrameChg chg="del mod">
          <ac:chgData name="Rautaporras Petteri" userId="81ae4bc9-51ec-4b09-af2d-f08f9486593f" providerId="ADAL" clId="{02A2BB10-8CA5-4327-8776-2F33D68340E6}" dt="2022-08-04T11:46:29.923" v="349" actId="478"/>
          <ac:graphicFrameMkLst>
            <pc:docMk/>
            <pc:sldMk cId="8350002" sldId="2076137458"/>
            <ac:graphicFrameMk id="21" creationId="{C36236B9-A7A2-4CEC-91F2-B85001D7E06D}"/>
          </ac:graphicFrameMkLst>
        </pc:graphicFrameChg>
      </pc:sldChg>
      <pc:sldChg chg="modSp add mod ord">
        <pc:chgData name="Rautaporras Petteri" userId="81ae4bc9-51ec-4b09-af2d-f08f9486593f" providerId="ADAL" clId="{02A2BB10-8CA5-4327-8776-2F33D68340E6}" dt="2022-08-07T15:07:30.921" v="1012" actId="6549"/>
        <pc:sldMkLst>
          <pc:docMk/>
          <pc:sldMk cId="908907755" sldId="2076137459"/>
        </pc:sldMkLst>
        <pc:spChg chg="mod">
          <ac:chgData name="Rautaporras Petteri" userId="81ae4bc9-51ec-4b09-af2d-f08f9486593f" providerId="ADAL" clId="{02A2BB10-8CA5-4327-8776-2F33D68340E6}" dt="2022-08-07T15:07:30.921" v="1012" actId="6549"/>
          <ac:spMkLst>
            <pc:docMk/>
            <pc:sldMk cId="908907755" sldId="2076137459"/>
            <ac:spMk id="2" creationId="{81FD0014-CD75-481A-A3A6-860DE62B96CA}"/>
          </ac:spMkLst>
        </pc:spChg>
        <pc:graphicFrameChg chg="mod">
          <ac:chgData name="Rautaporras Petteri" userId="81ae4bc9-51ec-4b09-af2d-f08f9486593f" providerId="ADAL" clId="{02A2BB10-8CA5-4327-8776-2F33D68340E6}" dt="2022-08-07T14:03:02.708" v="855"/>
          <ac:graphicFrameMkLst>
            <pc:docMk/>
            <pc:sldMk cId="908907755" sldId="2076137459"/>
            <ac:graphicFrameMk id="11" creationId="{3A23A9AF-CC98-4FBC-A917-DCD4B1F79E91}"/>
          </ac:graphicFrameMkLst>
        </pc:graphicFrameChg>
      </pc:sldChg>
      <pc:sldChg chg="delSp modSp add mod ord">
        <pc:chgData name="Rautaporras Petteri" userId="81ae4bc9-51ec-4b09-af2d-f08f9486593f" providerId="ADAL" clId="{02A2BB10-8CA5-4327-8776-2F33D68340E6}" dt="2022-08-07T14:34:31.247" v="865"/>
        <pc:sldMkLst>
          <pc:docMk/>
          <pc:sldMk cId="1267060358" sldId="2076137460"/>
        </pc:sldMkLst>
        <pc:spChg chg="mod">
          <ac:chgData name="Rautaporras Petteri" userId="81ae4bc9-51ec-4b09-af2d-f08f9486593f" providerId="ADAL" clId="{02A2BB10-8CA5-4327-8776-2F33D68340E6}" dt="2022-08-04T12:57:50.926" v="557" actId="20577"/>
          <ac:spMkLst>
            <pc:docMk/>
            <pc:sldMk cId="1267060358" sldId="2076137460"/>
            <ac:spMk id="2" creationId="{F1B2B53F-58F0-454B-B341-05DDBEB687E9}"/>
          </ac:spMkLst>
        </pc:spChg>
        <pc:spChg chg="mod">
          <ac:chgData name="Rautaporras Petteri" userId="81ae4bc9-51ec-4b09-af2d-f08f9486593f" providerId="ADAL" clId="{02A2BB10-8CA5-4327-8776-2F33D68340E6}" dt="2022-08-04T12:57:03.065" v="500" actId="20577"/>
          <ac:spMkLst>
            <pc:docMk/>
            <pc:sldMk cId="1267060358" sldId="2076137460"/>
            <ac:spMk id="7" creationId="{1056D9BA-0411-4BEE-B4D2-91ED4BC3E546}"/>
          </ac:spMkLst>
        </pc:spChg>
        <pc:spChg chg="del">
          <ac:chgData name="Rautaporras Petteri" userId="81ae4bc9-51ec-4b09-af2d-f08f9486593f" providerId="ADAL" clId="{02A2BB10-8CA5-4327-8776-2F33D68340E6}" dt="2022-08-04T12:55:23.674" v="452" actId="478"/>
          <ac:spMkLst>
            <pc:docMk/>
            <pc:sldMk cId="1267060358" sldId="2076137460"/>
            <ac:spMk id="13" creationId="{494B4ACA-74EE-4883-97B3-8ED01BE4E716}"/>
          </ac:spMkLst>
        </pc:spChg>
        <pc:graphicFrameChg chg="mod">
          <ac:chgData name="Rautaporras Petteri" userId="81ae4bc9-51ec-4b09-af2d-f08f9486593f" providerId="ADAL" clId="{02A2BB10-8CA5-4327-8776-2F33D68340E6}" dt="2022-08-07T14:34:31.247" v="865"/>
          <ac:graphicFrameMkLst>
            <pc:docMk/>
            <pc:sldMk cId="1267060358" sldId="2076137460"/>
            <ac:graphicFrameMk id="12" creationId="{FC388620-56F8-4B5C-A112-B1433996171B}"/>
          </ac:graphicFrameMkLst>
        </pc:graphicFrameChg>
      </pc:sldChg>
    </pc:docChg>
  </pc:docChgLst>
  <pc:docChgLst>
    <pc:chgData name="Rautaporras Petteri" userId="81ae4bc9-51ec-4b09-af2d-f08f9486593f" providerId="ADAL" clId="{74926DFE-5EAD-4D77-A315-F32347E9174B}"/>
    <pc:docChg chg="undo redo custSel addSld delSld modSld sldOrd">
      <pc:chgData name="Rautaporras Petteri" userId="81ae4bc9-51ec-4b09-af2d-f08f9486593f" providerId="ADAL" clId="{74926DFE-5EAD-4D77-A315-F32347E9174B}" dt="2023-05-03T16:25:27.910" v="3112" actId="1076"/>
      <pc:docMkLst>
        <pc:docMk/>
      </pc:docMkLst>
      <pc:sldChg chg="modSp add">
        <pc:chgData name="Rautaporras Petteri" userId="81ae4bc9-51ec-4b09-af2d-f08f9486593f" providerId="ADAL" clId="{74926DFE-5EAD-4D77-A315-F32347E9174B}" dt="2023-05-01T12:37:06.422" v="2486"/>
        <pc:sldMkLst>
          <pc:docMk/>
          <pc:sldMk cId="2652551335" sldId="260"/>
        </pc:sldMkLst>
        <pc:graphicFrameChg chg="mod">
          <ac:chgData name="Rautaporras Petteri" userId="81ae4bc9-51ec-4b09-af2d-f08f9486593f" providerId="ADAL" clId="{74926DFE-5EAD-4D77-A315-F32347E9174B}" dt="2023-05-01T12:37:06.422" v="2486"/>
          <ac:graphicFrameMkLst>
            <pc:docMk/>
            <pc:sldMk cId="2652551335" sldId="260"/>
            <ac:graphicFrameMk id="9" creationId="{00000000-0000-0000-0000-000000000000}"/>
          </ac:graphicFrameMkLst>
        </pc:graphicFrameChg>
      </pc:sldChg>
      <pc:sldChg chg="addSp modSp add mod ord">
        <pc:chgData name="Rautaporras Petteri" userId="81ae4bc9-51ec-4b09-af2d-f08f9486593f" providerId="ADAL" clId="{74926DFE-5EAD-4D77-A315-F32347E9174B}" dt="2023-05-01T13:22:07.289" v="3035" actId="20577"/>
        <pc:sldMkLst>
          <pc:docMk/>
          <pc:sldMk cId="3646882213" sldId="261"/>
        </pc:sldMkLst>
        <pc:spChg chg="mod">
          <ac:chgData name="Rautaporras Petteri" userId="81ae4bc9-51ec-4b09-af2d-f08f9486593f" providerId="ADAL" clId="{74926DFE-5EAD-4D77-A315-F32347E9174B}" dt="2023-05-01T13:22:07.289" v="3035" actId="20577"/>
          <ac:spMkLst>
            <pc:docMk/>
            <pc:sldMk cId="3646882213" sldId="261"/>
            <ac:spMk id="2" creationId="{00000000-0000-0000-0000-000000000000}"/>
          </ac:spMkLst>
        </pc:spChg>
        <pc:spChg chg="add mod">
          <ac:chgData name="Rautaporras Petteri" userId="81ae4bc9-51ec-4b09-af2d-f08f9486593f" providerId="ADAL" clId="{74926DFE-5EAD-4D77-A315-F32347E9174B}" dt="2022-10-28T09:04:43.648" v="597" actId="1076"/>
          <ac:spMkLst>
            <pc:docMk/>
            <pc:sldMk cId="3646882213" sldId="261"/>
            <ac:spMk id="6" creationId="{815DB812-F904-48F1-9852-B67975901CAC}"/>
          </ac:spMkLst>
        </pc:spChg>
        <pc:graphicFrameChg chg="mod">
          <ac:chgData name="Rautaporras Petteri" userId="81ae4bc9-51ec-4b09-af2d-f08f9486593f" providerId="ADAL" clId="{74926DFE-5EAD-4D77-A315-F32347E9174B}" dt="2023-05-01T13:21:27.964" v="3004"/>
          <ac:graphicFrameMkLst>
            <pc:docMk/>
            <pc:sldMk cId="3646882213" sldId="261"/>
            <ac:graphicFrameMk id="11" creationId="{6D8D58D6-B048-4979-BF7C-ECF03970FDFE}"/>
          </ac:graphicFrameMkLst>
        </pc:graphicFrameChg>
      </pc:sldChg>
      <pc:sldChg chg="add del">
        <pc:chgData name="Rautaporras Petteri" userId="81ae4bc9-51ec-4b09-af2d-f08f9486593f" providerId="ADAL" clId="{74926DFE-5EAD-4D77-A315-F32347E9174B}" dt="2023-04-29T15:03:46.988" v="1739" actId="47"/>
        <pc:sldMkLst>
          <pc:docMk/>
          <pc:sldMk cId="2306283417" sldId="262"/>
        </pc:sldMkLst>
      </pc:sldChg>
      <pc:sldChg chg="add del ord">
        <pc:chgData name="Rautaporras Petteri" userId="81ae4bc9-51ec-4b09-af2d-f08f9486593f" providerId="ADAL" clId="{74926DFE-5EAD-4D77-A315-F32347E9174B}" dt="2023-02-05T10:09:45.746" v="1270" actId="47"/>
        <pc:sldMkLst>
          <pc:docMk/>
          <pc:sldMk cId="2510371092" sldId="266"/>
        </pc:sldMkLst>
      </pc:sldChg>
      <pc:sldChg chg="modSp add del ord">
        <pc:chgData name="Rautaporras Petteri" userId="81ae4bc9-51ec-4b09-af2d-f08f9486593f" providerId="ADAL" clId="{74926DFE-5EAD-4D77-A315-F32347E9174B}" dt="2023-05-01T12:41:32.206" v="2502"/>
        <pc:sldMkLst>
          <pc:docMk/>
          <pc:sldMk cId="299574909" sldId="272"/>
        </pc:sldMkLst>
        <pc:graphicFrameChg chg="mod">
          <ac:chgData name="Rautaporras Petteri" userId="81ae4bc9-51ec-4b09-af2d-f08f9486593f" providerId="ADAL" clId="{74926DFE-5EAD-4D77-A315-F32347E9174B}" dt="2023-05-01T12:37:00.351" v="2481"/>
          <ac:graphicFrameMkLst>
            <pc:docMk/>
            <pc:sldMk cId="299574909" sldId="272"/>
            <ac:graphicFrameMk id="12" creationId="{00000000-0000-0000-0000-000000000000}"/>
          </ac:graphicFrameMkLst>
        </pc:graphicFrameChg>
      </pc:sldChg>
      <pc:sldChg chg="modSp">
        <pc:chgData name="Rautaporras Petteri" userId="81ae4bc9-51ec-4b09-af2d-f08f9486593f" providerId="ADAL" clId="{74926DFE-5EAD-4D77-A315-F32347E9174B}" dt="2023-05-01T12:37:05.050" v="2484"/>
        <pc:sldMkLst>
          <pc:docMk/>
          <pc:sldMk cId="2558427506" sldId="276"/>
        </pc:sldMkLst>
        <pc:graphicFrameChg chg="mod">
          <ac:chgData name="Rautaporras Petteri" userId="81ae4bc9-51ec-4b09-af2d-f08f9486593f" providerId="ADAL" clId="{74926DFE-5EAD-4D77-A315-F32347E9174B}" dt="2023-05-01T12:37:05.050" v="2484"/>
          <ac:graphicFrameMkLst>
            <pc:docMk/>
            <pc:sldMk cId="2558427506" sldId="276"/>
            <ac:graphicFrameMk id="9" creationId="{00000000-0000-0000-0000-000000000000}"/>
          </ac:graphicFrameMkLst>
        </pc:graphicFrameChg>
      </pc:sldChg>
      <pc:sldChg chg="modSp add mod ord">
        <pc:chgData name="Rautaporras Petteri" userId="81ae4bc9-51ec-4b09-af2d-f08f9486593f" providerId="ADAL" clId="{74926DFE-5EAD-4D77-A315-F32347E9174B}" dt="2023-05-01T13:24:02.920" v="3043" actId="20577"/>
        <pc:sldMkLst>
          <pc:docMk/>
          <pc:sldMk cId="234392101" sldId="283"/>
        </pc:sldMkLst>
        <pc:spChg chg="mod">
          <ac:chgData name="Rautaporras Petteri" userId="81ae4bc9-51ec-4b09-af2d-f08f9486593f" providerId="ADAL" clId="{74926DFE-5EAD-4D77-A315-F32347E9174B}" dt="2023-05-01T13:24:02.920" v="3043" actId="20577"/>
          <ac:spMkLst>
            <pc:docMk/>
            <pc:sldMk cId="234392101" sldId="283"/>
            <ac:spMk id="2" creationId="{00000000-0000-0000-0000-000000000000}"/>
          </ac:spMkLst>
        </pc:spChg>
        <pc:graphicFrameChg chg="mod">
          <ac:chgData name="Rautaporras Petteri" userId="81ae4bc9-51ec-4b09-af2d-f08f9486593f" providerId="ADAL" clId="{74926DFE-5EAD-4D77-A315-F32347E9174B}" dt="2023-05-01T12:37:02.707" v="2482"/>
          <ac:graphicFrameMkLst>
            <pc:docMk/>
            <pc:sldMk cId="234392101" sldId="283"/>
            <ac:graphicFrameMk id="18" creationId="{5C0EBE92-AFAE-40A8-9E3C-F54339200160}"/>
          </ac:graphicFrameMkLst>
        </pc:graphicFrameChg>
      </pc:sldChg>
      <pc:sldChg chg="modSp">
        <pc:chgData name="Rautaporras Petteri" userId="81ae4bc9-51ec-4b09-af2d-f08f9486593f" providerId="ADAL" clId="{74926DFE-5EAD-4D77-A315-F32347E9174B}" dt="2023-05-01T12:37:05.432" v="2485"/>
        <pc:sldMkLst>
          <pc:docMk/>
          <pc:sldMk cId="536686186" sldId="285"/>
        </pc:sldMkLst>
        <pc:graphicFrameChg chg="mod">
          <ac:chgData name="Rautaporras Petteri" userId="81ae4bc9-51ec-4b09-af2d-f08f9486593f" providerId="ADAL" clId="{74926DFE-5EAD-4D77-A315-F32347E9174B}" dt="2023-05-01T12:37:05.432" v="2485"/>
          <ac:graphicFrameMkLst>
            <pc:docMk/>
            <pc:sldMk cId="536686186" sldId="285"/>
            <ac:graphicFrameMk id="15" creationId="{74A43613-5198-4036-8EBC-B4DB34A53CC5}"/>
          </ac:graphicFrameMkLst>
        </pc:graphicFrameChg>
      </pc:sldChg>
      <pc:sldChg chg="add del">
        <pc:chgData name="Rautaporras Petteri" userId="81ae4bc9-51ec-4b09-af2d-f08f9486593f" providerId="ADAL" clId="{74926DFE-5EAD-4D77-A315-F32347E9174B}" dt="2023-04-29T15:03:33.171" v="1737" actId="47"/>
        <pc:sldMkLst>
          <pc:docMk/>
          <pc:sldMk cId="1610653069" sldId="1015"/>
        </pc:sldMkLst>
      </pc:sldChg>
      <pc:sldChg chg="modSp mod">
        <pc:chgData name="Rautaporras Petteri" userId="81ae4bc9-51ec-4b09-af2d-f08f9486593f" providerId="ADAL" clId="{74926DFE-5EAD-4D77-A315-F32347E9174B}" dt="2023-05-03T14:42:55.580" v="3092" actId="27918"/>
        <pc:sldMkLst>
          <pc:docMk/>
          <pc:sldMk cId="1883353922" sldId="1049"/>
        </pc:sldMkLst>
        <pc:spChg chg="mod">
          <ac:chgData name="Rautaporras Petteri" userId="81ae4bc9-51ec-4b09-af2d-f08f9486593f" providerId="ADAL" clId="{74926DFE-5EAD-4D77-A315-F32347E9174B}" dt="2023-05-01T10:56:06.401" v="1997" actId="20577"/>
          <ac:spMkLst>
            <pc:docMk/>
            <pc:sldMk cId="1883353922" sldId="1049"/>
            <ac:spMk id="7" creationId="{00000000-0000-0000-0000-000000000000}"/>
          </ac:spMkLst>
        </pc:spChg>
        <pc:graphicFrameChg chg="mod modGraphic">
          <ac:chgData name="Rautaporras Petteri" userId="81ae4bc9-51ec-4b09-af2d-f08f9486593f" providerId="ADAL" clId="{74926DFE-5EAD-4D77-A315-F32347E9174B}" dt="2023-05-03T14:42:03.653" v="3090" actId="20577"/>
          <ac:graphicFrameMkLst>
            <pc:docMk/>
            <pc:sldMk cId="1883353922" sldId="1049"/>
            <ac:graphicFrameMk id="11" creationId="{00000000-0000-0000-0000-000000000000}"/>
          </ac:graphicFrameMkLst>
        </pc:graphicFrameChg>
        <pc:graphicFrameChg chg="mod modGraphic">
          <ac:chgData name="Rautaporras Petteri" userId="81ae4bc9-51ec-4b09-af2d-f08f9486593f" providerId="ADAL" clId="{74926DFE-5EAD-4D77-A315-F32347E9174B}" dt="2023-05-01T11:17:31.909" v="2296" actId="14100"/>
          <ac:graphicFrameMkLst>
            <pc:docMk/>
            <pc:sldMk cId="1883353922" sldId="1049"/>
            <ac:graphicFrameMk id="14" creationId="{25A6EAF7-AEEF-4B6F-87C7-B2CE2CAC0083}"/>
          </ac:graphicFrameMkLst>
        </pc:graphicFrameChg>
      </pc:sldChg>
      <pc:sldChg chg="modSp mod">
        <pc:chgData name="Rautaporras Petteri" userId="81ae4bc9-51ec-4b09-af2d-f08f9486593f" providerId="ADAL" clId="{74926DFE-5EAD-4D77-A315-F32347E9174B}" dt="2023-05-03T14:30:05.276" v="3069" actId="27918"/>
        <pc:sldMkLst>
          <pc:docMk/>
          <pc:sldMk cId="1255078131" sldId="1051"/>
        </pc:sldMkLst>
        <pc:spChg chg="mod">
          <ac:chgData name="Rautaporras Petteri" userId="81ae4bc9-51ec-4b09-af2d-f08f9486593f" providerId="ADAL" clId="{74926DFE-5EAD-4D77-A315-F32347E9174B}" dt="2022-10-31T10:00:21.161" v="837" actId="20577"/>
          <ac:spMkLst>
            <pc:docMk/>
            <pc:sldMk cId="1255078131" sldId="1051"/>
            <ac:spMk id="6" creationId="{00000000-0000-0000-0000-000000000000}"/>
          </ac:spMkLst>
        </pc:spChg>
        <pc:spChg chg="mod">
          <ac:chgData name="Rautaporras Petteri" userId="81ae4bc9-51ec-4b09-af2d-f08f9486593f" providerId="ADAL" clId="{74926DFE-5EAD-4D77-A315-F32347E9174B}" dt="2023-05-01T11:45:42.585" v="2477" actId="20577"/>
          <ac:spMkLst>
            <pc:docMk/>
            <pc:sldMk cId="1255078131" sldId="1051"/>
            <ac:spMk id="7" creationId="{00000000-0000-0000-0000-000000000000}"/>
          </ac:spMkLst>
        </pc:spChg>
        <pc:graphicFrameChg chg="mod modGraphic">
          <ac:chgData name="Rautaporras Petteri" userId="81ae4bc9-51ec-4b09-af2d-f08f9486593f" providerId="ADAL" clId="{74926DFE-5EAD-4D77-A315-F32347E9174B}" dt="2023-02-05T14:57:54.616" v="1667" actId="20577"/>
          <ac:graphicFrameMkLst>
            <pc:docMk/>
            <pc:sldMk cId="1255078131" sldId="1051"/>
            <ac:graphicFrameMk id="10" creationId="{CD03F6E4-A1DB-4839-B471-E329EB65AB8B}"/>
          </ac:graphicFrameMkLst>
        </pc:graphicFrameChg>
      </pc:sldChg>
      <pc:sldChg chg="modSp mod">
        <pc:chgData name="Rautaporras Petteri" userId="81ae4bc9-51ec-4b09-af2d-f08f9486593f" providerId="ADAL" clId="{74926DFE-5EAD-4D77-A315-F32347E9174B}" dt="2023-05-03T14:36:40.501" v="3075" actId="20577"/>
        <pc:sldMkLst>
          <pc:docMk/>
          <pc:sldMk cId="3461487886" sldId="1065"/>
        </pc:sldMkLst>
        <pc:spChg chg="mod">
          <ac:chgData name="Rautaporras Petteri" userId="81ae4bc9-51ec-4b09-af2d-f08f9486593f" providerId="ADAL" clId="{74926DFE-5EAD-4D77-A315-F32347E9174B}" dt="2023-05-03T14:36:40.501" v="3075" actId="20577"/>
          <ac:spMkLst>
            <pc:docMk/>
            <pc:sldMk cId="3461487886" sldId="1065"/>
            <ac:spMk id="7" creationId="{00000000-0000-0000-0000-000000000000}"/>
          </ac:spMkLst>
        </pc:spChg>
        <pc:graphicFrameChg chg="modGraphic">
          <ac:chgData name="Rautaporras Petteri" userId="81ae4bc9-51ec-4b09-af2d-f08f9486593f" providerId="ADAL" clId="{74926DFE-5EAD-4D77-A315-F32347E9174B}" dt="2023-05-01T11:00:35.844" v="2060" actId="404"/>
          <ac:graphicFrameMkLst>
            <pc:docMk/>
            <pc:sldMk cId="3461487886" sldId="1065"/>
            <ac:graphicFrameMk id="14" creationId="{8AD21D0F-9B6A-4E23-A81A-E23C9B1E89C1}"/>
          </ac:graphicFrameMkLst>
        </pc:graphicFrameChg>
        <pc:graphicFrameChg chg="mod modGraphic">
          <ac:chgData name="Rautaporras Petteri" userId="81ae4bc9-51ec-4b09-af2d-f08f9486593f" providerId="ADAL" clId="{74926DFE-5EAD-4D77-A315-F32347E9174B}" dt="2023-05-03T14:34:47.322" v="3071" actId="14734"/>
          <ac:graphicFrameMkLst>
            <pc:docMk/>
            <pc:sldMk cId="3461487886" sldId="1065"/>
            <ac:graphicFrameMk id="25" creationId="{00000000-0000-0000-0000-000000000000}"/>
          </ac:graphicFrameMkLst>
        </pc:graphicFrameChg>
      </pc:sldChg>
      <pc:sldChg chg="add del mod">
        <pc:chgData name="Rautaporras Petteri" userId="81ae4bc9-51ec-4b09-af2d-f08f9486593f" providerId="ADAL" clId="{74926DFE-5EAD-4D77-A315-F32347E9174B}" dt="2023-04-29T15:04:34.343" v="1742" actId="47"/>
        <pc:sldMkLst>
          <pc:docMk/>
          <pc:sldMk cId="800762062" sldId="1068"/>
        </pc:sldMkLst>
      </pc:sldChg>
      <pc:sldChg chg="add">
        <pc:chgData name="Rautaporras Petteri" userId="81ae4bc9-51ec-4b09-af2d-f08f9486593f" providerId="ADAL" clId="{74926DFE-5EAD-4D77-A315-F32347E9174B}" dt="2023-04-29T15:03:45.394" v="1738"/>
        <pc:sldMkLst>
          <pc:docMk/>
          <pc:sldMk cId="2761754" sldId="1069"/>
        </pc:sldMkLst>
      </pc:sldChg>
      <pc:sldChg chg="modSp add ord">
        <pc:chgData name="Rautaporras Petteri" userId="81ae4bc9-51ec-4b09-af2d-f08f9486593f" providerId="ADAL" clId="{74926DFE-5EAD-4D77-A315-F32347E9174B}" dt="2023-05-03T14:17:38.130" v="3065"/>
        <pc:sldMkLst>
          <pc:docMk/>
          <pc:sldMk cId="2570435169" sldId="1106"/>
        </pc:sldMkLst>
        <pc:graphicFrameChg chg="mod">
          <ac:chgData name="Rautaporras Petteri" userId="81ae4bc9-51ec-4b09-af2d-f08f9486593f" providerId="ADAL" clId="{74926DFE-5EAD-4D77-A315-F32347E9174B}" dt="2023-05-03T14:17:38.130" v="3065"/>
          <ac:graphicFrameMkLst>
            <pc:docMk/>
            <pc:sldMk cId="2570435169" sldId="1106"/>
            <ac:graphicFrameMk id="9" creationId="{E8600354-AE1F-7EF4-9EEA-D98DB388BE1F}"/>
          </ac:graphicFrameMkLst>
        </pc:graphicFrameChg>
      </pc:sldChg>
      <pc:sldChg chg="modSp add mod">
        <pc:chgData name="Rautaporras Petteri" userId="81ae4bc9-51ec-4b09-af2d-f08f9486593f" providerId="ADAL" clId="{74926DFE-5EAD-4D77-A315-F32347E9174B}" dt="2023-05-01T12:36:58.735" v="2480"/>
        <pc:sldMkLst>
          <pc:docMk/>
          <pc:sldMk cId="3588709971" sldId="1118"/>
        </pc:sldMkLst>
        <pc:spChg chg="mod">
          <ac:chgData name="Rautaporras Petteri" userId="81ae4bc9-51ec-4b09-af2d-f08f9486593f" providerId="ADAL" clId="{74926DFE-5EAD-4D77-A315-F32347E9174B}" dt="2023-02-05T10:05:23.680" v="1113" actId="20577"/>
          <ac:spMkLst>
            <pc:docMk/>
            <pc:sldMk cId="3588709971" sldId="1118"/>
            <ac:spMk id="13" creationId="{7E75BD30-45EA-416E-8741-70B2B9911108}"/>
          </ac:spMkLst>
        </pc:spChg>
        <pc:graphicFrameChg chg="mod">
          <ac:chgData name="Rautaporras Petteri" userId="81ae4bc9-51ec-4b09-af2d-f08f9486593f" providerId="ADAL" clId="{74926DFE-5EAD-4D77-A315-F32347E9174B}" dt="2023-05-01T12:36:58.735" v="2480"/>
          <ac:graphicFrameMkLst>
            <pc:docMk/>
            <pc:sldMk cId="3588709971" sldId="1118"/>
            <ac:graphicFrameMk id="9" creationId="{77D08159-59A8-4D26-8835-EADDC01FB2C4}"/>
          </ac:graphicFrameMkLst>
        </pc:graphicFrameChg>
      </pc:sldChg>
      <pc:sldChg chg="modSp del mod">
        <pc:chgData name="Rautaporras Petteri" userId="81ae4bc9-51ec-4b09-af2d-f08f9486593f" providerId="ADAL" clId="{74926DFE-5EAD-4D77-A315-F32347E9174B}" dt="2023-05-01T12:38:21.408" v="2492" actId="47"/>
        <pc:sldMkLst>
          <pc:docMk/>
          <pc:sldMk cId="3526943401" sldId="1168"/>
        </pc:sldMkLst>
        <pc:spChg chg="mod">
          <ac:chgData name="Rautaporras Petteri" userId="81ae4bc9-51ec-4b09-af2d-f08f9486593f" providerId="ADAL" clId="{74926DFE-5EAD-4D77-A315-F32347E9174B}" dt="2023-02-05T10:04:11.037" v="1053"/>
          <ac:spMkLst>
            <pc:docMk/>
            <pc:sldMk cId="3526943401" sldId="1168"/>
            <ac:spMk id="2" creationId="{81FD0014-CD75-481A-A3A6-860DE62B96CA}"/>
          </ac:spMkLst>
        </pc:spChg>
        <pc:graphicFrameChg chg="mod">
          <ac:chgData name="Rautaporras Petteri" userId="81ae4bc9-51ec-4b09-af2d-f08f9486593f" providerId="ADAL" clId="{74926DFE-5EAD-4D77-A315-F32347E9174B}" dt="2023-05-01T12:36:58.137" v="2479"/>
          <ac:graphicFrameMkLst>
            <pc:docMk/>
            <pc:sldMk cId="3526943401" sldId="1168"/>
            <ac:graphicFrameMk id="21" creationId="{C36236B9-A7A2-4CEC-91F2-B85001D7E06D}"/>
          </ac:graphicFrameMkLst>
        </pc:graphicFrameChg>
      </pc:sldChg>
      <pc:sldChg chg="addSp delSp modSp mod">
        <pc:chgData name="Rautaporras Petteri" userId="81ae4bc9-51ec-4b09-af2d-f08f9486593f" providerId="ADAL" clId="{74926DFE-5EAD-4D77-A315-F32347E9174B}" dt="2023-05-03T16:17:27.148" v="3094" actId="27918"/>
        <pc:sldMkLst>
          <pc:docMk/>
          <pc:sldMk cId="616389290" sldId="2076137434"/>
        </pc:sldMkLst>
        <pc:spChg chg="mod">
          <ac:chgData name="Rautaporras Petteri" userId="81ae4bc9-51ec-4b09-af2d-f08f9486593f" providerId="ADAL" clId="{74926DFE-5EAD-4D77-A315-F32347E9174B}" dt="2023-05-03T14:36:44.469" v="3077" actId="20577"/>
          <ac:spMkLst>
            <pc:docMk/>
            <pc:sldMk cId="616389290" sldId="2076137434"/>
            <ac:spMk id="7" creationId="{00000000-0000-0000-0000-000000000000}"/>
          </ac:spMkLst>
        </pc:spChg>
        <pc:graphicFrameChg chg="add mod">
          <ac:chgData name="Rautaporras Petteri" userId="81ae4bc9-51ec-4b09-af2d-f08f9486593f" providerId="ADAL" clId="{74926DFE-5EAD-4D77-A315-F32347E9174B}" dt="2023-05-01T11:06:06.416" v="2128"/>
          <ac:graphicFrameMkLst>
            <pc:docMk/>
            <pc:sldMk cId="616389290" sldId="2076137434"/>
            <ac:graphicFrameMk id="6" creationId="{24C585D3-113C-8587-DDFF-3A75A7CF4428}"/>
          </ac:graphicFrameMkLst>
        </pc:graphicFrameChg>
        <pc:graphicFrameChg chg="del">
          <ac:chgData name="Rautaporras Petteri" userId="81ae4bc9-51ec-4b09-af2d-f08f9486593f" providerId="ADAL" clId="{74926DFE-5EAD-4D77-A315-F32347E9174B}" dt="2023-05-01T11:06:00.441" v="2127" actId="478"/>
          <ac:graphicFrameMkLst>
            <pc:docMk/>
            <pc:sldMk cId="616389290" sldId="2076137434"/>
            <ac:graphicFrameMk id="14" creationId="{8AD21D0F-9B6A-4E23-A81A-E23C9B1E89C1}"/>
          </ac:graphicFrameMkLst>
        </pc:graphicFrameChg>
        <pc:graphicFrameChg chg="mod modGraphic">
          <ac:chgData name="Rautaporras Petteri" userId="81ae4bc9-51ec-4b09-af2d-f08f9486593f" providerId="ADAL" clId="{74926DFE-5EAD-4D77-A315-F32347E9174B}" dt="2023-05-01T11:07:49.221" v="2165" actId="20577"/>
          <ac:graphicFrameMkLst>
            <pc:docMk/>
            <pc:sldMk cId="616389290" sldId="2076137434"/>
            <ac:graphicFrameMk id="25" creationId="{00000000-0000-0000-0000-000000000000}"/>
          </ac:graphicFrameMkLst>
        </pc:graphicFrameChg>
      </pc:sldChg>
      <pc:sldChg chg="addSp delSp modSp mod">
        <pc:chgData name="Rautaporras Petteri" userId="81ae4bc9-51ec-4b09-af2d-f08f9486593f" providerId="ADAL" clId="{74926DFE-5EAD-4D77-A315-F32347E9174B}" dt="2023-05-03T16:19:18.812" v="3098" actId="27918"/>
        <pc:sldMkLst>
          <pc:docMk/>
          <pc:sldMk cId="3005809879" sldId="2076137435"/>
        </pc:sldMkLst>
        <pc:spChg chg="mod">
          <ac:chgData name="Rautaporras Petteri" userId="81ae4bc9-51ec-4b09-af2d-f08f9486593f" providerId="ADAL" clId="{74926DFE-5EAD-4D77-A315-F32347E9174B}" dt="2023-05-03T14:39:08.866" v="3088" actId="20577"/>
          <ac:spMkLst>
            <pc:docMk/>
            <pc:sldMk cId="3005809879" sldId="2076137435"/>
            <ac:spMk id="7" creationId="{00000000-0000-0000-0000-000000000000}"/>
          </ac:spMkLst>
        </pc:spChg>
        <pc:graphicFrameChg chg="add mod">
          <ac:chgData name="Rautaporras Petteri" userId="81ae4bc9-51ec-4b09-af2d-f08f9486593f" providerId="ADAL" clId="{74926DFE-5EAD-4D77-A315-F32347E9174B}" dt="2023-05-01T11:06:28.863" v="2134"/>
          <ac:graphicFrameMkLst>
            <pc:docMk/>
            <pc:sldMk cId="3005809879" sldId="2076137435"/>
            <ac:graphicFrameMk id="6" creationId="{C671FD36-D43A-9C02-0107-9B5D7652FB53}"/>
          </ac:graphicFrameMkLst>
        </pc:graphicFrameChg>
        <pc:graphicFrameChg chg="del">
          <ac:chgData name="Rautaporras Petteri" userId="81ae4bc9-51ec-4b09-af2d-f08f9486593f" providerId="ADAL" clId="{74926DFE-5EAD-4D77-A315-F32347E9174B}" dt="2023-05-01T11:06:11.783" v="2129" actId="478"/>
          <ac:graphicFrameMkLst>
            <pc:docMk/>
            <pc:sldMk cId="3005809879" sldId="2076137435"/>
            <ac:graphicFrameMk id="14" creationId="{8AD21D0F-9B6A-4E23-A81A-E23C9B1E89C1}"/>
          </ac:graphicFrameMkLst>
        </pc:graphicFrameChg>
        <pc:graphicFrameChg chg="mod modGraphic">
          <ac:chgData name="Rautaporras Petteri" userId="81ae4bc9-51ec-4b09-af2d-f08f9486593f" providerId="ADAL" clId="{74926DFE-5EAD-4D77-A315-F32347E9174B}" dt="2023-05-01T11:11:43.558" v="2211" actId="20577"/>
          <ac:graphicFrameMkLst>
            <pc:docMk/>
            <pc:sldMk cId="3005809879" sldId="2076137435"/>
            <ac:graphicFrameMk id="25" creationId="{00000000-0000-0000-0000-000000000000}"/>
          </ac:graphicFrameMkLst>
        </pc:graphicFrameChg>
      </pc:sldChg>
      <pc:sldChg chg="addSp delSp modSp mod">
        <pc:chgData name="Rautaporras Petteri" userId="81ae4bc9-51ec-4b09-af2d-f08f9486593f" providerId="ADAL" clId="{74926DFE-5EAD-4D77-A315-F32347E9174B}" dt="2023-05-03T16:22:06.295" v="3102" actId="27918"/>
        <pc:sldMkLst>
          <pc:docMk/>
          <pc:sldMk cId="2573698252" sldId="2076137436"/>
        </pc:sldMkLst>
        <pc:spChg chg="mod">
          <ac:chgData name="Rautaporras Petteri" userId="81ae4bc9-51ec-4b09-af2d-f08f9486593f" providerId="ADAL" clId="{74926DFE-5EAD-4D77-A315-F32347E9174B}" dt="2023-05-03T14:36:51.151" v="3079" actId="20577"/>
          <ac:spMkLst>
            <pc:docMk/>
            <pc:sldMk cId="2573698252" sldId="2076137436"/>
            <ac:spMk id="7" creationId="{00000000-0000-0000-0000-000000000000}"/>
          </ac:spMkLst>
        </pc:spChg>
        <pc:graphicFrameChg chg="add mod">
          <ac:chgData name="Rautaporras Petteri" userId="81ae4bc9-51ec-4b09-af2d-f08f9486593f" providerId="ADAL" clId="{74926DFE-5EAD-4D77-A315-F32347E9174B}" dt="2023-05-01T11:06:26.550" v="2133"/>
          <ac:graphicFrameMkLst>
            <pc:docMk/>
            <pc:sldMk cId="2573698252" sldId="2076137436"/>
            <ac:graphicFrameMk id="6" creationId="{D661E058-8891-3634-B3C2-7142E9E0691A}"/>
          </ac:graphicFrameMkLst>
        </pc:graphicFrameChg>
        <pc:graphicFrameChg chg="del">
          <ac:chgData name="Rautaporras Petteri" userId="81ae4bc9-51ec-4b09-af2d-f08f9486593f" providerId="ADAL" clId="{74926DFE-5EAD-4D77-A315-F32347E9174B}" dt="2023-05-01T11:06:15.719" v="2130" actId="478"/>
          <ac:graphicFrameMkLst>
            <pc:docMk/>
            <pc:sldMk cId="2573698252" sldId="2076137436"/>
            <ac:graphicFrameMk id="14" creationId="{8AD21D0F-9B6A-4E23-A81A-E23C9B1E89C1}"/>
          </ac:graphicFrameMkLst>
        </pc:graphicFrameChg>
        <pc:graphicFrameChg chg="mod modGraphic">
          <ac:chgData name="Rautaporras Petteri" userId="81ae4bc9-51ec-4b09-af2d-f08f9486593f" providerId="ADAL" clId="{74926DFE-5EAD-4D77-A315-F32347E9174B}" dt="2023-05-01T11:16:10.326" v="2276" actId="20577"/>
          <ac:graphicFrameMkLst>
            <pc:docMk/>
            <pc:sldMk cId="2573698252" sldId="2076137436"/>
            <ac:graphicFrameMk id="25" creationId="{00000000-0000-0000-0000-000000000000}"/>
          </ac:graphicFrameMkLst>
        </pc:graphicFrameChg>
      </pc:sldChg>
      <pc:sldChg chg="addSp delSp modSp mod">
        <pc:chgData name="Rautaporras Petteri" userId="81ae4bc9-51ec-4b09-af2d-f08f9486593f" providerId="ADAL" clId="{74926DFE-5EAD-4D77-A315-F32347E9174B}" dt="2023-05-03T16:23:37.794" v="3106" actId="27918"/>
        <pc:sldMkLst>
          <pc:docMk/>
          <pc:sldMk cId="3105830212" sldId="2076137437"/>
        </pc:sldMkLst>
        <pc:spChg chg="mod">
          <ac:chgData name="Rautaporras Petteri" userId="81ae4bc9-51ec-4b09-af2d-f08f9486593f" providerId="ADAL" clId="{74926DFE-5EAD-4D77-A315-F32347E9174B}" dt="2023-05-03T14:36:55.888" v="3081" actId="20577"/>
          <ac:spMkLst>
            <pc:docMk/>
            <pc:sldMk cId="3105830212" sldId="2076137437"/>
            <ac:spMk id="7" creationId="{00000000-0000-0000-0000-000000000000}"/>
          </ac:spMkLst>
        </pc:spChg>
        <pc:graphicFrameChg chg="add mod">
          <ac:chgData name="Rautaporras Petteri" userId="81ae4bc9-51ec-4b09-af2d-f08f9486593f" providerId="ADAL" clId="{74926DFE-5EAD-4D77-A315-F32347E9174B}" dt="2023-05-01T11:06:23.538" v="2132"/>
          <ac:graphicFrameMkLst>
            <pc:docMk/>
            <pc:sldMk cId="3105830212" sldId="2076137437"/>
            <ac:graphicFrameMk id="6" creationId="{1189B457-3303-A12B-0EC1-1EEAFABEB713}"/>
          </ac:graphicFrameMkLst>
        </pc:graphicFrameChg>
        <pc:graphicFrameChg chg="mod modGraphic">
          <ac:chgData name="Rautaporras Petteri" userId="81ae4bc9-51ec-4b09-af2d-f08f9486593f" providerId="ADAL" clId="{74926DFE-5EAD-4D77-A315-F32347E9174B}" dt="2023-05-01T11:13:12.549" v="2228" actId="20577"/>
          <ac:graphicFrameMkLst>
            <pc:docMk/>
            <pc:sldMk cId="3105830212" sldId="2076137437"/>
            <ac:graphicFrameMk id="13" creationId="{72A86167-D5BD-4726-B1B9-B713E6D1CFA0}"/>
          </ac:graphicFrameMkLst>
        </pc:graphicFrameChg>
        <pc:graphicFrameChg chg="del">
          <ac:chgData name="Rautaporras Petteri" userId="81ae4bc9-51ec-4b09-af2d-f08f9486593f" providerId="ADAL" clId="{74926DFE-5EAD-4D77-A315-F32347E9174B}" dt="2023-05-01T11:06:18.295" v="2131" actId="478"/>
          <ac:graphicFrameMkLst>
            <pc:docMk/>
            <pc:sldMk cId="3105830212" sldId="2076137437"/>
            <ac:graphicFrameMk id="14" creationId="{8AD21D0F-9B6A-4E23-A81A-E23C9B1E89C1}"/>
          </ac:graphicFrameMkLst>
        </pc:graphicFrameChg>
      </pc:sldChg>
      <pc:sldChg chg="addSp delSp modSp mod">
        <pc:chgData name="Rautaporras Petteri" userId="81ae4bc9-51ec-4b09-af2d-f08f9486593f" providerId="ADAL" clId="{74926DFE-5EAD-4D77-A315-F32347E9174B}" dt="2023-05-03T16:18:36.266" v="3096" actId="27918"/>
        <pc:sldMkLst>
          <pc:docMk/>
          <pc:sldMk cId="1512936188" sldId="2076137438"/>
        </pc:sldMkLst>
        <pc:spChg chg="mod">
          <ac:chgData name="Rautaporras Petteri" userId="81ae4bc9-51ec-4b09-af2d-f08f9486593f" providerId="ADAL" clId="{74926DFE-5EAD-4D77-A315-F32347E9174B}" dt="2023-05-01T10:56:12.393" v="1998"/>
          <ac:spMkLst>
            <pc:docMk/>
            <pc:sldMk cId="1512936188" sldId="2076137438"/>
            <ac:spMk id="7" creationId="{00000000-0000-0000-0000-000000000000}"/>
          </ac:spMkLst>
        </pc:spChg>
        <pc:graphicFrameChg chg="add mod">
          <ac:chgData name="Rautaporras Petteri" userId="81ae4bc9-51ec-4b09-af2d-f08f9486593f" providerId="ADAL" clId="{74926DFE-5EAD-4D77-A315-F32347E9174B}" dt="2023-05-01T11:23:26.960" v="2366"/>
          <ac:graphicFrameMkLst>
            <pc:docMk/>
            <pc:sldMk cId="1512936188" sldId="2076137438"/>
            <ac:graphicFrameMk id="6" creationId="{FE6168A2-CFDC-F5EF-B2FF-DEDAD4BE3F18}"/>
          </ac:graphicFrameMkLst>
        </pc:graphicFrameChg>
        <pc:graphicFrameChg chg="mod modGraphic">
          <ac:chgData name="Rautaporras Petteri" userId="81ae4bc9-51ec-4b09-af2d-f08f9486593f" providerId="ADAL" clId="{74926DFE-5EAD-4D77-A315-F32347E9174B}" dt="2023-05-01T11:23:19.284" v="2365" actId="20577"/>
          <ac:graphicFrameMkLst>
            <pc:docMk/>
            <pc:sldMk cId="1512936188" sldId="2076137438"/>
            <ac:graphicFrameMk id="11" creationId="{00000000-0000-0000-0000-000000000000}"/>
          </ac:graphicFrameMkLst>
        </pc:graphicFrameChg>
        <pc:graphicFrameChg chg="del modGraphic">
          <ac:chgData name="Rautaporras Petteri" userId="81ae4bc9-51ec-4b09-af2d-f08f9486593f" providerId="ADAL" clId="{74926DFE-5EAD-4D77-A315-F32347E9174B}" dt="2023-05-01T11:17:42.119" v="2297" actId="478"/>
          <ac:graphicFrameMkLst>
            <pc:docMk/>
            <pc:sldMk cId="1512936188" sldId="2076137438"/>
            <ac:graphicFrameMk id="14" creationId="{25A6EAF7-AEEF-4B6F-87C7-B2CE2CAC0083}"/>
          </ac:graphicFrameMkLst>
        </pc:graphicFrameChg>
      </pc:sldChg>
      <pc:sldChg chg="addSp delSp modSp mod">
        <pc:chgData name="Rautaporras Petteri" userId="81ae4bc9-51ec-4b09-af2d-f08f9486593f" providerId="ADAL" clId="{74926DFE-5EAD-4D77-A315-F32347E9174B}" dt="2023-05-03T16:20:55.895" v="3100" actId="27918"/>
        <pc:sldMkLst>
          <pc:docMk/>
          <pc:sldMk cId="1445491431" sldId="2076137439"/>
        </pc:sldMkLst>
        <pc:spChg chg="mod">
          <ac:chgData name="Rautaporras Petteri" userId="81ae4bc9-51ec-4b09-af2d-f08f9486593f" providerId="ADAL" clId="{74926DFE-5EAD-4D77-A315-F32347E9174B}" dt="2023-05-01T10:56:15.768" v="1999"/>
          <ac:spMkLst>
            <pc:docMk/>
            <pc:sldMk cId="1445491431" sldId="2076137439"/>
            <ac:spMk id="7" creationId="{00000000-0000-0000-0000-000000000000}"/>
          </ac:spMkLst>
        </pc:spChg>
        <pc:graphicFrameChg chg="add mod">
          <ac:chgData name="Rautaporras Petteri" userId="81ae4bc9-51ec-4b09-af2d-f08f9486593f" providerId="ADAL" clId="{74926DFE-5EAD-4D77-A315-F32347E9174B}" dt="2023-05-01T11:23:29.185" v="2367"/>
          <ac:graphicFrameMkLst>
            <pc:docMk/>
            <pc:sldMk cId="1445491431" sldId="2076137439"/>
            <ac:graphicFrameMk id="6" creationId="{24A5038C-172E-97A3-E22A-A96CC5E582CF}"/>
          </ac:graphicFrameMkLst>
        </pc:graphicFrameChg>
        <pc:graphicFrameChg chg="mod modGraphic">
          <ac:chgData name="Rautaporras Petteri" userId="81ae4bc9-51ec-4b09-af2d-f08f9486593f" providerId="ADAL" clId="{74926DFE-5EAD-4D77-A315-F32347E9174B}" dt="2023-05-01T11:25:41.396" v="2405" actId="20577"/>
          <ac:graphicFrameMkLst>
            <pc:docMk/>
            <pc:sldMk cId="1445491431" sldId="2076137439"/>
            <ac:graphicFrameMk id="11" creationId="{00000000-0000-0000-0000-000000000000}"/>
          </ac:graphicFrameMkLst>
        </pc:graphicFrameChg>
        <pc:graphicFrameChg chg="del mod modGraphic">
          <ac:chgData name="Rautaporras Petteri" userId="81ae4bc9-51ec-4b09-af2d-f08f9486593f" providerId="ADAL" clId="{74926DFE-5EAD-4D77-A315-F32347E9174B}" dt="2023-05-01T11:17:45.559" v="2298" actId="478"/>
          <ac:graphicFrameMkLst>
            <pc:docMk/>
            <pc:sldMk cId="1445491431" sldId="2076137439"/>
            <ac:graphicFrameMk id="14" creationId="{25A6EAF7-AEEF-4B6F-87C7-B2CE2CAC0083}"/>
          </ac:graphicFrameMkLst>
        </pc:graphicFrameChg>
      </pc:sldChg>
      <pc:sldChg chg="addSp delSp modSp mod">
        <pc:chgData name="Rautaporras Petteri" userId="81ae4bc9-51ec-4b09-af2d-f08f9486593f" providerId="ADAL" clId="{74926DFE-5EAD-4D77-A315-F32347E9174B}" dt="2023-05-03T16:22:41.073" v="3104" actId="27918"/>
        <pc:sldMkLst>
          <pc:docMk/>
          <pc:sldMk cId="548278419" sldId="2076137440"/>
        </pc:sldMkLst>
        <pc:spChg chg="mod">
          <ac:chgData name="Rautaporras Petteri" userId="81ae4bc9-51ec-4b09-af2d-f08f9486593f" providerId="ADAL" clId="{74926DFE-5EAD-4D77-A315-F32347E9174B}" dt="2023-05-01T10:56:18.964" v="2000"/>
          <ac:spMkLst>
            <pc:docMk/>
            <pc:sldMk cId="548278419" sldId="2076137440"/>
            <ac:spMk id="7" creationId="{00000000-0000-0000-0000-000000000000}"/>
          </ac:spMkLst>
        </pc:spChg>
        <pc:graphicFrameChg chg="add mod">
          <ac:chgData name="Rautaporras Petteri" userId="81ae4bc9-51ec-4b09-af2d-f08f9486593f" providerId="ADAL" clId="{74926DFE-5EAD-4D77-A315-F32347E9174B}" dt="2023-05-01T11:23:32.628" v="2368"/>
          <ac:graphicFrameMkLst>
            <pc:docMk/>
            <pc:sldMk cId="548278419" sldId="2076137440"/>
            <ac:graphicFrameMk id="6" creationId="{DE057B59-8B2A-44A1-0384-C8EDB42F4E12}"/>
          </ac:graphicFrameMkLst>
        </pc:graphicFrameChg>
        <pc:graphicFrameChg chg="mod modGraphic">
          <ac:chgData name="Rautaporras Petteri" userId="81ae4bc9-51ec-4b09-af2d-f08f9486593f" providerId="ADAL" clId="{74926DFE-5EAD-4D77-A315-F32347E9174B}" dt="2023-05-01T11:28:01.557" v="2439" actId="20577"/>
          <ac:graphicFrameMkLst>
            <pc:docMk/>
            <pc:sldMk cId="548278419" sldId="2076137440"/>
            <ac:graphicFrameMk id="11" creationId="{00000000-0000-0000-0000-000000000000}"/>
          </ac:graphicFrameMkLst>
        </pc:graphicFrameChg>
        <pc:graphicFrameChg chg="del modGraphic">
          <ac:chgData name="Rautaporras Petteri" userId="81ae4bc9-51ec-4b09-af2d-f08f9486593f" providerId="ADAL" clId="{74926DFE-5EAD-4D77-A315-F32347E9174B}" dt="2023-05-01T11:17:49.030" v="2299" actId="478"/>
          <ac:graphicFrameMkLst>
            <pc:docMk/>
            <pc:sldMk cId="548278419" sldId="2076137440"/>
            <ac:graphicFrameMk id="14" creationId="{25A6EAF7-AEEF-4B6F-87C7-B2CE2CAC0083}"/>
          </ac:graphicFrameMkLst>
        </pc:graphicFrameChg>
      </pc:sldChg>
      <pc:sldChg chg="addSp delSp modSp mod">
        <pc:chgData name="Rautaporras Petteri" userId="81ae4bc9-51ec-4b09-af2d-f08f9486593f" providerId="ADAL" clId="{74926DFE-5EAD-4D77-A315-F32347E9174B}" dt="2023-05-03T16:24:09.777" v="3108" actId="27918"/>
        <pc:sldMkLst>
          <pc:docMk/>
          <pc:sldMk cId="2080301044" sldId="2076137441"/>
        </pc:sldMkLst>
        <pc:spChg chg="mod">
          <ac:chgData name="Rautaporras Petteri" userId="81ae4bc9-51ec-4b09-af2d-f08f9486593f" providerId="ADAL" clId="{74926DFE-5EAD-4D77-A315-F32347E9174B}" dt="2023-05-01T10:56:22.122" v="2001"/>
          <ac:spMkLst>
            <pc:docMk/>
            <pc:sldMk cId="2080301044" sldId="2076137441"/>
            <ac:spMk id="7" creationId="{00000000-0000-0000-0000-000000000000}"/>
          </ac:spMkLst>
        </pc:spChg>
        <pc:graphicFrameChg chg="add mod">
          <ac:chgData name="Rautaporras Petteri" userId="81ae4bc9-51ec-4b09-af2d-f08f9486593f" providerId="ADAL" clId="{74926DFE-5EAD-4D77-A315-F32347E9174B}" dt="2023-05-01T11:23:33.918" v="2369"/>
          <ac:graphicFrameMkLst>
            <pc:docMk/>
            <pc:sldMk cId="2080301044" sldId="2076137441"/>
            <ac:graphicFrameMk id="6" creationId="{64946976-DD12-9515-E9AD-A095AF47943D}"/>
          </ac:graphicFrameMkLst>
        </pc:graphicFrameChg>
        <pc:graphicFrameChg chg="del modGraphic">
          <ac:chgData name="Rautaporras Petteri" userId="81ae4bc9-51ec-4b09-af2d-f08f9486593f" providerId="ADAL" clId="{74926DFE-5EAD-4D77-A315-F32347E9174B}" dt="2023-05-01T11:17:51.541" v="2300" actId="478"/>
          <ac:graphicFrameMkLst>
            <pc:docMk/>
            <pc:sldMk cId="2080301044" sldId="2076137441"/>
            <ac:graphicFrameMk id="14" creationId="{25A6EAF7-AEEF-4B6F-87C7-B2CE2CAC0083}"/>
          </ac:graphicFrameMkLst>
        </pc:graphicFrameChg>
        <pc:graphicFrameChg chg="mod modGraphic">
          <ac:chgData name="Rautaporras Petteri" userId="81ae4bc9-51ec-4b09-af2d-f08f9486593f" providerId="ADAL" clId="{74926DFE-5EAD-4D77-A315-F32347E9174B}" dt="2023-05-01T11:44:31.187" v="2465" actId="20577"/>
          <ac:graphicFrameMkLst>
            <pc:docMk/>
            <pc:sldMk cId="2080301044" sldId="2076137441"/>
            <ac:graphicFrameMk id="15" creationId="{55A23630-3A25-4A46-B3EC-C25E3B34ED51}"/>
          </ac:graphicFrameMkLst>
        </pc:graphicFrameChg>
      </pc:sldChg>
      <pc:sldChg chg="modSp del">
        <pc:chgData name="Rautaporras Petteri" userId="81ae4bc9-51ec-4b09-af2d-f08f9486593f" providerId="ADAL" clId="{74926DFE-5EAD-4D77-A315-F32347E9174B}" dt="2023-02-05T10:04:57.467" v="1056" actId="47"/>
        <pc:sldMkLst>
          <pc:docMk/>
          <pc:sldMk cId="3383361648" sldId="2076137443"/>
        </pc:sldMkLst>
        <pc:graphicFrameChg chg="mod">
          <ac:chgData name="Rautaporras Petteri" userId="81ae4bc9-51ec-4b09-af2d-f08f9486593f" providerId="ADAL" clId="{74926DFE-5EAD-4D77-A315-F32347E9174B}" dt="2023-02-05T08:28:33.448" v="1023"/>
          <ac:graphicFrameMkLst>
            <pc:docMk/>
            <pc:sldMk cId="3383361648" sldId="2076137443"/>
            <ac:graphicFrameMk id="9" creationId="{77D08159-59A8-4D26-8835-EADDC01FB2C4}"/>
          </ac:graphicFrameMkLst>
        </pc:graphicFrameChg>
      </pc:sldChg>
      <pc:sldChg chg="modSp add del mod">
        <pc:chgData name="Rautaporras Petteri" userId="81ae4bc9-51ec-4b09-af2d-f08f9486593f" providerId="ADAL" clId="{74926DFE-5EAD-4D77-A315-F32347E9174B}" dt="2023-04-29T15:04:28.095" v="1741" actId="47"/>
        <pc:sldMkLst>
          <pc:docMk/>
          <pc:sldMk cId="2667477272" sldId="2076137454"/>
        </pc:sldMkLst>
        <pc:spChg chg="mod">
          <ac:chgData name="Rautaporras Petteri" userId="81ae4bc9-51ec-4b09-af2d-f08f9486593f" providerId="ADAL" clId="{74926DFE-5EAD-4D77-A315-F32347E9174B}" dt="2022-10-28T09:05:58.271" v="630" actId="20577"/>
          <ac:spMkLst>
            <pc:docMk/>
            <pc:sldMk cId="2667477272" sldId="2076137454"/>
            <ac:spMk id="9" creationId="{44425203-2A44-4D66-809C-7A80E3AC73E6}"/>
          </ac:spMkLst>
        </pc:spChg>
        <pc:spChg chg="mod">
          <ac:chgData name="Rautaporras Petteri" userId="81ae4bc9-51ec-4b09-af2d-f08f9486593f" providerId="ADAL" clId="{74926DFE-5EAD-4D77-A315-F32347E9174B}" dt="2022-10-28T09:05:53.951" v="628" actId="20577"/>
          <ac:spMkLst>
            <pc:docMk/>
            <pc:sldMk cId="2667477272" sldId="2076137454"/>
            <ac:spMk id="10" creationId="{AB9BCB81-0491-4C8C-9FE6-301FFB3AC146}"/>
          </ac:spMkLst>
        </pc:spChg>
      </pc:sldChg>
      <pc:sldChg chg="modSp add del mod">
        <pc:chgData name="Rautaporras Petteri" userId="81ae4bc9-51ec-4b09-af2d-f08f9486593f" providerId="ADAL" clId="{74926DFE-5EAD-4D77-A315-F32347E9174B}" dt="2023-05-03T16:25:27.910" v="3112" actId="1076"/>
        <pc:sldMkLst>
          <pc:docMk/>
          <pc:sldMk cId="63797635" sldId="2076137455"/>
        </pc:sldMkLst>
        <pc:spChg chg="mod">
          <ac:chgData name="Rautaporras Petteri" userId="81ae4bc9-51ec-4b09-af2d-f08f9486593f" providerId="ADAL" clId="{74926DFE-5EAD-4D77-A315-F32347E9174B}" dt="2023-04-29T15:07:07.663" v="1948" actId="20577"/>
          <ac:spMkLst>
            <pc:docMk/>
            <pc:sldMk cId="63797635" sldId="2076137455"/>
            <ac:spMk id="2" creationId="{00000000-0000-0000-0000-000000000000}"/>
          </ac:spMkLst>
        </pc:spChg>
        <pc:graphicFrameChg chg="mod">
          <ac:chgData name="Rautaporras Petteri" userId="81ae4bc9-51ec-4b09-af2d-f08f9486593f" providerId="ADAL" clId="{74926DFE-5EAD-4D77-A315-F32347E9174B}" dt="2023-05-03T16:25:27.910" v="3112" actId="1076"/>
          <ac:graphicFrameMkLst>
            <pc:docMk/>
            <pc:sldMk cId="63797635" sldId="2076137455"/>
            <ac:graphicFrameMk id="9" creationId="{E0EB4AEC-EC50-4F67-BEB1-A8415E3A7B3A}"/>
          </ac:graphicFrameMkLst>
        </pc:graphicFrameChg>
      </pc:sldChg>
      <pc:sldChg chg="modSp add del mod ord">
        <pc:chgData name="Rautaporras Petteri" userId="81ae4bc9-51ec-4b09-af2d-f08f9486593f" providerId="ADAL" clId="{74926DFE-5EAD-4D77-A315-F32347E9174B}" dt="2023-05-01T13:25:34.671" v="3057"/>
        <pc:sldMkLst>
          <pc:docMk/>
          <pc:sldMk cId="908907755" sldId="2076137459"/>
        </pc:sldMkLst>
        <pc:spChg chg="mod">
          <ac:chgData name="Rautaporras Petteri" userId="81ae4bc9-51ec-4b09-af2d-f08f9486593f" providerId="ADAL" clId="{74926DFE-5EAD-4D77-A315-F32347E9174B}" dt="2023-05-01T13:16:54.472" v="2606" actId="20577"/>
          <ac:spMkLst>
            <pc:docMk/>
            <pc:sldMk cId="908907755" sldId="2076137459"/>
            <ac:spMk id="2" creationId="{81FD0014-CD75-481A-A3A6-860DE62B96CA}"/>
          </ac:spMkLst>
        </pc:spChg>
        <pc:graphicFrameChg chg="mod">
          <ac:chgData name="Rautaporras Petteri" userId="81ae4bc9-51ec-4b09-af2d-f08f9486593f" providerId="ADAL" clId="{74926DFE-5EAD-4D77-A315-F32347E9174B}" dt="2023-05-01T13:25:34.671" v="3057"/>
          <ac:graphicFrameMkLst>
            <pc:docMk/>
            <pc:sldMk cId="908907755" sldId="2076137459"/>
            <ac:graphicFrameMk id="11" creationId="{3A23A9AF-CC98-4FBC-A917-DCD4B1F79E91}"/>
          </ac:graphicFrameMkLst>
        </pc:graphicFrameChg>
      </pc:sldChg>
      <pc:sldChg chg="modSp del">
        <pc:chgData name="Rautaporras Petteri" userId="81ae4bc9-51ec-4b09-af2d-f08f9486593f" providerId="ADAL" clId="{74926DFE-5EAD-4D77-A315-F32347E9174B}" dt="2022-10-30T16:17:07.203" v="768" actId="47"/>
        <pc:sldMkLst>
          <pc:docMk/>
          <pc:sldMk cId="1267060358" sldId="2076137460"/>
        </pc:sldMkLst>
        <pc:graphicFrameChg chg="mod">
          <ac:chgData name="Rautaporras Petteri" userId="81ae4bc9-51ec-4b09-af2d-f08f9486593f" providerId="ADAL" clId="{74926DFE-5EAD-4D77-A315-F32347E9174B}" dt="2022-10-30T15:45:27.962" v="761"/>
          <ac:graphicFrameMkLst>
            <pc:docMk/>
            <pc:sldMk cId="1267060358" sldId="2076137460"/>
            <ac:graphicFrameMk id="12" creationId="{FC388620-56F8-4B5C-A112-B1433996171B}"/>
          </ac:graphicFrameMkLst>
        </pc:graphicFrameChg>
      </pc:sldChg>
      <pc:sldChg chg="addSp delSp modSp new del mod ord">
        <pc:chgData name="Rautaporras Petteri" userId="81ae4bc9-51ec-4b09-af2d-f08f9486593f" providerId="ADAL" clId="{74926DFE-5EAD-4D77-A315-F32347E9174B}" dt="2023-04-28T10:16:28.200" v="1718" actId="47"/>
        <pc:sldMkLst>
          <pc:docMk/>
          <pc:sldMk cId="4201539286" sldId="2076137461"/>
        </pc:sldMkLst>
        <pc:spChg chg="mod">
          <ac:chgData name="Rautaporras Petteri" userId="81ae4bc9-51ec-4b09-af2d-f08f9486593f" providerId="ADAL" clId="{74926DFE-5EAD-4D77-A315-F32347E9174B}" dt="2023-02-05T10:06:16.735" v="1193" actId="14100"/>
          <ac:spMkLst>
            <pc:docMk/>
            <pc:sldMk cId="4201539286" sldId="2076137461"/>
            <ac:spMk id="2" creationId="{A6BA6934-E30C-4F12-AE1E-CFCC257F08A4}"/>
          </ac:spMkLst>
        </pc:spChg>
        <pc:spChg chg="del">
          <ac:chgData name="Rautaporras Petteri" userId="81ae4bc9-51ec-4b09-af2d-f08f9486593f" providerId="ADAL" clId="{74926DFE-5EAD-4D77-A315-F32347E9174B}" dt="2022-10-28T08:34:25.834" v="2" actId="1957"/>
          <ac:spMkLst>
            <pc:docMk/>
            <pc:sldMk cId="4201539286" sldId="2076137461"/>
            <ac:spMk id="6" creationId="{B610AAD8-5213-4984-AB8D-10BB5D8BF2C7}"/>
          </ac:spMkLst>
        </pc:spChg>
        <pc:spChg chg="mod">
          <ac:chgData name="Rautaporras Petteri" userId="81ae4bc9-51ec-4b09-af2d-f08f9486593f" providerId="ADAL" clId="{74926DFE-5EAD-4D77-A315-F32347E9174B}" dt="2022-10-28T08:40:59.301" v="150" actId="20577"/>
          <ac:spMkLst>
            <pc:docMk/>
            <pc:sldMk cId="4201539286" sldId="2076137461"/>
            <ac:spMk id="7" creationId="{32CE36BE-B2AC-40D4-A80C-05396E1CFE63}"/>
          </ac:spMkLst>
        </pc:spChg>
        <pc:spChg chg="add mod">
          <ac:chgData name="Rautaporras Petteri" userId="81ae4bc9-51ec-4b09-af2d-f08f9486593f" providerId="ADAL" clId="{74926DFE-5EAD-4D77-A315-F32347E9174B}" dt="2022-10-28T08:40:42.642" v="107" actId="20577"/>
          <ac:spMkLst>
            <pc:docMk/>
            <pc:sldMk cId="4201539286" sldId="2076137461"/>
            <ac:spMk id="12" creationId="{FDF6B550-9DF5-4DBA-A825-534C3473D8A5}"/>
          </ac:spMkLst>
        </pc:spChg>
        <pc:graphicFrameChg chg="add mod">
          <ac:chgData name="Rautaporras Petteri" userId="81ae4bc9-51ec-4b09-af2d-f08f9486593f" providerId="ADAL" clId="{74926DFE-5EAD-4D77-A315-F32347E9174B}" dt="2022-11-01T18:25:47.282" v="875" actId="692"/>
          <ac:graphicFrameMkLst>
            <pc:docMk/>
            <pc:sldMk cId="4201539286" sldId="2076137461"/>
            <ac:graphicFrameMk id="10" creationId="{A2D274F8-4128-43BA-BBEF-8DF7D91DAD73}"/>
          </ac:graphicFrameMkLst>
        </pc:graphicFrameChg>
        <pc:graphicFrameChg chg="add mod modGraphic">
          <ac:chgData name="Rautaporras Petteri" userId="81ae4bc9-51ec-4b09-af2d-f08f9486593f" providerId="ADAL" clId="{74926DFE-5EAD-4D77-A315-F32347E9174B}" dt="2023-02-05T08:56:13.078" v="1050" actId="20577"/>
          <ac:graphicFrameMkLst>
            <pc:docMk/>
            <pc:sldMk cId="4201539286" sldId="2076137461"/>
            <ac:graphicFrameMk id="11" creationId="{5CE7DE14-02FE-48F1-811D-44C96FD6C1BB}"/>
          </ac:graphicFrameMkLst>
        </pc:graphicFrameChg>
      </pc:sldChg>
      <pc:sldChg chg="modSp add del mod">
        <pc:chgData name="Rautaporras Petteri" userId="81ae4bc9-51ec-4b09-af2d-f08f9486593f" providerId="ADAL" clId="{74926DFE-5EAD-4D77-A315-F32347E9174B}" dt="2023-04-29T15:07:29.745" v="1949" actId="47"/>
        <pc:sldMkLst>
          <pc:docMk/>
          <pc:sldMk cId="1654917870" sldId="2076137462"/>
        </pc:sldMkLst>
        <pc:spChg chg="mod">
          <ac:chgData name="Rautaporras Petteri" userId="81ae4bc9-51ec-4b09-af2d-f08f9486593f" providerId="ADAL" clId="{74926DFE-5EAD-4D77-A315-F32347E9174B}" dt="2023-02-05T11:43:41.451" v="1279" actId="20577"/>
          <ac:spMkLst>
            <pc:docMk/>
            <pc:sldMk cId="1654917870" sldId="2076137462"/>
            <ac:spMk id="2" creationId="{00000000-0000-0000-0000-000000000000}"/>
          </ac:spMkLst>
        </pc:spChg>
      </pc:sldChg>
      <pc:sldChg chg="modSp add mod">
        <pc:chgData name="Rautaporras Petteri" userId="81ae4bc9-51ec-4b09-af2d-f08f9486593f" providerId="ADAL" clId="{74926DFE-5EAD-4D77-A315-F32347E9174B}" dt="2023-05-03T14:23:58.522" v="3067" actId="27918"/>
        <pc:sldMkLst>
          <pc:docMk/>
          <pc:sldMk cId="2265434284" sldId="2076137463"/>
        </pc:sldMkLst>
        <pc:spChg chg="mod">
          <ac:chgData name="Rautaporras Petteri" userId="81ae4bc9-51ec-4b09-af2d-f08f9486593f" providerId="ADAL" clId="{74926DFE-5EAD-4D77-A315-F32347E9174B}" dt="2023-05-01T13:19:16.427" v="2850" actId="20577"/>
          <ac:spMkLst>
            <pc:docMk/>
            <pc:sldMk cId="2265434284" sldId="2076137463"/>
            <ac:spMk id="2" creationId="{A6BA6934-E30C-4F12-AE1E-CFCC257F08A4}"/>
          </ac:spMkLst>
        </pc:spChg>
      </pc:sldChg>
      <pc:sldChg chg="addSp modSp add mod">
        <pc:chgData name="Rautaporras Petteri" userId="81ae4bc9-51ec-4b09-af2d-f08f9486593f" providerId="ADAL" clId="{74926DFE-5EAD-4D77-A315-F32347E9174B}" dt="2023-04-29T15:05:47.118" v="1861" actId="20577"/>
        <pc:sldMkLst>
          <pc:docMk/>
          <pc:sldMk cId="3392068009" sldId="2076137464"/>
        </pc:sldMkLst>
        <pc:spChg chg="mod">
          <ac:chgData name="Rautaporras Petteri" userId="81ae4bc9-51ec-4b09-af2d-f08f9486593f" providerId="ADAL" clId="{74926DFE-5EAD-4D77-A315-F32347E9174B}" dt="2023-04-29T15:05:47.118" v="1861" actId="20577"/>
          <ac:spMkLst>
            <pc:docMk/>
            <pc:sldMk cId="3392068009" sldId="2076137464"/>
            <ac:spMk id="2" creationId="{00000000-0000-0000-0000-000000000000}"/>
          </ac:spMkLst>
        </pc:spChg>
        <pc:spChg chg="add mod">
          <ac:chgData name="Rautaporras Petteri" userId="81ae4bc9-51ec-4b09-af2d-f08f9486593f" providerId="ADAL" clId="{74926DFE-5EAD-4D77-A315-F32347E9174B}" dt="2023-04-29T15:04:58.955" v="1751" actId="1076"/>
          <ac:spMkLst>
            <pc:docMk/>
            <pc:sldMk cId="3392068009" sldId="2076137464"/>
            <ac:spMk id="6" creationId="{9A9C7A6F-A8E1-AB3B-746B-6FD18223AC16}"/>
          </ac:spMkLst>
        </pc:spChg>
      </pc:sldChg>
    </pc:docChg>
  </pc:docChgLst>
  <pc:docChgLst>
    <pc:chgData name="Rautaporras Petteri" userId="d9004aa4-7491-43fa-b04f-4f6e300df2fa" providerId="ADAL" clId="{C3CF8006-9B39-4951-B21C-327DA1B8595F}"/>
    <pc:docChg chg="undo custSel addSld delSld modSld">
      <pc:chgData name="Rautaporras Petteri" userId="d9004aa4-7491-43fa-b04f-4f6e300df2fa" providerId="ADAL" clId="{C3CF8006-9B39-4951-B21C-327DA1B8595F}" dt="2020-10-21T09:58:29.038" v="519" actId="20577"/>
      <pc:docMkLst>
        <pc:docMk/>
      </pc:docMkLst>
      <pc:sldChg chg="addSp delSp modSp">
        <pc:chgData name="Rautaporras Petteri" userId="d9004aa4-7491-43fa-b04f-4f6e300df2fa" providerId="ADAL" clId="{C3CF8006-9B39-4951-B21C-327DA1B8595F}" dt="2020-10-21T08:10:07.355" v="514"/>
        <pc:sldMkLst>
          <pc:docMk/>
          <pc:sldMk cId="3984870155" sldId="256"/>
        </pc:sldMkLst>
        <pc:spChg chg="mod">
          <ac:chgData name="Rautaporras Petteri" userId="d9004aa4-7491-43fa-b04f-4f6e300df2fa" providerId="ADAL" clId="{C3CF8006-9B39-4951-B21C-327DA1B8595F}" dt="2020-10-21T08:10:07.355" v="514"/>
          <ac:spMkLst>
            <pc:docMk/>
            <pc:sldMk cId="3984870155" sldId="256"/>
            <ac:spMk id="2" creationId="{1EA16522-6D7C-4EC7-AF1E-1A8A6FD7091A}"/>
          </ac:spMkLst>
        </pc:spChg>
        <pc:spChg chg="mod">
          <ac:chgData name="Rautaporras Petteri" userId="d9004aa4-7491-43fa-b04f-4f6e300df2fa" providerId="ADAL" clId="{C3CF8006-9B39-4951-B21C-327DA1B8595F}" dt="2020-10-14T09:38:02.105" v="16" actId="20577"/>
          <ac:spMkLst>
            <pc:docMk/>
            <pc:sldMk cId="3984870155" sldId="256"/>
            <ac:spMk id="7" creationId="{E5D8414E-05B2-45E8-B1A5-433C94DBAC85}"/>
          </ac:spMkLst>
        </pc:spChg>
        <pc:picChg chg="del">
          <ac:chgData name="Rautaporras Petteri" userId="d9004aa4-7491-43fa-b04f-4f6e300df2fa" providerId="ADAL" clId="{C3CF8006-9B39-4951-B21C-327DA1B8595F}" dt="2020-10-14T09:37:56.666" v="6" actId="478"/>
          <ac:picMkLst>
            <pc:docMk/>
            <pc:sldMk cId="3984870155" sldId="256"/>
            <ac:picMk id="8" creationId="{E118B7A7-A237-42C4-B780-E42CCB2FFC21}"/>
          </ac:picMkLst>
        </pc:picChg>
        <pc:picChg chg="add">
          <ac:chgData name="Rautaporras Petteri" userId="d9004aa4-7491-43fa-b04f-4f6e300df2fa" providerId="ADAL" clId="{C3CF8006-9B39-4951-B21C-327DA1B8595F}" dt="2020-10-14T09:37:56.955" v="7"/>
          <ac:picMkLst>
            <pc:docMk/>
            <pc:sldMk cId="3984870155" sldId="256"/>
            <ac:picMk id="9" creationId="{A4620DCF-3A1C-4AA5-9077-9FB2B0BC9F68}"/>
          </ac:picMkLst>
        </pc:picChg>
      </pc:sldChg>
      <pc:sldChg chg="del">
        <pc:chgData name="Rautaporras Petteri" userId="d9004aa4-7491-43fa-b04f-4f6e300df2fa" providerId="ADAL" clId="{C3CF8006-9B39-4951-B21C-327DA1B8595F}" dt="2020-10-18T16:30:55.863" v="19" actId="2696"/>
        <pc:sldMkLst>
          <pc:docMk/>
          <pc:sldMk cId="1430303931" sldId="274"/>
        </pc:sldMkLst>
      </pc:sldChg>
      <pc:sldChg chg="modSp">
        <pc:chgData name="Rautaporras Petteri" userId="d9004aa4-7491-43fa-b04f-4f6e300df2fa" providerId="ADAL" clId="{C3CF8006-9B39-4951-B21C-327DA1B8595F}" dt="2020-10-20T11:23:58.016" v="485"/>
        <pc:sldMkLst>
          <pc:docMk/>
          <pc:sldMk cId="2558427506" sldId="276"/>
        </pc:sldMkLst>
        <pc:spChg chg="mod">
          <ac:chgData name="Rautaporras Petteri" userId="d9004aa4-7491-43fa-b04f-4f6e300df2fa" providerId="ADAL" clId="{C3CF8006-9B39-4951-B21C-327DA1B8595F}" dt="2020-10-14T09:36:37.320" v="3" actId="20577"/>
          <ac:spMkLst>
            <pc:docMk/>
            <pc:sldMk cId="2558427506" sldId="276"/>
            <ac:spMk id="7" creationId="{00000000-0000-0000-0000-000000000000}"/>
          </ac:spMkLst>
        </pc:spChg>
        <pc:graphicFrameChg chg="mod">
          <ac:chgData name="Rautaporras Petteri" userId="d9004aa4-7491-43fa-b04f-4f6e300df2fa" providerId="ADAL" clId="{C3CF8006-9B39-4951-B21C-327DA1B8595F}" dt="2020-10-20T11:23:58.016" v="485"/>
          <ac:graphicFrameMkLst>
            <pc:docMk/>
            <pc:sldMk cId="2558427506" sldId="276"/>
            <ac:graphicFrameMk id="9" creationId="{00000000-0000-0000-0000-000000000000}"/>
          </ac:graphicFrameMkLst>
        </pc:graphicFrameChg>
      </pc:sldChg>
      <pc:sldChg chg="del">
        <pc:chgData name="Rautaporras Petteri" userId="d9004aa4-7491-43fa-b04f-4f6e300df2fa" providerId="ADAL" clId="{C3CF8006-9B39-4951-B21C-327DA1B8595F}" dt="2020-10-18T16:38:52.685" v="32" actId="2696"/>
        <pc:sldMkLst>
          <pc:docMk/>
          <pc:sldMk cId="1581196523" sldId="278"/>
        </pc:sldMkLst>
      </pc:sldChg>
      <pc:sldChg chg="del">
        <pc:chgData name="Rautaporras Petteri" userId="d9004aa4-7491-43fa-b04f-4f6e300df2fa" providerId="ADAL" clId="{C3CF8006-9B39-4951-B21C-327DA1B8595F}" dt="2020-10-18T16:49:19.752" v="299" actId="2696"/>
        <pc:sldMkLst>
          <pc:docMk/>
          <pc:sldMk cId="1212824470" sldId="279"/>
        </pc:sldMkLst>
      </pc:sldChg>
      <pc:sldChg chg="modSp">
        <pc:chgData name="Rautaporras Petteri" userId="d9004aa4-7491-43fa-b04f-4f6e300df2fa" providerId="ADAL" clId="{C3CF8006-9B39-4951-B21C-327DA1B8595F}" dt="2020-10-20T11:56:38.449" v="495"/>
        <pc:sldMkLst>
          <pc:docMk/>
          <pc:sldMk cId="536686186" sldId="285"/>
        </pc:sldMkLst>
        <pc:spChg chg="mod">
          <ac:chgData name="Rautaporras Petteri" userId="d9004aa4-7491-43fa-b04f-4f6e300df2fa" providerId="ADAL" clId="{C3CF8006-9B39-4951-B21C-327DA1B8595F}" dt="2020-10-14T09:36:41.587" v="5" actId="20577"/>
          <ac:spMkLst>
            <pc:docMk/>
            <pc:sldMk cId="536686186" sldId="285"/>
            <ac:spMk id="7" creationId="{00000000-0000-0000-0000-000000000000}"/>
          </ac:spMkLst>
        </pc:spChg>
        <pc:graphicFrameChg chg="mod">
          <ac:chgData name="Rautaporras Petteri" userId="d9004aa4-7491-43fa-b04f-4f6e300df2fa" providerId="ADAL" clId="{C3CF8006-9B39-4951-B21C-327DA1B8595F}" dt="2020-10-20T11:56:38.449" v="495"/>
          <ac:graphicFrameMkLst>
            <pc:docMk/>
            <pc:sldMk cId="536686186" sldId="285"/>
            <ac:graphicFrameMk id="15" creationId="{74A43613-5198-4036-8EBC-B4DB34A53CC5}"/>
          </ac:graphicFrameMkLst>
        </pc:graphicFrameChg>
      </pc:sldChg>
      <pc:sldChg chg="add mod">
        <pc:chgData name="Rautaporras Petteri" userId="d9004aa4-7491-43fa-b04f-4f6e300df2fa" providerId="ADAL" clId="{C3CF8006-9B39-4951-B21C-327DA1B8595F}" dt="2020-10-18T18:08:43.726" v="301" actId="27918"/>
        <pc:sldMkLst>
          <pc:docMk/>
          <pc:sldMk cId="117665966" sldId="348"/>
        </pc:sldMkLst>
      </pc:sldChg>
      <pc:sldChg chg="add del">
        <pc:chgData name="Rautaporras Petteri" userId="d9004aa4-7491-43fa-b04f-4f6e300df2fa" providerId="ADAL" clId="{C3CF8006-9B39-4951-B21C-327DA1B8595F}" dt="2020-10-20T12:09:00.589" v="506" actId="2696"/>
        <pc:sldMkLst>
          <pc:docMk/>
          <pc:sldMk cId="2833165680" sldId="356"/>
        </pc:sldMkLst>
      </pc:sldChg>
      <pc:sldChg chg="modSp add del mod">
        <pc:chgData name="Rautaporras Petteri" userId="d9004aa4-7491-43fa-b04f-4f6e300df2fa" providerId="ADAL" clId="{C3CF8006-9B39-4951-B21C-327DA1B8595F}" dt="2020-10-18T16:49:11.397" v="298" actId="2696"/>
        <pc:sldMkLst>
          <pc:docMk/>
          <pc:sldMk cId="4257621586" sldId="361"/>
        </pc:sldMkLst>
        <pc:spChg chg="mod">
          <ac:chgData name="Rautaporras Petteri" userId="d9004aa4-7491-43fa-b04f-4f6e300df2fa" providerId="ADAL" clId="{C3CF8006-9B39-4951-B21C-327DA1B8595F}" dt="2020-10-18T16:42:21.228" v="185" actId="20577"/>
          <ac:spMkLst>
            <pc:docMk/>
            <pc:sldMk cId="4257621586" sldId="361"/>
            <ac:spMk id="2" creationId="{BC206263-2FBC-4388-99DE-3677A24ED38D}"/>
          </ac:spMkLst>
        </pc:spChg>
        <pc:graphicFrameChg chg="mod">
          <ac:chgData name="Rautaporras Petteri" userId="d9004aa4-7491-43fa-b04f-4f6e300df2fa" providerId="ADAL" clId="{C3CF8006-9B39-4951-B21C-327DA1B8595F}" dt="2020-10-18T16:41:24.697" v="51"/>
          <ac:graphicFrameMkLst>
            <pc:docMk/>
            <pc:sldMk cId="4257621586" sldId="361"/>
            <ac:graphicFrameMk id="10" creationId="{18E8B046-CFAB-4548-870D-B60086FFDE2A}"/>
          </ac:graphicFrameMkLst>
        </pc:graphicFrameChg>
      </pc:sldChg>
      <pc:sldChg chg="modSp mod">
        <pc:chgData name="Rautaporras Petteri" userId="d9004aa4-7491-43fa-b04f-4f6e300df2fa" providerId="ADAL" clId="{C3CF8006-9B39-4951-B21C-327DA1B8595F}" dt="2020-10-20T11:02:48.116" v="424" actId="20577"/>
        <pc:sldMkLst>
          <pc:docMk/>
          <pc:sldMk cId="1883353922" sldId="1049"/>
        </pc:sldMkLst>
        <pc:spChg chg="mod">
          <ac:chgData name="Rautaporras Petteri" userId="d9004aa4-7491-43fa-b04f-4f6e300df2fa" providerId="ADAL" clId="{C3CF8006-9B39-4951-B21C-327DA1B8595F}" dt="2020-10-20T11:02:48.116" v="424" actId="20577"/>
          <ac:spMkLst>
            <pc:docMk/>
            <pc:sldMk cId="1883353922" sldId="1049"/>
            <ac:spMk id="7" creationId="{00000000-0000-0000-0000-000000000000}"/>
          </ac:spMkLst>
        </pc:spChg>
        <pc:graphicFrameChg chg="mod">
          <ac:chgData name="Rautaporras Petteri" userId="d9004aa4-7491-43fa-b04f-4f6e300df2fa" providerId="ADAL" clId="{C3CF8006-9B39-4951-B21C-327DA1B8595F}" dt="2020-10-20T11:02:13.154" v="419"/>
          <ac:graphicFrameMkLst>
            <pc:docMk/>
            <pc:sldMk cId="1883353922" sldId="1049"/>
            <ac:graphicFrameMk id="8" creationId="{00000000-0000-0000-0000-000000000000}"/>
          </ac:graphicFrameMkLst>
        </pc:graphicFrameChg>
        <pc:graphicFrameChg chg="mod">
          <ac:chgData name="Rautaporras Petteri" userId="d9004aa4-7491-43fa-b04f-4f6e300df2fa" providerId="ADAL" clId="{C3CF8006-9B39-4951-B21C-327DA1B8595F}" dt="2020-10-20T11:02:42.669" v="422"/>
          <ac:graphicFrameMkLst>
            <pc:docMk/>
            <pc:sldMk cId="1883353922" sldId="1049"/>
            <ac:graphicFrameMk id="11" creationId="{00000000-0000-0000-0000-000000000000}"/>
          </ac:graphicFrameMkLst>
        </pc:graphicFrameChg>
        <pc:graphicFrameChg chg="modGraphic">
          <ac:chgData name="Rautaporras Petteri" userId="d9004aa4-7491-43fa-b04f-4f6e300df2fa" providerId="ADAL" clId="{C3CF8006-9B39-4951-B21C-327DA1B8595F}" dt="2020-10-20T11:02:30.931" v="421" actId="14100"/>
          <ac:graphicFrameMkLst>
            <pc:docMk/>
            <pc:sldMk cId="1883353922" sldId="1049"/>
            <ac:graphicFrameMk id="14" creationId="{25A6EAF7-AEEF-4B6F-87C7-B2CE2CAC0083}"/>
          </ac:graphicFrameMkLst>
        </pc:graphicFrameChg>
      </pc:sldChg>
      <pc:sldChg chg="modSp mod">
        <pc:chgData name="Rautaporras Petteri" userId="d9004aa4-7491-43fa-b04f-4f6e300df2fa" providerId="ADAL" clId="{C3CF8006-9B39-4951-B21C-327DA1B8595F}" dt="2020-10-21T09:58:29.038" v="519" actId="20577"/>
        <pc:sldMkLst>
          <pc:docMk/>
          <pc:sldMk cId="1255078131" sldId="1051"/>
        </pc:sldMkLst>
        <pc:spChg chg="mod">
          <ac:chgData name="Rautaporras Petteri" userId="d9004aa4-7491-43fa-b04f-4f6e300df2fa" providerId="ADAL" clId="{C3CF8006-9B39-4951-B21C-327DA1B8595F}" dt="2020-10-20T16:50:59.688" v="510" actId="1076"/>
          <ac:spMkLst>
            <pc:docMk/>
            <pc:sldMk cId="1255078131" sldId="1051"/>
            <ac:spMk id="6" creationId="{00000000-0000-0000-0000-000000000000}"/>
          </ac:spMkLst>
        </pc:spChg>
        <pc:spChg chg="mod">
          <ac:chgData name="Rautaporras Petteri" userId="d9004aa4-7491-43fa-b04f-4f6e300df2fa" providerId="ADAL" clId="{C3CF8006-9B39-4951-B21C-327DA1B8595F}" dt="2020-10-20T10:59:18.377" v="390" actId="20577"/>
          <ac:spMkLst>
            <pc:docMk/>
            <pc:sldMk cId="1255078131" sldId="1051"/>
            <ac:spMk id="7" creationId="{00000000-0000-0000-0000-000000000000}"/>
          </ac:spMkLst>
        </pc:spChg>
        <pc:graphicFrameChg chg="modGraphic">
          <ac:chgData name="Rautaporras Petteri" userId="d9004aa4-7491-43fa-b04f-4f6e300df2fa" providerId="ADAL" clId="{C3CF8006-9B39-4951-B21C-327DA1B8595F}" dt="2020-10-21T09:58:29.038" v="519" actId="20577"/>
          <ac:graphicFrameMkLst>
            <pc:docMk/>
            <pc:sldMk cId="1255078131" sldId="1051"/>
            <ac:graphicFrameMk id="10" creationId="{CD03F6E4-A1DB-4839-B471-E329EB65AB8B}"/>
          </ac:graphicFrameMkLst>
        </pc:graphicFrameChg>
      </pc:sldChg>
      <pc:sldChg chg="modSp mod">
        <pc:chgData name="Rautaporras Petteri" userId="d9004aa4-7491-43fa-b04f-4f6e300df2fa" providerId="ADAL" clId="{C3CF8006-9B39-4951-B21C-327DA1B8595F}" dt="2020-10-20T11:06:11.626" v="431"/>
        <pc:sldMkLst>
          <pc:docMk/>
          <pc:sldMk cId="2419185632" sldId="1052"/>
        </pc:sldMkLst>
        <pc:spChg chg="mod">
          <ac:chgData name="Rautaporras Petteri" userId="d9004aa4-7491-43fa-b04f-4f6e300df2fa" providerId="ADAL" clId="{C3CF8006-9B39-4951-B21C-327DA1B8595F}" dt="2020-10-20T11:06:11.626" v="431"/>
          <ac:spMkLst>
            <pc:docMk/>
            <pc:sldMk cId="2419185632" sldId="1052"/>
            <ac:spMk id="7" creationId="{00000000-0000-0000-0000-000000000000}"/>
          </ac:spMkLst>
        </pc:spChg>
        <pc:graphicFrameChg chg="mod">
          <ac:chgData name="Rautaporras Petteri" userId="d9004aa4-7491-43fa-b04f-4f6e300df2fa" providerId="ADAL" clId="{C3CF8006-9B39-4951-B21C-327DA1B8595F}" dt="2020-10-20T11:06:00.001" v="430"/>
          <ac:graphicFrameMkLst>
            <pc:docMk/>
            <pc:sldMk cId="2419185632" sldId="1052"/>
            <ac:graphicFrameMk id="25" creationId="{00000000-0000-0000-0000-000000000000}"/>
          </ac:graphicFrameMkLst>
        </pc:graphicFrameChg>
      </pc:sldChg>
      <pc:sldChg chg="modSp mod">
        <pc:chgData name="Rautaporras Petteri" userId="d9004aa4-7491-43fa-b04f-4f6e300df2fa" providerId="ADAL" clId="{C3CF8006-9B39-4951-B21C-327DA1B8595F}" dt="2020-10-20T11:58:37.983" v="504" actId="20577"/>
        <pc:sldMkLst>
          <pc:docMk/>
          <pc:sldMk cId="1883107858" sldId="1053"/>
        </pc:sldMkLst>
        <pc:spChg chg="mod">
          <ac:chgData name="Rautaporras Petteri" userId="d9004aa4-7491-43fa-b04f-4f6e300df2fa" providerId="ADAL" clId="{C3CF8006-9B39-4951-B21C-327DA1B8595F}" dt="2020-10-20T11:58:37.983" v="504" actId="20577"/>
          <ac:spMkLst>
            <pc:docMk/>
            <pc:sldMk cId="1883107858" sldId="1053"/>
            <ac:spMk id="2" creationId="{00000000-0000-0000-0000-000000000000}"/>
          </ac:spMkLst>
        </pc:spChg>
        <pc:spChg chg="mod">
          <ac:chgData name="Rautaporras Petteri" userId="d9004aa4-7491-43fa-b04f-4f6e300df2fa" providerId="ADAL" clId="{C3CF8006-9B39-4951-B21C-327DA1B8595F}" dt="2020-10-20T11:56:35.693" v="494" actId="20577"/>
          <ac:spMkLst>
            <pc:docMk/>
            <pc:sldMk cId="1883107858" sldId="1053"/>
            <ac:spMk id="7" creationId="{00000000-0000-0000-0000-000000000000}"/>
          </ac:spMkLst>
        </pc:spChg>
        <pc:graphicFrameChg chg="mod">
          <ac:chgData name="Rautaporras Petteri" userId="d9004aa4-7491-43fa-b04f-4f6e300df2fa" providerId="ADAL" clId="{C3CF8006-9B39-4951-B21C-327DA1B8595F}" dt="2020-10-20T11:12:23.902" v="432"/>
          <ac:graphicFrameMkLst>
            <pc:docMk/>
            <pc:sldMk cId="1883107858" sldId="1053"/>
            <ac:graphicFrameMk id="11" creationId="{00000000-0000-0000-0000-000000000000}"/>
          </ac:graphicFrameMkLst>
        </pc:graphicFrameChg>
        <pc:graphicFrameChg chg="modGraphic">
          <ac:chgData name="Rautaporras Petteri" userId="d9004aa4-7491-43fa-b04f-4f6e300df2fa" providerId="ADAL" clId="{C3CF8006-9B39-4951-B21C-327DA1B8595F}" dt="2020-10-20T11:56:29.023" v="492" actId="14100"/>
          <ac:graphicFrameMkLst>
            <pc:docMk/>
            <pc:sldMk cId="1883107858" sldId="1053"/>
            <ac:graphicFrameMk id="14" creationId="{081A6A02-EE77-45CB-9D67-D788D5B20D2A}"/>
          </ac:graphicFrameMkLst>
        </pc:graphicFrameChg>
      </pc:sldChg>
      <pc:sldChg chg="modSp mod">
        <pc:chgData name="Rautaporras Petteri" userId="d9004aa4-7491-43fa-b04f-4f6e300df2fa" providerId="ADAL" clId="{C3CF8006-9B39-4951-B21C-327DA1B8595F}" dt="2020-10-20T11:13:37.505" v="441"/>
        <pc:sldMkLst>
          <pc:docMk/>
          <pc:sldMk cId="1680971455" sldId="1054"/>
        </pc:sldMkLst>
        <pc:spChg chg="mod">
          <ac:chgData name="Rautaporras Petteri" userId="d9004aa4-7491-43fa-b04f-4f6e300df2fa" providerId="ADAL" clId="{C3CF8006-9B39-4951-B21C-327DA1B8595F}" dt="2020-10-20T11:13:37.505" v="441"/>
          <ac:spMkLst>
            <pc:docMk/>
            <pc:sldMk cId="1680971455" sldId="1054"/>
            <ac:spMk id="7" creationId="{00000000-0000-0000-0000-000000000000}"/>
          </ac:spMkLst>
        </pc:spChg>
        <pc:graphicFrameChg chg="mod">
          <ac:chgData name="Rautaporras Petteri" userId="d9004aa4-7491-43fa-b04f-4f6e300df2fa" providerId="ADAL" clId="{C3CF8006-9B39-4951-B21C-327DA1B8595F}" dt="2020-10-20T11:12:54.246" v="433"/>
          <ac:graphicFrameMkLst>
            <pc:docMk/>
            <pc:sldMk cId="1680971455" sldId="1054"/>
            <ac:graphicFrameMk id="25" creationId="{00000000-0000-0000-0000-000000000000}"/>
          </ac:graphicFrameMkLst>
        </pc:graphicFrameChg>
      </pc:sldChg>
      <pc:sldChg chg="modSp mod">
        <pc:chgData name="Rautaporras Petteri" userId="d9004aa4-7491-43fa-b04f-4f6e300df2fa" providerId="ADAL" clId="{C3CF8006-9B39-4951-B21C-327DA1B8595F}" dt="2020-10-20T11:15:27.752" v="455" actId="20577"/>
        <pc:sldMkLst>
          <pc:docMk/>
          <pc:sldMk cId="2199243574" sldId="1055"/>
        </pc:sldMkLst>
        <pc:spChg chg="mod">
          <ac:chgData name="Rautaporras Petteri" userId="d9004aa4-7491-43fa-b04f-4f6e300df2fa" providerId="ADAL" clId="{C3CF8006-9B39-4951-B21C-327DA1B8595F}" dt="2020-10-20T11:15:27.752" v="455" actId="20577"/>
          <ac:spMkLst>
            <pc:docMk/>
            <pc:sldMk cId="2199243574" sldId="1055"/>
            <ac:spMk id="7" creationId="{00000000-0000-0000-0000-000000000000}"/>
          </ac:spMkLst>
        </pc:spChg>
        <pc:graphicFrameChg chg="mod">
          <ac:chgData name="Rautaporras Petteri" userId="d9004aa4-7491-43fa-b04f-4f6e300df2fa" providerId="ADAL" clId="{C3CF8006-9B39-4951-B21C-327DA1B8595F}" dt="2020-10-20T11:15:21.278" v="453"/>
          <ac:graphicFrameMkLst>
            <pc:docMk/>
            <pc:sldMk cId="2199243574" sldId="1055"/>
            <ac:graphicFrameMk id="11" creationId="{00000000-0000-0000-0000-000000000000}"/>
          </ac:graphicFrameMkLst>
        </pc:graphicFrameChg>
        <pc:graphicFrameChg chg="mod modGraphic">
          <ac:chgData name="Rautaporras Petteri" userId="d9004aa4-7491-43fa-b04f-4f6e300df2fa" providerId="ADAL" clId="{C3CF8006-9B39-4951-B21C-327DA1B8595F}" dt="2020-10-20T11:14:24.814" v="446" actId="14100"/>
          <ac:graphicFrameMkLst>
            <pc:docMk/>
            <pc:sldMk cId="2199243574" sldId="1055"/>
            <ac:graphicFrameMk id="13" creationId="{5B3942BB-EEB8-4617-911C-2F039E17811F}"/>
          </ac:graphicFrameMkLst>
        </pc:graphicFrameChg>
      </pc:sldChg>
      <pc:sldChg chg="modSp mod">
        <pc:chgData name="Rautaporras Petteri" userId="d9004aa4-7491-43fa-b04f-4f6e300df2fa" providerId="ADAL" clId="{C3CF8006-9B39-4951-B21C-327DA1B8595F}" dt="2020-10-20T11:17:00.491" v="462"/>
        <pc:sldMkLst>
          <pc:docMk/>
          <pc:sldMk cId="461175757" sldId="1056"/>
        </pc:sldMkLst>
        <pc:spChg chg="mod">
          <ac:chgData name="Rautaporras Petteri" userId="d9004aa4-7491-43fa-b04f-4f6e300df2fa" providerId="ADAL" clId="{C3CF8006-9B39-4951-B21C-327DA1B8595F}" dt="2020-10-20T11:17:00.491" v="462"/>
          <ac:spMkLst>
            <pc:docMk/>
            <pc:sldMk cId="461175757" sldId="1056"/>
            <ac:spMk id="7" creationId="{00000000-0000-0000-0000-000000000000}"/>
          </ac:spMkLst>
        </pc:spChg>
        <pc:graphicFrameChg chg="mod">
          <ac:chgData name="Rautaporras Petteri" userId="d9004aa4-7491-43fa-b04f-4f6e300df2fa" providerId="ADAL" clId="{C3CF8006-9B39-4951-B21C-327DA1B8595F}" dt="2020-10-20T11:16:48.857" v="461"/>
          <ac:graphicFrameMkLst>
            <pc:docMk/>
            <pc:sldMk cId="461175757" sldId="1056"/>
            <ac:graphicFrameMk id="25" creationId="{00000000-0000-0000-0000-000000000000}"/>
          </ac:graphicFrameMkLst>
        </pc:graphicFrameChg>
      </pc:sldChg>
      <pc:sldChg chg="modSp mod">
        <pc:chgData name="Rautaporras Petteri" userId="d9004aa4-7491-43fa-b04f-4f6e300df2fa" providerId="ADAL" clId="{C3CF8006-9B39-4951-B21C-327DA1B8595F}" dt="2020-10-20T11:18:27.162" v="471" actId="20577"/>
        <pc:sldMkLst>
          <pc:docMk/>
          <pc:sldMk cId="684600858" sldId="1057"/>
        </pc:sldMkLst>
        <pc:spChg chg="mod">
          <ac:chgData name="Rautaporras Petteri" userId="d9004aa4-7491-43fa-b04f-4f6e300df2fa" providerId="ADAL" clId="{C3CF8006-9B39-4951-B21C-327DA1B8595F}" dt="2020-10-20T11:18:27.162" v="471" actId="20577"/>
          <ac:spMkLst>
            <pc:docMk/>
            <pc:sldMk cId="684600858" sldId="1057"/>
            <ac:spMk id="7" creationId="{00000000-0000-0000-0000-000000000000}"/>
          </ac:spMkLst>
        </pc:spChg>
        <pc:graphicFrameChg chg="mod">
          <ac:chgData name="Rautaporras Petteri" userId="d9004aa4-7491-43fa-b04f-4f6e300df2fa" providerId="ADAL" clId="{C3CF8006-9B39-4951-B21C-327DA1B8595F}" dt="2020-10-20T11:18:23.243" v="469"/>
          <ac:graphicFrameMkLst>
            <pc:docMk/>
            <pc:sldMk cId="684600858" sldId="1057"/>
            <ac:graphicFrameMk id="11" creationId="{00000000-0000-0000-0000-000000000000}"/>
          </ac:graphicFrameMkLst>
        </pc:graphicFrameChg>
        <pc:graphicFrameChg chg="modGraphic">
          <ac:chgData name="Rautaporras Petteri" userId="d9004aa4-7491-43fa-b04f-4f6e300df2fa" providerId="ADAL" clId="{C3CF8006-9B39-4951-B21C-327DA1B8595F}" dt="2020-10-20T11:17:56.432" v="468" actId="14100"/>
          <ac:graphicFrameMkLst>
            <pc:docMk/>
            <pc:sldMk cId="684600858" sldId="1057"/>
            <ac:graphicFrameMk id="14" creationId="{4F72D2C7-00B7-4E1B-9273-369B5D152360}"/>
          </ac:graphicFrameMkLst>
        </pc:graphicFrameChg>
      </pc:sldChg>
      <pc:sldChg chg="modSp mod">
        <pc:chgData name="Rautaporras Petteri" userId="d9004aa4-7491-43fa-b04f-4f6e300df2fa" providerId="ADAL" clId="{C3CF8006-9B39-4951-B21C-327DA1B8595F}" dt="2020-10-20T11:20:32.106" v="476" actId="27918"/>
        <pc:sldMkLst>
          <pc:docMk/>
          <pc:sldMk cId="3212395857" sldId="1058"/>
        </pc:sldMkLst>
        <pc:spChg chg="mod">
          <ac:chgData name="Rautaporras Petteri" userId="d9004aa4-7491-43fa-b04f-4f6e300df2fa" providerId="ADAL" clId="{C3CF8006-9B39-4951-B21C-327DA1B8595F}" dt="2020-10-20T11:18:49.150" v="473"/>
          <ac:spMkLst>
            <pc:docMk/>
            <pc:sldMk cId="3212395857" sldId="1058"/>
            <ac:spMk id="7" creationId="{00000000-0000-0000-0000-000000000000}"/>
          </ac:spMkLst>
        </pc:spChg>
        <pc:graphicFrameChg chg="mod">
          <ac:chgData name="Rautaporras Petteri" userId="d9004aa4-7491-43fa-b04f-4f6e300df2fa" providerId="ADAL" clId="{C3CF8006-9B39-4951-B21C-327DA1B8595F}" dt="2020-10-20T11:18:39.062" v="472"/>
          <ac:graphicFrameMkLst>
            <pc:docMk/>
            <pc:sldMk cId="3212395857" sldId="1058"/>
            <ac:graphicFrameMk id="25" creationId="{00000000-0000-0000-0000-000000000000}"/>
          </ac:graphicFrameMkLst>
        </pc:graphicFrameChg>
      </pc:sldChg>
      <pc:sldChg chg="modSp mod">
        <pc:chgData name="Rautaporras Petteri" userId="d9004aa4-7491-43fa-b04f-4f6e300df2fa" providerId="ADAL" clId="{C3CF8006-9B39-4951-B21C-327DA1B8595F}" dt="2020-10-20T11:22:02.516" v="484" actId="20577"/>
        <pc:sldMkLst>
          <pc:docMk/>
          <pc:sldMk cId="3698197194" sldId="1059"/>
        </pc:sldMkLst>
        <pc:spChg chg="mod">
          <ac:chgData name="Rautaporras Petteri" userId="d9004aa4-7491-43fa-b04f-4f6e300df2fa" providerId="ADAL" clId="{C3CF8006-9B39-4951-B21C-327DA1B8595F}" dt="2020-10-20T11:22:02.516" v="484" actId="20577"/>
          <ac:spMkLst>
            <pc:docMk/>
            <pc:sldMk cId="3698197194" sldId="1059"/>
            <ac:spMk id="7" creationId="{00000000-0000-0000-0000-000000000000}"/>
          </ac:spMkLst>
        </pc:spChg>
        <pc:graphicFrameChg chg="mod">
          <ac:chgData name="Rautaporras Petteri" userId="d9004aa4-7491-43fa-b04f-4f6e300df2fa" providerId="ADAL" clId="{C3CF8006-9B39-4951-B21C-327DA1B8595F}" dt="2020-10-20T11:21:58.145" v="482"/>
          <ac:graphicFrameMkLst>
            <pc:docMk/>
            <pc:sldMk cId="3698197194" sldId="1059"/>
            <ac:graphicFrameMk id="11" creationId="{00000000-0000-0000-0000-000000000000}"/>
          </ac:graphicFrameMkLst>
        </pc:graphicFrameChg>
        <pc:graphicFrameChg chg="modGraphic">
          <ac:chgData name="Rautaporras Petteri" userId="d9004aa4-7491-43fa-b04f-4f6e300df2fa" providerId="ADAL" clId="{C3CF8006-9B39-4951-B21C-327DA1B8595F}" dt="2020-10-20T11:21:50.955" v="481" actId="14100"/>
          <ac:graphicFrameMkLst>
            <pc:docMk/>
            <pc:sldMk cId="3698197194" sldId="1059"/>
            <ac:graphicFrameMk id="15" creationId="{9A5D5E2B-8913-4034-BFA5-1F0D44BC669E}"/>
          </ac:graphicFrameMkLst>
        </pc:graphicFrameChg>
      </pc:sldChg>
      <pc:sldChg chg="modSp mod">
        <pc:chgData name="Rautaporras Petteri" userId="d9004aa4-7491-43fa-b04f-4f6e300df2fa" providerId="ADAL" clId="{C3CF8006-9B39-4951-B21C-327DA1B8595F}" dt="2020-10-20T11:00:25.952" v="395" actId="27918"/>
        <pc:sldMkLst>
          <pc:docMk/>
          <pc:sldMk cId="3461487886" sldId="1065"/>
        </pc:sldMkLst>
        <pc:spChg chg="mod">
          <ac:chgData name="Rautaporras Petteri" userId="d9004aa4-7491-43fa-b04f-4f6e300df2fa" providerId="ADAL" clId="{C3CF8006-9B39-4951-B21C-327DA1B8595F}" dt="2020-10-20T10:59:48.907" v="392"/>
          <ac:spMkLst>
            <pc:docMk/>
            <pc:sldMk cId="3461487886" sldId="1065"/>
            <ac:spMk id="7" creationId="{00000000-0000-0000-0000-000000000000}"/>
          </ac:spMkLst>
        </pc:spChg>
        <pc:graphicFrameChg chg="mod">
          <ac:chgData name="Rautaporras Petteri" userId="d9004aa4-7491-43fa-b04f-4f6e300df2fa" providerId="ADAL" clId="{C3CF8006-9B39-4951-B21C-327DA1B8595F}" dt="2020-10-20T10:59:38.331" v="391"/>
          <ac:graphicFrameMkLst>
            <pc:docMk/>
            <pc:sldMk cId="3461487886" sldId="1065"/>
            <ac:graphicFrameMk id="25" creationId="{00000000-0000-0000-0000-000000000000}"/>
          </ac:graphicFrameMkLst>
        </pc:graphicFrameChg>
      </pc:sldChg>
      <pc:sldChg chg="modSp mod">
        <pc:chgData name="Rautaporras Petteri" userId="d9004aa4-7491-43fa-b04f-4f6e300df2fa" providerId="ADAL" clId="{C3CF8006-9B39-4951-B21C-327DA1B8595F}" dt="2020-10-20T17:39:14.675" v="513"/>
        <pc:sldMkLst>
          <pc:docMk/>
          <pc:sldMk cId="3421334924" sldId="1067"/>
        </pc:sldMkLst>
        <pc:spChg chg="mod">
          <ac:chgData name="Rautaporras Petteri" userId="d9004aa4-7491-43fa-b04f-4f6e300df2fa" providerId="ADAL" clId="{C3CF8006-9B39-4951-B21C-327DA1B8595F}" dt="2020-10-18T18:16:23.429" v="368" actId="20577"/>
          <ac:spMkLst>
            <pc:docMk/>
            <pc:sldMk cId="3421334924" sldId="1067"/>
            <ac:spMk id="2" creationId="{BC206263-2FBC-4388-99DE-3677A24ED38D}"/>
          </ac:spMkLst>
        </pc:spChg>
        <pc:spChg chg="mod">
          <ac:chgData name="Rautaporras Petteri" userId="d9004aa4-7491-43fa-b04f-4f6e300df2fa" providerId="ADAL" clId="{C3CF8006-9B39-4951-B21C-327DA1B8595F}" dt="2020-10-20T17:39:14.675" v="513"/>
          <ac:spMkLst>
            <pc:docMk/>
            <pc:sldMk cId="3421334924" sldId="1067"/>
            <ac:spMk id="7" creationId="{3687ADC7-98F5-412F-B49B-43449BFC94B9}"/>
          </ac:spMkLst>
        </pc:spChg>
      </pc:sldChg>
      <pc:sldChg chg="del">
        <pc:chgData name="Rautaporras Petteri" userId="d9004aa4-7491-43fa-b04f-4f6e300df2fa" providerId="ADAL" clId="{C3CF8006-9B39-4951-B21C-327DA1B8595F}" dt="2020-10-20T11:01:25.857" v="413" actId="2696"/>
        <pc:sldMkLst>
          <pc:docMk/>
          <pc:sldMk cId="2630019428" sldId="1068"/>
        </pc:sldMkLst>
      </pc:sldChg>
      <pc:sldChg chg="add del mod">
        <pc:chgData name="Rautaporras Petteri" userId="d9004aa4-7491-43fa-b04f-4f6e300df2fa" providerId="ADAL" clId="{C3CF8006-9B39-4951-B21C-327DA1B8595F}" dt="2020-10-18T16:47:35.839" v="242" actId="2696"/>
        <pc:sldMkLst>
          <pc:docMk/>
          <pc:sldMk cId="1400540130" sldId="1069"/>
        </pc:sldMkLst>
      </pc:sldChg>
      <pc:sldChg chg="addSp delSp modSp add mod">
        <pc:chgData name="Rautaporras Petteri" userId="d9004aa4-7491-43fa-b04f-4f6e300df2fa" providerId="ADAL" clId="{C3CF8006-9B39-4951-B21C-327DA1B8595F}" dt="2020-10-18T16:49:04.260" v="297" actId="20577"/>
        <pc:sldMkLst>
          <pc:docMk/>
          <pc:sldMk cId="2622709727" sldId="1070"/>
        </pc:sldMkLst>
        <pc:spChg chg="mod">
          <ac:chgData name="Rautaporras Petteri" userId="d9004aa4-7491-43fa-b04f-4f6e300df2fa" providerId="ADAL" clId="{C3CF8006-9B39-4951-B21C-327DA1B8595F}" dt="2020-10-18T16:47:34.066" v="241"/>
          <ac:spMkLst>
            <pc:docMk/>
            <pc:sldMk cId="2622709727" sldId="1070"/>
            <ac:spMk id="2" creationId="{B31B52BE-E58D-4E12-99C6-EF337A67E430}"/>
          </ac:spMkLst>
        </pc:spChg>
        <pc:spChg chg="del">
          <ac:chgData name="Rautaporras Petteri" userId="d9004aa4-7491-43fa-b04f-4f6e300df2fa" providerId="ADAL" clId="{C3CF8006-9B39-4951-B21C-327DA1B8595F}" dt="2020-10-18T16:44:46.089" v="198"/>
          <ac:spMkLst>
            <pc:docMk/>
            <pc:sldMk cId="2622709727" sldId="1070"/>
            <ac:spMk id="6" creationId="{9F5C190A-769F-4685-9157-9B0A3E7F49BC}"/>
          </ac:spMkLst>
        </pc:spChg>
        <pc:spChg chg="mod">
          <ac:chgData name="Rautaporras Petteri" userId="d9004aa4-7491-43fa-b04f-4f6e300df2fa" providerId="ADAL" clId="{C3CF8006-9B39-4951-B21C-327DA1B8595F}" dt="2020-10-18T16:49:04.260" v="297" actId="20577"/>
          <ac:spMkLst>
            <pc:docMk/>
            <pc:sldMk cId="2622709727" sldId="1070"/>
            <ac:spMk id="7" creationId="{3080097A-0A9F-41E3-B966-9BD133EC50F9}"/>
          </ac:spMkLst>
        </pc:spChg>
        <pc:spChg chg="add mod">
          <ac:chgData name="Rautaporras Petteri" userId="d9004aa4-7491-43fa-b04f-4f6e300df2fa" providerId="ADAL" clId="{C3CF8006-9B39-4951-B21C-327DA1B8595F}" dt="2020-10-18T16:48:38.286" v="265" actId="20577"/>
          <ac:spMkLst>
            <pc:docMk/>
            <pc:sldMk cId="2622709727" sldId="1070"/>
            <ac:spMk id="9" creationId="{137F8334-9762-4AC4-ACAE-70120A948D63}"/>
          </ac:spMkLst>
        </pc:spChg>
        <pc:graphicFrameChg chg="add">
          <ac:chgData name="Rautaporras Petteri" userId="d9004aa4-7491-43fa-b04f-4f6e300df2fa" providerId="ADAL" clId="{C3CF8006-9B39-4951-B21C-327DA1B8595F}" dt="2020-10-18T16:44:46.089" v="198"/>
          <ac:graphicFrameMkLst>
            <pc:docMk/>
            <pc:sldMk cId="2622709727" sldId="1070"/>
            <ac:graphicFrameMk id="8" creationId="{CB79CB33-43EA-40B7-BE05-E8BEF44968AF}"/>
          </ac:graphicFrameMkLst>
        </pc:graphicFrameChg>
      </pc:sldChg>
      <pc:sldChg chg="addSp modSp add">
        <pc:chgData name="Rautaporras Petteri" userId="d9004aa4-7491-43fa-b04f-4f6e300df2fa" providerId="ADAL" clId="{C3CF8006-9B39-4951-B21C-327DA1B8595F}" dt="2020-10-20T16:51:40.276" v="512" actId="14100"/>
        <pc:sldMkLst>
          <pc:docMk/>
          <pc:sldMk cId="800762062" sldId="1071"/>
        </pc:sldMkLst>
        <pc:spChg chg="mod">
          <ac:chgData name="Rautaporras Petteri" userId="d9004aa4-7491-43fa-b04f-4f6e300df2fa" providerId="ADAL" clId="{C3CF8006-9B39-4951-B21C-327DA1B8595F}" dt="2020-10-20T11:01:15.322" v="412" actId="20577"/>
          <ac:spMkLst>
            <pc:docMk/>
            <pc:sldMk cId="800762062" sldId="1071"/>
            <ac:spMk id="2" creationId="{00000000-0000-0000-0000-000000000000}"/>
          </ac:spMkLst>
        </pc:spChg>
        <pc:spChg chg="add mod">
          <ac:chgData name="Rautaporras Petteri" userId="d9004aa4-7491-43fa-b04f-4f6e300df2fa" providerId="ADAL" clId="{C3CF8006-9B39-4951-B21C-327DA1B8595F}" dt="2020-10-20T16:51:40.276" v="512" actId="14100"/>
          <ac:spMkLst>
            <pc:docMk/>
            <pc:sldMk cId="800762062" sldId="1071"/>
            <ac:spMk id="9" creationId="{453EC00D-F5A2-49DF-A7B2-0FE9F0A59B8B}"/>
          </ac:spMkLst>
        </pc:spChg>
      </pc:sldChg>
      <pc:sldChg chg="add">
        <pc:chgData name="Rautaporras Petteri" userId="d9004aa4-7491-43fa-b04f-4f6e300df2fa" providerId="ADAL" clId="{C3CF8006-9B39-4951-B21C-327DA1B8595F}" dt="2020-10-20T12:08:59.068" v="505"/>
        <pc:sldMkLst>
          <pc:docMk/>
          <pc:sldMk cId="1519385979" sldId="1072"/>
        </pc:sldMkLst>
      </pc:sldChg>
    </pc:docChg>
  </pc:docChgLst>
  <pc:docChgLst>
    <pc:chgData name="Rautaporras Petteri" userId="d9004aa4-7491-43fa-b04f-4f6e300df2fa" providerId="ADAL" clId="{435E5D8F-F5B0-4CD5-A282-05A4D9844A2F}"/>
    <pc:docChg chg="undo redo custSel addSld delSld modSld sldOrd">
      <pc:chgData name="Rautaporras Petteri" userId="d9004aa4-7491-43fa-b04f-4f6e300df2fa" providerId="ADAL" clId="{435E5D8F-F5B0-4CD5-A282-05A4D9844A2F}" dt="2021-04-27T19:24:09.195" v="1054" actId="20577"/>
      <pc:docMkLst>
        <pc:docMk/>
      </pc:docMkLst>
      <pc:sldChg chg="addSp delSp modSp mod">
        <pc:chgData name="Rautaporras Petteri" userId="d9004aa4-7491-43fa-b04f-4f6e300df2fa" providerId="ADAL" clId="{435E5D8F-F5B0-4CD5-A282-05A4D9844A2F}" dt="2021-04-25T17:41:22.035" v="977" actId="255"/>
        <pc:sldMkLst>
          <pc:docMk/>
          <pc:sldMk cId="3984870155" sldId="256"/>
        </pc:sldMkLst>
        <pc:spChg chg="mod">
          <ac:chgData name="Rautaporras Petteri" userId="d9004aa4-7491-43fa-b04f-4f6e300df2fa" providerId="ADAL" clId="{435E5D8F-F5B0-4CD5-A282-05A4D9844A2F}" dt="2021-04-25T17:41:22.035" v="977" actId="255"/>
          <ac:spMkLst>
            <pc:docMk/>
            <pc:sldMk cId="3984870155" sldId="256"/>
            <ac:spMk id="2" creationId="{1EA16522-6D7C-4EC7-AF1E-1A8A6FD7091A}"/>
          </ac:spMkLst>
        </pc:spChg>
        <pc:spChg chg="mod">
          <ac:chgData name="Rautaporras Petteri" userId="d9004aa4-7491-43fa-b04f-4f6e300df2fa" providerId="ADAL" clId="{435E5D8F-F5B0-4CD5-A282-05A4D9844A2F}" dt="2021-04-25T17:10:40.642" v="497" actId="20577"/>
          <ac:spMkLst>
            <pc:docMk/>
            <pc:sldMk cId="3984870155" sldId="256"/>
            <ac:spMk id="7" creationId="{E5D8414E-05B2-45E8-B1A5-433C94DBAC85}"/>
          </ac:spMkLst>
        </pc:spChg>
        <pc:picChg chg="del">
          <ac:chgData name="Rautaporras Petteri" userId="d9004aa4-7491-43fa-b04f-4f6e300df2fa" providerId="ADAL" clId="{435E5D8F-F5B0-4CD5-A282-05A4D9844A2F}" dt="2021-04-25T17:07:39.965" v="424" actId="478"/>
          <ac:picMkLst>
            <pc:docMk/>
            <pc:sldMk cId="3984870155" sldId="256"/>
            <ac:picMk id="8" creationId="{4DC15962-23B1-459F-91D9-194A71725C31}"/>
          </ac:picMkLst>
        </pc:picChg>
        <pc:picChg chg="add mod">
          <ac:chgData name="Rautaporras Petteri" userId="d9004aa4-7491-43fa-b04f-4f6e300df2fa" providerId="ADAL" clId="{435E5D8F-F5B0-4CD5-A282-05A4D9844A2F}" dt="2021-04-25T17:07:45.626" v="427" actId="1076"/>
          <ac:picMkLst>
            <pc:docMk/>
            <pc:sldMk cId="3984870155" sldId="256"/>
            <ac:picMk id="9" creationId="{A9649748-2E92-4CDB-AF82-5D6827594CAF}"/>
          </ac:picMkLst>
        </pc:picChg>
      </pc:sldChg>
      <pc:sldChg chg="modSp add del mod">
        <pc:chgData name="Rautaporras Petteri" userId="d9004aa4-7491-43fa-b04f-4f6e300df2fa" providerId="ADAL" clId="{435E5D8F-F5B0-4CD5-A282-05A4D9844A2F}" dt="2021-04-25T09:46:22.164" v="101" actId="47"/>
        <pc:sldMkLst>
          <pc:docMk/>
          <pc:sldMk cId="1972176252" sldId="257"/>
        </pc:sldMkLst>
        <pc:spChg chg="mod">
          <ac:chgData name="Rautaporras Petteri" userId="d9004aa4-7491-43fa-b04f-4f6e300df2fa" providerId="ADAL" clId="{435E5D8F-F5B0-4CD5-A282-05A4D9844A2F}" dt="2021-04-25T09:45:45.166" v="98" actId="20577"/>
          <ac:spMkLst>
            <pc:docMk/>
            <pc:sldMk cId="1972176252" sldId="257"/>
            <ac:spMk id="2" creationId="{00000000-0000-0000-0000-000000000000}"/>
          </ac:spMkLst>
        </pc:spChg>
        <pc:spChg chg="mod">
          <ac:chgData name="Rautaporras Petteri" userId="d9004aa4-7491-43fa-b04f-4f6e300df2fa" providerId="ADAL" clId="{435E5D8F-F5B0-4CD5-A282-05A4D9844A2F}" dt="2021-04-25T09:45:10.557" v="18" actId="1076"/>
          <ac:spMkLst>
            <pc:docMk/>
            <pc:sldMk cId="1972176252" sldId="257"/>
            <ac:spMk id="6" creationId="{AFA293FB-BE8E-4E80-888C-E196B92A12B6}"/>
          </ac:spMkLst>
        </pc:spChg>
        <pc:spChg chg="mod">
          <ac:chgData name="Rautaporras Petteri" userId="d9004aa4-7491-43fa-b04f-4f6e300df2fa" providerId="ADAL" clId="{435E5D8F-F5B0-4CD5-A282-05A4D9844A2F}" dt="2021-04-25T09:45:00.788" v="17" actId="14100"/>
          <ac:spMkLst>
            <pc:docMk/>
            <pc:sldMk cId="1972176252" sldId="257"/>
            <ac:spMk id="11" creationId="{00000000-0000-0000-0000-000000000000}"/>
          </ac:spMkLst>
        </pc:spChg>
        <pc:graphicFrameChg chg="mod">
          <ac:chgData name="Rautaporras Petteri" userId="d9004aa4-7491-43fa-b04f-4f6e300df2fa" providerId="ADAL" clId="{435E5D8F-F5B0-4CD5-A282-05A4D9844A2F}" dt="2021-04-25T09:44:51.372" v="16"/>
          <ac:graphicFrameMkLst>
            <pc:docMk/>
            <pc:sldMk cId="1972176252" sldId="257"/>
            <ac:graphicFrameMk id="9" creationId="{00000000-0000-0000-0000-000000000000}"/>
          </ac:graphicFrameMkLst>
        </pc:graphicFrameChg>
      </pc:sldChg>
      <pc:sldChg chg="modSp add mod">
        <pc:chgData name="Rautaporras Petteri" userId="d9004aa4-7491-43fa-b04f-4f6e300df2fa" providerId="ADAL" clId="{435E5D8F-F5B0-4CD5-A282-05A4D9844A2F}" dt="2021-04-25T09:47:20.061" v="145" actId="14100"/>
        <pc:sldMkLst>
          <pc:docMk/>
          <pc:sldMk cId="347492013" sldId="258"/>
        </pc:sldMkLst>
        <pc:spChg chg="mod">
          <ac:chgData name="Rautaporras Petteri" userId="d9004aa4-7491-43fa-b04f-4f6e300df2fa" providerId="ADAL" clId="{435E5D8F-F5B0-4CD5-A282-05A4D9844A2F}" dt="2021-04-25T09:47:01.994" v="140" actId="1076"/>
          <ac:spMkLst>
            <pc:docMk/>
            <pc:sldMk cId="347492013" sldId="258"/>
            <ac:spMk id="2" creationId="{00000000-0000-0000-0000-000000000000}"/>
          </ac:spMkLst>
        </pc:spChg>
        <pc:spChg chg="mod">
          <ac:chgData name="Rautaporras Petteri" userId="d9004aa4-7491-43fa-b04f-4f6e300df2fa" providerId="ADAL" clId="{435E5D8F-F5B0-4CD5-A282-05A4D9844A2F}" dt="2021-04-25T09:47:20.061" v="145" actId="14100"/>
          <ac:spMkLst>
            <pc:docMk/>
            <pc:sldMk cId="347492013" sldId="258"/>
            <ac:spMk id="9" creationId="{44425203-2A44-4D66-809C-7A80E3AC73E6}"/>
          </ac:spMkLst>
        </pc:spChg>
      </pc:sldChg>
      <pc:sldChg chg="add del">
        <pc:chgData name="Rautaporras Petteri" userId="d9004aa4-7491-43fa-b04f-4f6e300df2fa" providerId="ADAL" clId="{435E5D8F-F5B0-4CD5-A282-05A4D9844A2F}" dt="2021-04-25T09:49:02.811" v="200" actId="47"/>
        <pc:sldMkLst>
          <pc:docMk/>
          <pc:sldMk cId="2306283417" sldId="262"/>
        </pc:sldMkLst>
      </pc:sldChg>
      <pc:sldChg chg="modSp">
        <pc:chgData name="Rautaporras Petteri" userId="d9004aa4-7491-43fa-b04f-4f6e300df2fa" providerId="ADAL" clId="{435E5D8F-F5B0-4CD5-A282-05A4D9844A2F}" dt="2021-04-25T17:10:52.503" v="500"/>
        <pc:sldMkLst>
          <pc:docMk/>
          <pc:sldMk cId="2558427506" sldId="276"/>
        </pc:sldMkLst>
        <pc:graphicFrameChg chg="mod">
          <ac:chgData name="Rautaporras Petteri" userId="d9004aa4-7491-43fa-b04f-4f6e300df2fa" providerId="ADAL" clId="{435E5D8F-F5B0-4CD5-A282-05A4D9844A2F}" dt="2021-04-25T17:10:52.503" v="500"/>
          <ac:graphicFrameMkLst>
            <pc:docMk/>
            <pc:sldMk cId="2558427506" sldId="276"/>
            <ac:graphicFrameMk id="9" creationId="{00000000-0000-0000-0000-000000000000}"/>
          </ac:graphicFrameMkLst>
        </pc:graphicFrameChg>
      </pc:sldChg>
      <pc:sldChg chg="modSp">
        <pc:chgData name="Rautaporras Petteri" userId="d9004aa4-7491-43fa-b04f-4f6e300df2fa" providerId="ADAL" clId="{435E5D8F-F5B0-4CD5-A282-05A4D9844A2F}" dt="2021-04-25T17:10:53.094" v="501"/>
        <pc:sldMkLst>
          <pc:docMk/>
          <pc:sldMk cId="536686186" sldId="285"/>
        </pc:sldMkLst>
        <pc:graphicFrameChg chg="mod">
          <ac:chgData name="Rautaporras Petteri" userId="d9004aa4-7491-43fa-b04f-4f6e300df2fa" providerId="ADAL" clId="{435E5D8F-F5B0-4CD5-A282-05A4D9844A2F}" dt="2021-04-25T17:10:53.094" v="501"/>
          <ac:graphicFrameMkLst>
            <pc:docMk/>
            <pc:sldMk cId="536686186" sldId="285"/>
            <ac:graphicFrameMk id="15" creationId="{74A43613-5198-4036-8EBC-B4DB34A53CC5}"/>
          </ac:graphicFrameMkLst>
        </pc:graphicFrameChg>
      </pc:sldChg>
      <pc:sldChg chg="addSp modSp add mod">
        <pc:chgData name="Rautaporras Petteri" userId="d9004aa4-7491-43fa-b04f-4f6e300df2fa" providerId="ADAL" clId="{435E5D8F-F5B0-4CD5-A282-05A4D9844A2F}" dt="2021-04-26T06:52:02.276" v="996" actId="27918"/>
        <pc:sldMkLst>
          <pc:docMk/>
          <pc:sldMk cId="2833165680" sldId="356"/>
        </pc:sldMkLst>
        <pc:spChg chg="mod">
          <ac:chgData name="Rautaporras Petteri" userId="d9004aa4-7491-43fa-b04f-4f6e300df2fa" providerId="ADAL" clId="{435E5D8F-F5B0-4CD5-A282-05A4D9844A2F}" dt="2021-04-25T17:22:47.354" v="940" actId="20577"/>
          <ac:spMkLst>
            <pc:docMk/>
            <pc:sldMk cId="2833165680" sldId="356"/>
            <ac:spMk id="2" creationId="{BC206263-2FBC-4388-99DE-3677A24ED38D}"/>
          </ac:spMkLst>
        </pc:spChg>
        <pc:spChg chg="add mod">
          <ac:chgData name="Rautaporras Petteri" userId="d9004aa4-7491-43fa-b04f-4f6e300df2fa" providerId="ADAL" clId="{435E5D8F-F5B0-4CD5-A282-05A4D9844A2F}" dt="2021-04-25T17:23:34.619" v="947" actId="1076"/>
          <ac:spMkLst>
            <pc:docMk/>
            <pc:sldMk cId="2833165680" sldId="356"/>
            <ac:spMk id="6" creationId="{646AD245-FECA-47F6-80C5-5E1051D27C98}"/>
          </ac:spMkLst>
        </pc:spChg>
        <pc:spChg chg="mod">
          <ac:chgData name="Rautaporras Petteri" userId="d9004aa4-7491-43fa-b04f-4f6e300df2fa" providerId="ADAL" clId="{435E5D8F-F5B0-4CD5-A282-05A4D9844A2F}" dt="2021-04-25T17:23:26.270" v="945" actId="1076"/>
          <ac:spMkLst>
            <pc:docMk/>
            <pc:sldMk cId="2833165680" sldId="356"/>
            <ac:spMk id="8" creationId="{03A6E3B0-5FBD-4EC6-893B-FFB382725403}"/>
          </ac:spMkLst>
        </pc:spChg>
      </pc:sldChg>
      <pc:sldChg chg="addSp modSp add mod">
        <pc:chgData name="Rautaporras Petteri" userId="d9004aa4-7491-43fa-b04f-4f6e300df2fa" providerId="ADAL" clId="{435E5D8F-F5B0-4CD5-A282-05A4D9844A2F}" dt="2021-04-26T06:44:32.318" v="992" actId="27918"/>
        <pc:sldMkLst>
          <pc:docMk/>
          <pc:sldMk cId="698580732" sldId="363"/>
        </pc:sldMkLst>
        <pc:spChg chg="mod">
          <ac:chgData name="Rautaporras Petteri" userId="d9004aa4-7491-43fa-b04f-4f6e300df2fa" providerId="ADAL" clId="{435E5D8F-F5B0-4CD5-A282-05A4D9844A2F}" dt="2021-04-25T17:16:51.857" v="782" actId="20577"/>
          <ac:spMkLst>
            <pc:docMk/>
            <pc:sldMk cId="698580732" sldId="363"/>
            <ac:spMk id="2" creationId="{76FE28C0-EFDC-4114-8945-A88DDBB3C888}"/>
          </ac:spMkLst>
        </pc:spChg>
        <pc:spChg chg="add mod">
          <ac:chgData name="Rautaporras Petteri" userId="d9004aa4-7491-43fa-b04f-4f6e300df2fa" providerId="ADAL" clId="{435E5D8F-F5B0-4CD5-A282-05A4D9844A2F}" dt="2021-04-25T17:19:12.556" v="917" actId="1076"/>
          <ac:spMkLst>
            <pc:docMk/>
            <pc:sldMk cId="698580732" sldId="363"/>
            <ac:spMk id="6" creationId="{CFD15DBF-9EBB-4954-9C59-6327418397B4}"/>
          </ac:spMkLst>
        </pc:spChg>
        <pc:spChg chg="mod">
          <ac:chgData name="Rautaporras Petteri" userId="d9004aa4-7491-43fa-b04f-4f6e300df2fa" providerId="ADAL" clId="{435E5D8F-F5B0-4CD5-A282-05A4D9844A2F}" dt="2021-04-25T17:16:05.774" v="692" actId="20577"/>
          <ac:spMkLst>
            <pc:docMk/>
            <pc:sldMk cId="698580732" sldId="363"/>
            <ac:spMk id="7" creationId="{A883D252-21AB-4D23-B6AF-A5FD50D0483C}"/>
          </ac:spMkLst>
        </pc:spChg>
        <pc:spChg chg="mod">
          <ac:chgData name="Rautaporras Petteri" userId="d9004aa4-7491-43fa-b04f-4f6e300df2fa" providerId="ADAL" clId="{435E5D8F-F5B0-4CD5-A282-05A4D9844A2F}" dt="2021-04-25T17:19:26.712" v="919" actId="14100"/>
          <ac:spMkLst>
            <pc:docMk/>
            <pc:sldMk cId="698580732" sldId="363"/>
            <ac:spMk id="14" creationId="{65054603-5EDB-48DD-ABBD-118DA9B3A626}"/>
          </ac:spMkLst>
        </pc:spChg>
        <pc:graphicFrameChg chg="mod">
          <ac:chgData name="Rautaporras Petteri" userId="d9004aa4-7491-43fa-b04f-4f6e300df2fa" providerId="ADAL" clId="{435E5D8F-F5B0-4CD5-A282-05A4D9844A2F}" dt="2021-04-25T17:18:54.499" v="914"/>
          <ac:graphicFrameMkLst>
            <pc:docMk/>
            <pc:sldMk cId="698580732" sldId="363"/>
            <ac:graphicFrameMk id="8" creationId="{D197F15D-450E-4FB4-8981-8146E495A50E}"/>
          </ac:graphicFrameMkLst>
        </pc:graphicFrameChg>
      </pc:sldChg>
      <pc:sldChg chg="modSp mod">
        <pc:chgData name="Rautaporras Petteri" userId="d9004aa4-7491-43fa-b04f-4f6e300df2fa" providerId="ADAL" clId="{435E5D8F-F5B0-4CD5-A282-05A4D9844A2F}" dt="2021-04-26T05:33:18.208" v="980" actId="20577"/>
        <pc:sldMkLst>
          <pc:docMk/>
          <pc:sldMk cId="1951005388" sldId="1006"/>
        </pc:sldMkLst>
        <pc:spChg chg="mod">
          <ac:chgData name="Rautaporras Petteri" userId="d9004aa4-7491-43fa-b04f-4f6e300df2fa" providerId="ADAL" clId="{435E5D8F-F5B0-4CD5-A282-05A4D9844A2F}" dt="2021-04-25T17:08:33.365" v="474"/>
          <ac:spMkLst>
            <pc:docMk/>
            <pc:sldMk cId="1951005388" sldId="1006"/>
            <ac:spMk id="2" creationId="{1EA16522-6D7C-4EC7-AF1E-1A8A6FD7091A}"/>
          </ac:spMkLst>
        </pc:spChg>
        <pc:spChg chg="mod">
          <ac:chgData name="Rautaporras Petteri" userId="d9004aa4-7491-43fa-b04f-4f6e300df2fa" providerId="ADAL" clId="{435E5D8F-F5B0-4CD5-A282-05A4D9844A2F}" dt="2021-04-25T17:10:36.231" v="496" actId="20577"/>
          <ac:spMkLst>
            <pc:docMk/>
            <pc:sldMk cId="1951005388" sldId="1006"/>
            <ac:spMk id="8" creationId="{90C026DD-3A51-4C75-99FD-A0BB96DF5E3D}"/>
          </ac:spMkLst>
        </pc:spChg>
        <pc:spChg chg="mod">
          <ac:chgData name="Rautaporras Petteri" userId="d9004aa4-7491-43fa-b04f-4f6e300df2fa" providerId="ADAL" clId="{435E5D8F-F5B0-4CD5-A282-05A4D9844A2F}" dt="2021-04-26T05:33:18.208" v="980" actId="20577"/>
          <ac:spMkLst>
            <pc:docMk/>
            <pc:sldMk cId="1951005388" sldId="1006"/>
            <ac:spMk id="9" creationId="{D2FB5650-78F6-4EB6-B6F4-80F129B2569E}"/>
          </ac:spMkLst>
        </pc:spChg>
      </pc:sldChg>
      <pc:sldChg chg="modSp add del mod">
        <pc:chgData name="Rautaporras Petteri" userId="d9004aa4-7491-43fa-b04f-4f6e300df2fa" providerId="ADAL" clId="{435E5D8F-F5B0-4CD5-A282-05A4D9844A2F}" dt="2021-04-26T05:54:59.518" v="982" actId="47"/>
        <pc:sldMkLst>
          <pc:docMk/>
          <pc:sldMk cId="1005430228" sldId="1014"/>
        </pc:sldMkLst>
        <pc:spChg chg="mod">
          <ac:chgData name="Rautaporras Petteri" userId="d9004aa4-7491-43fa-b04f-4f6e300df2fa" providerId="ADAL" clId="{435E5D8F-F5B0-4CD5-A282-05A4D9844A2F}" dt="2021-04-25T09:48:08.361" v="198" actId="20577"/>
          <ac:spMkLst>
            <pc:docMk/>
            <pc:sldMk cId="1005430228" sldId="1014"/>
            <ac:spMk id="2" creationId="{00000000-0000-0000-0000-000000000000}"/>
          </ac:spMkLst>
        </pc:spChg>
      </pc:sldChg>
      <pc:sldChg chg="modSp add mod">
        <pc:chgData name="Rautaporras Petteri" userId="d9004aa4-7491-43fa-b04f-4f6e300df2fa" providerId="ADAL" clId="{435E5D8F-F5B0-4CD5-A282-05A4D9844A2F}" dt="2021-04-26T05:55:49.618" v="986"/>
        <pc:sldMkLst>
          <pc:docMk/>
          <pc:sldMk cId="1610653069" sldId="1015"/>
        </pc:sldMkLst>
        <pc:spChg chg="mod">
          <ac:chgData name="Rautaporras Petteri" userId="d9004aa4-7491-43fa-b04f-4f6e300df2fa" providerId="ADAL" clId="{435E5D8F-F5B0-4CD5-A282-05A4D9844A2F}" dt="2021-04-25T10:00:10.799" v="203" actId="20577"/>
          <ac:spMkLst>
            <pc:docMk/>
            <pc:sldMk cId="1610653069" sldId="1015"/>
            <ac:spMk id="7" creationId="{00000000-0000-0000-0000-000000000000}"/>
          </ac:spMkLst>
        </pc:spChg>
        <pc:graphicFrameChg chg="mod">
          <ac:chgData name="Rautaporras Petteri" userId="d9004aa4-7491-43fa-b04f-4f6e300df2fa" providerId="ADAL" clId="{435E5D8F-F5B0-4CD5-A282-05A4D9844A2F}" dt="2021-04-26T05:55:49.618" v="986"/>
          <ac:graphicFrameMkLst>
            <pc:docMk/>
            <pc:sldMk cId="1610653069" sldId="1015"/>
            <ac:graphicFrameMk id="9" creationId="{00000000-0000-0000-0000-000000000000}"/>
          </ac:graphicFrameMkLst>
        </pc:graphicFrameChg>
      </pc:sldChg>
      <pc:sldChg chg="modSp add del mod">
        <pc:chgData name="Rautaporras Petteri" userId="d9004aa4-7491-43fa-b04f-4f6e300df2fa" providerId="ADAL" clId="{435E5D8F-F5B0-4CD5-A282-05A4D9844A2F}" dt="2021-04-27T04:45:53.098" v="1022" actId="47"/>
        <pc:sldMkLst>
          <pc:docMk/>
          <pc:sldMk cId="3098896778" sldId="1046"/>
        </pc:sldMkLst>
        <pc:spChg chg="mod">
          <ac:chgData name="Rautaporras Petteri" userId="d9004aa4-7491-43fa-b04f-4f6e300df2fa" providerId="ADAL" clId="{435E5D8F-F5B0-4CD5-A282-05A4D9844A2F}" dt="2021-04-25T17:40:46.152" v="975" actId="20577"/>
          <ac:spMkLst>
            <pc:docMk/>
            <pc:sldMk cId="3098896778" sldId="1046"/>
            <ac:spMk id="8" creationId="{00000000-0000-0000-0000-000000000000}"/>
          </ac:spMkLst>
        </pc:spChg>
      </pc:sldChg>
      <pc:sldChg chg="modSp mod">
        <pc:chgData name="Rautaporras Petteri" userId="d9004aa4-7491-43fa-b04f-4f6e300df2fa" providerId="ADAL" clId="{435E5D8F-F5B0-4CD5-A282-05A4D9844A2F}" dt="2021-04-27T04:50:54.353" v="1048" actId="20577"/>
        <pc:sldMkLst>
          <pc:docMk/>
          <pc:sldMk cId="1883353922" sldId="1049"/>
        </pc:sldMkLst>
        <pc:spChg chg="mod">
          <ac:chgData name="Rautaporras Petteri" userId="d9004aa4-7491-43fa-b04f-4f6e300df2fa" providerId="ADAL" clId="{435E5D8F-F5B0-4CD5-A282-05A4D9844A2F}" dt="2021-04-25T10:45:08.179" v="392" actId="20577"/>
          <ac:spMkLst>
            <pc:docMk/>
            <pc:sldMk cId="1883353922" sldId="1049"/>
            <ac:spMk id="7" creationId="{00000000-0000-0000-0000-000000000000}"/>
          </ac:spMkLst>
        </pc:spChg>
        <pc:graphicFrameChg chg="mod modGraphic">
          <ac:chgData name="Rautaporras Petteri" userId="d9004aa4-7491-43fa-b04f-4f6e300df2fa" providerId="ADAL" clId="{435E5D8F-F5B0-4CD5-A282-05A4D9844A2F}" dt="2021-04-27T04:50:54.353" v="1048" actId="20577"/>
          <ac:graphicFrameMkLst>
            <pc:docMk/>
            <pc:sldMk cId="1883353922" sldId="1049"/>
            <ac:graphicFrameMk id="11" creationId="{00000000-0000-0000-0000-000000000000}"/>
          </ac:graphicFrameMkLst>
        </pc:graphicFrameChg>
        <pc:graphicFrameChg chg="mod modGraphic">
          <ac:chgData name="Rautaporras Petteri" userId="d9004aa4-7491-43fa-b04f-4f6e300df2fa" providerId="ADAL" clId="{435E5D8F-F5B0-4CD5-A282-05A4D9844A2F}" dt="2021-04-25T10:38:32.317" v="352" actId="1076"/>
          <ac:graphicFrameMkLst>
            <pc:docMk/>
            <pc:sldMk cId="1883353922" sldId="1049"/>
            <ac:graphicFrameMk id="14" creationId="{25A6EAF7-AEEF-4B6F-87C7-B2CE2CAC0083}"/>
          </ac:graphicFrameMkLst>
        </pc:graphicFrameChg>
      </pc:sldChg>
      <pc:sldChg chg="modSp mod">
        <pc:chgData name="Rautaporras Petteri" userId="d9004aa4-7491-43fa-b04f-4f6e300df2fa" providerId="ADAL" clId="{435E5D8F-F5B0-4CD5-A282-05A4D9844A2F}" dt="2021-04-27T19:22:06.675" v="1050" actId="20577"/>
        <pc:sldMkLst>
          <pc:docMk/>
          <pc:sldMk cId="1255078131" sldId="1051"/>
        </pc:sldMkLst>
        <pc:spChg chg="mod">
          <ac:chgData name="Rautaporras Petteri" userId="d9004aa4-7491-43fa-b04f-4f6e300df2fa" providerId="ADAL" clId="{435E5D8F-F5B0-4CD5-A282-05A4D9844A2F}" dt="2021-04-27T19:22:06.675" v="1050" actId="20577"/>
          <ac:spMkLst>
            <pc:docMk/>
            <pc:sldMk cId="1255078131" sldId="1051"/>
            <ac:spMk id="7" creationId="{00000000-0000-0000-0000-000000000000}"/>
          </ac:spMkLst>
        </pc:spChg>
        <pc:graphicFrameChg chg="mod">
          <ac:chgData name="Rautaporras Petteri" userId="d9004aa4-7491-43fa-b04f-4f6e300df2fa" providerId="ADAL" clId="{435E5D8F-F5B0-4CD5-A282-05A4D9844A2F}" dt="2021-04-25T10:14:18.606" v="211"/>
          <ac:graphicFrameMkLst>
            <pc:docMk/>
            <pc:sldMk cId="1255078131" sldId="1051"/>
            <ac:graphicFrameMk id="8" creationId="{00000000-0000-0000-0000-000000000000}"/>
          </ac:graphicFrameMkLst>
        </pc:graphicFrameChg>
      </pc:sldChg>
      <pc:sldChg chg="del">
        <pc:chgData name="Rautaporras Petteri" userId="d9004aa4-7491-43fa-b04f-4f6e300df2fa" providerId="ADAL" clId="{435E5D8F-F5B0-4CD5-A282-05A4D9844A2F}" dt="2021-04-25T10:22:34.015" v="265" actId="47"/>
        <pc:sldMkLst>
          <pc:docMk/>
          <pc:sldMk cId="2419185632" sldId="1052"/>
        </pc:sldMkLst>
      </pc:sldChg>
      <pc:sldChg chg="del">
        <pc:chgData name="Rautaporras Petteri" userId="d9004aa4-7491-43fa-b04f-4f6e300df2fa" providerId="ADAL" clId="{435E5D8F-F5B0-4CD5-A282-05A4D9844A2F}" dt="2021-04-25T10:41:11.951" v="369" actId="47"/>
        <pc:sldMkLst>
          <pc:docMk/>
          <pc:sldMk cId="1883107858" sldId="1053"/>
        </pc:sldMkLst>
      </pc:sldChg>
      <pc:sldChg chg="del">
        <pc:chgData name="Rautaporras Petteri" userId="d9004aa4-7491-43fa-b04f-4f6e300df2fa" providerId="ADAL" clId="{435E5D8F-F5B0-4CD5-A282-05A4D9844A2F}" dt="2021-04-25T10:24:46.223" v="272" actId="47"/>
        <pc:sldMkLst>
          <pc:docMk/>
          <pc:sldMk cId="1680971455" sldId="1054"/>
        </pc:sldMkLst>
      </pc:sldChg>
      <pc:sldChg chg="del">
        <pc:chgData name="Rautaporras Petteri" userId="d9004aa4-7491-43fa-b04f-4f6e300df2fa" providerId="ADAL" clId="{435E5D8F-F5B0-4CD5-A282-05A4D9844A2F}" dt="2021-04-25T10:42:56.755" v="377" actId="47"/>
        <pc:sldMkLst>
          <pc:docMk/>
          <pc:sldMk cId="2199243574" sldId="1055"/>
        </pc:sldMkLst>
      </pc:sldChg>
      <pc:sldChg chg="del">
        <pc:chgData name="Rautaporras Petteri" userId="d9004aa4-7491-43fa-b04f-4f6e300df2fa" providerId="ADAL" clId="{435E5D8F-F5B0-4CD5-A282-05A4D9844A2F}" dt="2021-04-25T10:30:35.281" v="283" actId="47"/>
        <pc:sldMkLst>
          <pc:docMk/>
          <pc:sldMk cId="461175757" sldId="1056"/>
        </pc:sldMkLst>
      </pc:sldChg>
      <pc:sldChg chg="del">
        <pc:chgData name="Rautaporras Petteri" userId="d9004aa4-7491-43fa-b04f-4f6e300df2fa" providerId="ADAL" clId="{435E5D8F-F5B0-4CD5-A282-05A4D9844A2F}" dt="2021-04-25T10:44:50.301" v="386" actId="47"/>
        <pc:sldMkLst>
          <pc:docMk/>
          <pc:sldMk cId="684600858" sldId="1057"/>
        </pc:sldMkLst>
      </pc:sldChg>
      <pc:sldChg chg="del mod">
        <pc:chgData name="Rautaporras Petteri" userId="d9004aa4-7491-43fa-b04f-4f6e300df2fa" providerId="ADAL" clId="{435E5D8F-F5B0-4CD5-A282-05A4D9844A2F}" dt="2021-04-25T10:33:37.049" v="299" actId="47"/>
        <pc:sldMkLst>
          <pc:docMk/>
          <pc:sldMk cId="3212395857" sldId="1058"/>
        </pc:sldMkLst>
      </pc:sldChg>
      <pc:sldChg chg="modSp del">
        <pc:chgData name="Rautaporras Petteri" userId="d9004aa4-7491-43fa-b04f-4f6e300df2fa" providerId="ADAL" clId="{435E5D8F-F5B0-4CD5-A282-05A4D9844A2F}" dt="2021-04-25T10:49:47.525" v="418" actId="47"/>
        <pc:sldMkLst>
          <pc:docMk/>
          <pc:sldMk cId="3698197194" sldId="1059"/>
        </pc:sldMkLst>
        <pc:graphicFrameChg chg="mod">
          <ac:chgData name="Rautaporras Petteri" userId="d9004aa4-7491-43fa-b04f-4f6e300df2fa" providerId="ADAL" clId="{435E5D8F-F5B0-4CD5-A282-05A4D9844A2F}" dt="2021-04-25T10:49:03.056" v="416"/>
          <ac:graphicFrameMkLst>
            <pc:docMk/>
            <pc:sldMk cId="3698197194" sldId="1059"/>
            <ac:graphicFrameMk id="8" creationId="{00000000-0000-0000-0000-000000000000}"/>
          </ac:graphicFrameMkLst>
        </pc:graphicFrameChg>
      </pc:sldChg>
      <pc:sldChg chg="modSp mod">
        <pc:chgData name="Rautaporras Petteri" userId="d9004aa4-7491-43fa-b04f-4f6e300df2fa" providerId="ADAL" clId="{435E5D8F-F5B0-4CD5-A282-05A4D9844A2F}" dt="2021-04-27T19:24:09.195" v="1054" actId="20577"/>
        <pc:sldMkLst>
          <pc:docMk/>
          <pc:sldMk cId="3461487886" sldId="1065"/>
        </pc:sldMkLst>
        <pc:spChg chg="mod">
          <ac:chgData name="Rautaporras Petteri" userId="d9004aa4-7491-43fa-b04f-4f6e300df2fa" providerId="ADAL" clId="{435E5D8F-F5B0-4CD5-A282-05A4D9844A2F}" dt="2021-04-25T10:20:04.249" v="254" actId="20577"/>
          <ac:spMkLst>
            <pc:docMk/>
            <pc:sldMk cId="3461487886" sldId="1065"/>
            <ac:spMk id="7" creationId="{00000000-0000-0000-0000-000000000000}"/>
          </ac:spMkLst>
        </pc:spChg>
        <pc:graphicFrameChg chg="modGraphic">
          <ac:chgData name="Rautaporras Petteri" userId="d9004aa4-7491-43fa-b04f-4f6e300df2fa" providerId="ADAL" clId="{435E5D8F-F5B0-4CD5-A282-05A4D9844A2F}" dt="2021-04-25T10:19:09.521" v="248" actId="20577"/>
          <ac:graphicFrameMkLst>
            <pc:docMk/>
            <pc:sldMk cId="3461487886" sldId="1065"/>
            <ac:graphicFrameMk id="14" creationId="{8AD21D0F-9B6A-4E23-A81A-E23C9B1E89C1}"/>
          </ac:graphicFrameMkLst>
        </pc:graphicFrameChg>
        <pc:graphicFrameChg chg="mod modGraphic">
          <ac:chgData name="Rautaporras Petteri" userId="d9004aa4-7491-43fa-b04f-4f6e300df2fa" providerId="ADAL" clId="{435E5D8F-F5B0-4CD5-A282-05A4D9844A2F}" dt="2021-04-27T19:24:09.195" v="1054" actId="20577"/>
          <ac:graphicFrameMkLst>
            <pc:docMk/>
            <pc:sldMk cId="3461487886" sldId="1065"/>
            <ac:graphicFrameMk id="25" creationId="{00000000-0000-0000-0000-000000000000}"/>
          </ac:graphicFrameMkLst>
        </pc:graphicFrameChg>
      </pc:sldChg>
      <pc:sldChg chg="modSp mod">
        <pc:chgData name="Rautaporras Petteri" userId="d9004aa4-7491-43fa-b04f-4f6e300df2fa" providerId="ADAL" clId="{435E5D8F-F5B0-4CD5-A282-05A4D9844A2F}" dt="2021-04-26T06:49:07.605" v="994" actId="27918"/>
        <pc:sldMkLst>
          <pc:docMk/>
          <pc:sldMk cId="3421334924" sldId="1067"/>
        </pc:sldMkLst>
        <pc:spChg chg="mod">
          <ac:chgData name="Rautaporras Petteri" userId="d9004aa4-7491-43fa-b04f-4f6e300df2fa" providerId="ADAL" clId="{435E5D8F-F5B0-4CD5-A282-05A4D9844A2F}" dt="2021-04-25T17:13:20.747" v="620" actId="20577"/>
          <ac:spMkLst>
            <pc:docMk/>
            <pc:sldMk cId="3421334924" sldId="1067"/>
            <ac:spMk id="2" creationId="{BC206263-2FBC-4388-99DE-3677A24ED38D}"/>
          </ac:spMkLst>
        </pc:spChg>
        <pc:spChg chg="mod">
          <ac:chgData name="Rautaporras Petteri" userId="d9004aa4-7491-43fa-b04f-4f6e300df2fa" providerId="ADAL" clId="{435E5D8F-F5B0-4CD5-A282-05A4D9844A2F}" dt="2021-04-25T17:13:39.301" v="638" actId="20577"/>
          <ac:spMkLst>
            <pc:docMk/>
            <pc:sldMk cId="3421334924" sldId="1067"/>
            <ac:spMk id="7" creationId="{3687ADC7-98F5-412F-B49B-43449BFC94B9}"/>
          </ac:spMkLst>
        </pc:spChg>
      </pc:sldChg>
      <pc:sldChg chg="add mod">
        <pc:chgData name="Rautaporras Petteri" userId="d9004aa4-7491-43fa-b04f-4f6e300df2fa" providerId="ADAL" clId="{435E5D8F-F5B0-4CD5-A282-05A4D9844A2F}" dt="2021-04-26T07:31:25.375" v="1020" actId="27918"/>
        <pc:sldMkLst>
          <pc:docMk/>
          <pc:sldMk cId="800762062" sldId="1068"/>
        </pc:sldMkLst>
      </pc:sldChg>
      <pc:sldChg chg="modSp del mod">
        <pc:chgData name="Rautaporras Petteri" userId="d9004aa4-7491-43fa-b04f-4f6e300df2fa" providerId="ADAL" clId="{435E5D8F-F5B0-4CD5-A282-05A4D9844A2F}" dt="2021-04-25T17:34:57.380" v="958" actId="47"/>
        <pc:sldMkLst>
          <pc:docMk/>
          <pc:sldMk cId="3926641037" sldId="1068"/>
        </pc:sldMkLst>
        <pc:spChg chg="mod">
          <ac:chgData name="Rautaporras Petteri" userId="d9004aa4-7491-43fa-b04f-4f6e300df2fa" providerId="ADAL" clId="{435E5D8F-F5B0-4CD5-A282-05A4D9844A2F}" dt="2021-04-25T10:34:51.331" v="331" actId="20577"/>
          <ac:spMkLst>
            <pc:docMk/>
            <pc:sldMk cId="3926641037" sldId="1068"/>
            <ac:spMk id="2" creationId="{00000000-0000-0000-0000-000000000000}"/>
          </ac:spMkLst>
        </pc:spChg>
      </pc:sldChg>
      <pc:sldChg chg="modSp mod">
        <pc:chgData name="Rautaporras Petteri" userId="d9004aa4-7491-43fa-b04f-4f6e300df2fa" providerId="ADAL" clId="{435E5D8F-F5B0-4CD5-A282-05A4D9844A2F}" dt="2021-04-25T17:26:54.113" v="954"/>
        <pc:sldMkLst>
          <pc:docMk/>
          <pc:sldMk cId="3588709971" sldId="1118"/>
        </pc:sldMkLst>
        <pc:spChg chg="mod">
          <ac:chgData name="Rautaporras Petteri" userId="d9004aa4-7491-43fa-b04f-4f6e300df2fa" providerId="ADAL" clId="{435E5D8F-F5B0-4CD5-A282-05A4D9844A2F}" dt="2021-04-25T17:15:18.475" v="689" actId="20577"/>
          <ac:spMkLst>
            <pc:docMk/>
            <pc:sldMk cId="3588709971" sldId="1118"/>
            <ac:spMk id="13" creationId="{7E75BD30-45EA-416E-8741-70B2B9911108}"/>
          </ac:spMkLst>
        </pc:spChg>
        <pc:graphicFrameChg chg="mod">
          <ac:chgData name="Rautaporras Petteri" userId="d9004aa4-7491-43fa-b04f-4f6e300df2fa" providerId="ADAL" clId="{435E5D8F-F5B0-4CD5-A282-05A4D9844A2F}" dt="2021-04-25T17:26:54.113" v="954"/>
          <ac:graphicFrameMkLst>
            <pc:docMk/>
            <pc:sldMk cId="3588709971" sldId="1118"/>
            <ac:graphicFrameMk id="9" creationId="{77D08159-59A8-4D26-8835-EADDC01FB2C4}"/>
          </ac:graphicFrameMkLst>
        </pc:graphicFrameChg>
      </pc:sldChg>
      <pc:sldChg chg="del">
        <pc:chgData name="Rautaporras Petteri" userId="d9004aa4-7491-43fa-b04f-4f6e300df2fa" providerId="ADAL" clId="{435E5D8F-F5B0-4CD5-A282-05A4D9844A2F}" dt="2021-04-25T17:15:52.942" v="691" actId="47"/>
        <pc:sldMkLst>
          <pc:docMk/>
          <pc:sldMk cId="1038765052" sldId="1123"/>
        </pc:sldMkLst>
      </pc:sldChg>
      <pc:sldChg chg="del">
        <pc:chgData name="Rautaporras Petteri" userId="d9004aa4-7491-43fa-b04f-4f6e300df2fa" providerId="ADAL" clId="{435E5D8F-F5B0-4CD5-A282-05A4D9844A2F}" dt="2021-04-25T17:22:34.941" v="921" actId="47"/>
        <pc:sldMkLst>
          <pc:docMk/>
          <pc:sldMk cId="1533151879" sldId="1125"/>
        </pc:sldMkLst>
      </pc:sldChg>
      <pc:sldChg chg="modSp ord">
        <pc:chgData name="Rautaporras Petteri" userId="d9004aa4-7491-43fa-b04f-4f6e300df2fa" providerId="ADAL" clId="{435E5D8F-F5B0-4CD5-A282-05A4D9844A2F}" dt="2021-04-25T17:34:55.475" v="957"/>
        <pc:sldMkLst>
          <pc:docMk/>
          <pc:sldMk cId="2192367370" sldId="2076137432"/>
        </pc:sldMkLst>
        <pc:graphicFrameChg chg="mod">
          <ac:chgData name="Rautaporras Petteri" userId="d9004aa4-7491-43fa-b04f-4f6e300df2fa" providerId="ADAL" clId="{435E5D8F-F5B0-4CD5-A282-05A4D9844A2F}" dt="2021-04-25T17:10:51.734" v="499"/>
          <ac:graphicFrameMkLst>
            <pc:docMk/>
            <pc:sldMk cId="2192367370" sldId="2076137432"/>
            <ac:graphicFrameMk id="12" creationId="{00000000-0000-0000-0000-000000000000}"/>
          </ac:graphicFrameMkLst>
        </pc:graphicFrameChg>
      </pc:sldChg>
      <pc:sldChg chg="add">
        <pc:chgData name="Rautaporras Petteri" userId="d9004aa4-7491-43fa-b04f-4f6e300df2fa" providerId="ADAL" clId="{435E5D8F-F5B0-4CD5-A282-05A4D9844A2F}" dt="2021-04-25T09:49:00.559" v="199"/>
        <pc:sldMkLst>
          <pc:docMk/>
          <pc:sldMk cId="2207283923" sldId="2076137433"/>
        </pc:sldMkLst>
      </pc:sldChg>
      <pc:sldChg chg="delSp modSp add mod">
        <pc:chgData name="Rautaporras Petteri" userId="d9004aa4-7491-43fa-b04f-4f6e300df2fa" providerId="ADAL" clId="{435E5D8F-F5B0-4CD5-A282-05A4D9844A2F}" dt="2021-04-26T07:02:49.626" v="1002" actId="27918"/>
        <pc:sldMkLst>
          <pc:docMk/>
          <pc:sldMk cId="616389290" sldId="2076137434"/>
        </pc:sldMkLst>
        <pc:spChg chg="mod">
          <ac:chgData name="Rautaporras Petteri" userId="d9004aa4-7491-43fa-b04f-4f6e300df2fa" providerId="ADAL" clId="{435E5D8F-F5B0-4CD5-A282-05A4D9844A2F}" dt="2021-04-25T10:20:49.137" v="259"/>
          <ac:spMkLst>
            <pc:docMk/>
            <pc:sldMk cId="616389290" sldId="2076137434"/>
            <ac:spMk id="2" creationId="{00000000-0000-0000-0000-000000000000}"/>
          </ac:spMkLst>
        </pc:spChg>
        <pc:spChg chg="del">
          <ac:chgData name="Rautaporras Petteri" userId="d9004aa4-7491-43fa-b04f-4f6e300df2fa" providerId="ADAL" clId="{435E5D8F-F5B0-4CD5-A282-05A4D9844A2F}" dt="2021-04-25T10:20:52.145" v="260" actId="478"/>
          <ac:spMkLst>
            <pc:docMk/>
            <pc:sldMk cId="616389290" sldId="2076137434"/>
            <ac:spMk id="26" creationId="{00000000-0000-0000-0000-000000000000}"/>
          </ac:spMkLst>
        </pc:spChg>
        <pc:graphicFrameChg chg="mod">
          <ac:chgData name="Rautaporras Petteri" userId="d9004aa4-7491-43fa-b04f-4f6e300df2fa" providerId="ADAL" clId="{435E5D8F-F5B0-4CD5-A282-05A4D9844A2F}" dt="2021-04-25T10:22:14.277" v="264"/>
          <ac:graphicFrameMkLst>
            <pc:docMk/>
            <pc:sldMk cId="616389290" sldId="2076137434"/>
            <ac:graphicFrameMk id="25" creationId="{00000000-0000-0000-0000-000000000000}"/>
          </ac:graphicFrameMkLst>
        </pc:graphicFrameChg>
      </pc:sldChg>
      <pc:sldChg chg="delSp modSp add mod">
        <pc:chgData name="Rautaporras Petteri" userId="d9004aa4-7491-43fa-b04f-4f6e300df2fa" providerId="ADAL" clId="{435E5D8F-F5B0-4CD5-A282-05A4D9844A2F}" dt="2021-04-26T07:06:52.041" v="1006" actId="27918"/>
        <pc:sldMkLst>
          <pc:docMk/>
          <pc:sldMk cId="3005809879" sldId="2076137435"/>
        </pc:sldMkLst>
        <pc:spChg chg="mod">
          <ac:chgData name="Rautaporras Petteri" userId="d9004aa4-7491-43fa-b04f-4f6e300df2fa" providerId="ADAL" clId="{435E5D8F-F5B0-4CD5-A282-05A4D9844A2F}" dt="2021-04-25T10:22:46.742" v="266"/>
          <ac:spMkLst>
            <pc:docMk/>
            <pc:sldMk cId="3005809879" sldId="2076137435"/>
            <ac:spMk id="2" creationId="{00000000-0000-0000-0000-000000000000}"/>
          </ac:spMkLst>
        </pc:spChg>
        <pc:spChg chg="del">
          <ac:chgData name="Rautaporras Petteri" userId="d9004aa4-7491-43fa-b04f-4f6e300df2fa" providerId="ADAL" clId="{435E5D8F-F5B0-4CD5-A282-05A4D9844A2F}" dt="2021-04-25T10:22:54.676" v="267" actId="478"/>
          <ac:spMkLst>
            <pc:docMk/>
            <pc:sldMk cId="3005809879" sldId="2076137435"/>
            <ac:spMk id="26" creationId="{00000000-0000-0000-0000-000000000000}"/>
          </ac:spMkLst>
        </pc:spChg>
        <pc:graphicFrameChg chg="mod">
          <ac:chgData name="Rautaporras Petteri" userId="d9004aa4-7491-43fa-b04f-4f6e300df2fa" providerId="ADAL" clId="{435E5D8F-F5B0-4CD5-A282-05A4D9844A2F}" dt="2021-04-25T10:23:48.782" v="271"/>
          <ac:graphicFrameMkLst>
            <pc:docMk/>
            <pc:sldMk cId="3005809879" sldId="2076137435"/>
            <ac:graphicFrameMk id="25" creationId="{00000000-0000-0000-0000-000000000000}"/>
          </ac:graphicFrameMkLst>
        </pc:graphicFrameChg>
      </pc:sldChg>
      <pc:sldChg chg="delSp modSp add mod">
        <pc:chgData name="Rautaporras Petteri" userId="d9004aa4-7491-43fa-b04f-4f6e300df2fa" providerId="ADAL" clId="{435E5D8F-F5B0-4CD5-A282-05A4D9844A2F}" dt="2021-04-27T04:48:16.451" v="1032"/>
        <pc:sldMkLst>
          <pc:docMk/>
          <pc:sldMk cId="2573698252" sldId="2076137436"/>
        </pc:sldMkLst>
        <pc:spChg chg="mod">
          <ac:chgData name="Rautaporras Petteri" userId="d9004aa4-7491-43fa-b04f-4f6e300df2fa" providerId="ADAL" clId="{435E5D8F-F5B0-4CD5-A282-05A4D9844A2F}" dt="2021-04-25T10:24:58.030" v="273"/>
          <ac:spMkLst>
            <pc:docMk/>
            <pc:sldMk cId="2573698252" sldId="2076137436"/>
            <ac:spMk id="2" creationId="{00000000-0000-0000-0000-000000000000}"/>
          </ac:spMkLst>
        </pc:spChg>
        <pc:spChg chg="del">
          <ac:chgData name="Rautaporras Petteri" userId="d9004aa4-7491-43fa-b04f-4f6e300df2fa" providerId="ADAL" clId="{435E5D8F-F5B0-4CD5-A282-05A4D9844A2F}" dt="2021-04-25T10:25:05.779" v="274" actId="478"/>
          <ac:spMkLst>
            <pc:docMk/>
            <pc:sldMk cId="2573698252" sldId="2076137436"/>
            <ac:spMk id="26" creationId="{00000000-0000-0000-0000-000000000000}"/>
          </ac:spMkLst>
        </pc:spChg>
        <pc:graphicFrameChg chg="mod">
          <ac:chgData name="Rautaporras Petteri" userId="d9004aa4-7491-43fa-b04f-4f6e300df2fa" providerId="ADAL" clId="{435E5D8F-F5B0-4CD5-A282-05A4D9844A2F}" dt="2021-04-27T04:48:16.451" v="1032"/>
          <ac:graphicFrameMkLst>
            <pc:docMk/>
            <pc:sldMk cId="2573698252" sldId="2076137436"/>
            <ac:graphicFrameMk id="25" creationId="{00000000-0000-0000-0000-000000000000}"/>
          </ac:graphicFrameMkLst>
        </pc:graphicFrameChg>
      </pc:sldChg>
      <pc:sldChg chg="addSp delSp modSp add mod">
        <pc:chgData name="Rautaporras Petteri" userId="d9004aa4-7491-43fa-b04f-4f6e300df2fa" providerId="ADAL" clId="{435E5D8F-F5B0-4CD5-A282-05A4D9844A2F}" dt="2021-04-26T07:18:13.757" v="1014" actId="27918"/>
        <pc:sldMkLst>
          <pc:docMk/>
          <pc:sldMk cId="3105830212" sldId="2076137437"/>
        </pc:sldMkLst>
        <pc:spChg chg="mod">
          <ac:chgData name="Rautaporras Petteri" userId="d9004aa4-7491-43fa-b04f-4f6e300df2fa" providerId="ADAL" clId="{435E5D8F-F5B0-4CD5-A282-05A4D9844A2F}" dt="2021-04-25T10:31:13.874" v="284"/>
          <ac:spMkLst>
            <pc:docMk/>
            <pc:sldMk cId="3105830212" sldId="2076137437"/>
            <ac:spMk id="2" creationId="{00000000-0000-0000-0000-000000000000}"/>
          </ac:spMkLst>
        </pc:spChg>
        <pc:spChg chg="mod">
          <ac:chgData name="Rautaporras Petteri" userId="d9004aa4-7491-43fa-b04f-4f6e300df2fa" providerId="ADAL" clId="{435E5D8F-F5B0-4CD5-A282-05A4D9844A2F}" dt="2021-04-25T10:33:32.468" v="298" actId="1076"/>
          <ac:spMkLst>
            <pc:docMk/>
            <pc:sldMk cId="3105830212" sldId="2076137437"/>
            <ac:spMk id="26" creationId="{00000000-0000-0000-0000-000000000000}"/>
          </ac:spMkLst>
        </pc:spChg>
        <pc:graphicFrameChg chg="add mod">
          <ac:chgData name="Rautaporras Petteri" userId="d9004aa4-7491-43fa-b04f-4f6e300df2fa" providerId="ADAL" clId="{435E5D8F-F5B0-4CD5-A282-05A4D9844A2F}" dt="2021-04-25T10:33:29.961" v="297" actId="1076"/>
          <ac:graphicFrameMkLst>
            <pc:docMk/>
            <pc:sldMk cId="3105830212" sldId="2076137437"/>
            <ac:graphicFrameMk id="13" creationId="{72A86167-D5BD-4726-B1B9-B713E6D1CFA0}"/>
          </ac:graphicFrameMkLst>
        </pc:graphicFrameChg>
        <pc:graphicFrameChg chg="del">
          <ac:chgData name="Rautaporras Petteri" userId="d9004aa4-7491-43fa-b04f-4f6e300df2fa" providerId="ADAL" clId="{435E5D8F-F5B0-4CD5-A282-05A4D9844A2F}" dt="2021-04-25T10:33:22.456" v="295" actId="478"/>
          <ac:graphicFrameMkLst>
            <pc:docMk/>
            <pc:sldMk cId="3105830212" sldId="2076137437"/>
            <ac:graphicFrameMk id="25" creationId="{00000000-0000-0000-0000-000000000000}"/>
          </ac:graphicFrameMkLst>
        </pc:graphicFrameChg>
      </pc:sldChg>
      <pc:sldChg chg="delSp modSp add mod">
        <pc:chgData name="Rautaporras Petteri" userId="d9004aa4-7491-43fa-b04f-4f6e300df2fa" providerId="ADAL" clId="{435E5D8F-F5B0-4CD5-A282-05A4D9844A2F}" dt="2021-04-26T07:05:23.021" v="1004" actId="27918"/>
        <pc:sldMkLst>
          <pc:docMk/>
          <pc:sldMk cId="1512936188" sldId="2076137438"/>
        </pc:sldMkLst>
        <pc:spChg chg="mod">
          <ac:chgData name="Rautaporras Petteri" userId="d9004aa4-7491-43fa-b04f-4f6e300df2fa" providerId="ADAL" clId="{435E5D8F-F5B0-4CD5-A282-05A4D9844A2F}" dt="2021-04-25T10:39:24.441" v="363"/>
          <ac:spMkLst>
            <pc:docMk/>
            <pc:sldMk cId="1512936188" sldId="2076137438"/>
            <ac:spMk id="2" creationId="{00000000-0000-0000-0000-000000000000}"/>
          </ac:spMkLst>
        </pc:spChg>
        <pc:spChg chg="mod">
          <ac:chgData name="Rautaporras Petteri" userId="d9004aa4-7491-43fa-b04f-4f6e300df2fa" providerId="ADAL" clId="{435E5D8F-F5B0-4CD5-A282-05A4D9844A2F}" dt="2021-04-25T10:45:04.225" v="390" actId="20577"/>
          <ac:spMkLst>
            <pc:docMk/>
            <pc:sldMk cId="1512936188" sldId="2076137438"/>
            <ac:spMk id="7" creationId="{00000000-0000-0000-0000-000000000000}"/>
          </ac:spMkLst>
        </pc:spChg>
        <pc:spChg chg="del">
          <ac:chgData name="Rautaporras Petteri" userId="d9004aa4-7491-43fa-b04f-4f6e300df2fa" providerId="ADAL" clId="{435E5D8F-F5B0-4CD5-A282-05A4D9844A2F}" dt="2021-04-25T10:40:35.009" v="367" actId="478"/>
          <ac:spMkLst>
            <pc:docMk/>
            <pc:sldMk cId="1512936188" sldId="2076137438"/>
            <ac:spMk id="12" creationId="{00000000-0000-0000-0000-000000000000}"/>
          </ac:spMkLst>
        </pc:spChg>
        <pc:graphicFrameChg chg="mod">
          <ac:chgData name="Rautaporras Petteri" userId="d9004aa4-7491-43fa-b04f-4f6e300df2fa" providerId="ADAL" clId="{435E5D8F-F5B0-4CD5-A282-05A4D9844A2F}" dt="2021-04-25T10:40:40.129" v="368"/>
          <ac:graphicFrameMkLst>
            <pc:docMk/>
            <pc:sldMk cId="1512936188" sldId="2076137438"/>
            <ac:graphicFrameMk id="11" creationId="{00000000-0000-0000-0000-000000000000}"/>
          </ac:graphicFrameMkLst>
        </pc:graphicFrameChg>
      </pc:sldChg>
      <pc:sldChg chg="delSp modSp add mod">
        <pc:chgData name="Rautaporras Petteri" userId="d9004aa4-7491-43fa-b04f-4f6e300df2fa" providerId="ADAL" clId="{435E5D8F-F5B0-4CD5-A282-05A4D9844A2F}" dt="2021-04-26T07:08:21.096" v="1008" actId="27918"/>
        <pc:sldMkLst>
          <pc:docMk/>
          <pc:sldMk cId="1445491431" sldId="2076137439"/>
        </pc:sldMkLst>
        <pc:spChg chg="mod">
          <ac:chgData name="Rautaporras Petteri" userId="d9004aa4-7491-43fa-b04f-4f6e300df2fa" providerId="ADAL" clId="{435E5D8F-F5B0-4CD5-A282-05A4D9844A2F}" dt="2021-04-25T10:41:26.015" v="371" actId="20577"/>
          <ac:spMkLst>
            <pc:docMk/>
            <pc:sldMk cId="1445491431" sldId="2076137439"/>
            <ac:spMk id="2" creationId="{00000000-0000-0000-0000-000000000000}"/>
          </ac:spMkLst>
        </pc:spChg>
        <pc:spChg chg="mod">
          <ac:chgData name="Rautaporras Petteri" userId="d9004aa4-7491-43fa-b04f-4f6e300df2fa" providerId="ADAL" clId="{435E5D8F-F5B0-4CD5-A282-05A4D9844A2F}" dt="2021-04-25T10:44:59.421" v="388" actId="20577"/>
          <ac:spMkLst>
            <pc:docMk/>
            <pc:sldMk cId="1445491431" sldId="2076137439"/>
            <ac:spMk id="7" creationId="{00000000-0000-0000-0000-000000000000}"/>
          </ac:spMkLst>
        </pc:spChg>
        <pc:spChg chg="del">
          <ac:chgData name="Rautaporras Petteri" userId="d9004aa4-7491-43fa-b04f-4f6e300df2fa" providerId="ADAL" clId="{435E5D8F-F5B0-4CD5-A282-05A4D9844A2F}" dt="2021-04-25T10:41:32.331" v="372" actId="478"/>
          <ac:spMkLst>
            <pc:docMk/>
            <pc:sldMk cId="1445491431" sldId="2076137439"/>
            <ac:spMk id="12" creationId="{00000000-0000-0000-0000-000000000000}"/>
          </ac:spMkLst>
        </pc:spChg>
        <pc:graphicFrameChg chg="mod">
          <ac:chgData name="Rautaporras Petteri" userId="d9004aa4-7491-43fa-b04f-4f6e300df2fa" providerId="ADAL" clId="{435E5D8F-F5B0-4CD5-A282-05A4D9844A2F}" dt="2021-04-25T10:42:49.368" v="376"/>
          <ac:graphicFrameMkLst>
            <pc:docMk/>
            <pc:sldMk cId="1445491431" sldId="2076137439"/>
            <ac:graphicFrameMk id="11" creationId="{00000000-0000-0000-0000-000000000000}"/>
          </ac:graphicFrameMkLst>
        </pc:graphicFrameChg>
      </pc:sldChg>
      <pc:sldChg chg="delSp modSp add mod">
        <pc:chgData name="Rautaporras Petteri" userId="d9004aa4-7491-43fa-b04f-4f6e300df2fa" providerId="ADAL" clId="{435E5D8F-F5B0-4CD5-A282-05A4D9844A2F}" dt="2021-04-27T04:49:21.356" v="1038"/>
        <pc:sldMkLst>
          <pc:docMk/>
          <pc:sldMk cId="548278419" sldId="2076137440"/>
        </pc:sldMkLst>
        <pc:spChg chg="mod">
          <ac:chgData name="Rautaporras Petteri" userId="d9004aa4-7491-43fa-b04f-4f6e300df2fa" providerId="ADAL" clId="{435E5D8F-F5B0-4CD5-A282-05A4D9844A2F}" dt="2021-04-25T10:43:23.841" v="378"/>
          <ac:spMkLst>
            <pc:docMk/>
            <pc:sldMk cId="548278419" sldId="2076137440"/>
            <ac:spMk id="2" creationId="{00000000-0000-0000-0000-000000000000}"/>
          </ac:spMkLst>
        </pc:spChg>
        <pc:spChg chg="mod">
          <ac:chgData name="Rautaporras Petteri" userId="d9004aa4-7491-43fa-b04f-4f6e300df2fa" providerId="ADAL" clId="{435E5D8F-F5B0-4CD5-A282-05A4D9844A2F}" dt="2021-04-25T10:44:36.104" v="385" actId="20577"/>
          <ac:spMkLst>
            <pc:docMk/>
            <pc:sldMk cId="548278419" sldId="2076137440"/>
            <ac:spMk id="7" creationId="{00000000-0000-0000-0000-000000000000}"/>
          </ac:spMkLst>
        </pc:spChg>
        <pc:spChg chg="del">
          <ac:chgData name="Rautaporras Petteri" userId="d9004aa4-7491-43fa-b04f-4f6e300df2fa" providerId="ADAL" clId="{435E5D8F-F5B0-4CD5-A282-05A4D9844A2F}" dt="2021-04-25T10:43:38.036" v="380" actId="478"/>
          <ac:spMkLst>
            <pc:docMk/>
            <pc:sldMk cId="548278419" sldId="2076137440"/>
            <ac:spMk id="12" creationId="{00000000-0000-0000-0000-000000000000}"/>
          </ac:spMkLst>
        </pc:spChg>
        <pc:graphicFrameChg chg="mod">
          <ac:chgData name="Rautaporras Petteri" userId="d9004aa4-7491-43fa-b04f-4f6e300df2fa" providerId="ADAL" clId="{435E5D8F-F5B0-4CD5-A282-05A4D9844A2F}" dt="2021-04-27T04:49:21.356" v="1038"/>
          <ac:graphicFrameMkLst>
            <pc:docMk/>
            <pc:sldMk cId="548278419" sldId="2076137440"/>
            <ac:graphicFrameMk id="11" creationId="{00000000-0000-0000-0000-000000000000}"/>
          </ac:graphicFrameMkLst>
        </pc:graphicFrameChg>
      </pc:sldChg>
      <pc:sldChg chg="addSp delSp modSp add mod">
        <pc:chgData name="Rautaporras Petteri" userId="d9004aa4-7491-43fa-b04f-4f6e300df2fa" providerId="ADAL" clId="{435E5D8F-F5B0-4CD5-A282-05A4D9844A2F}" dt="2021-04-26T07:19:55.839" v="1016" actId="27918"/>
        <pc:sldMkLst>
          <pc:docMk/>
          <pc:sldMk cId="2080301044" sldId="2076137441"/>
        </pc:sldMkLst>
        <pc:spChg chg="mod">
          <ac:chgData name="Rautaporras Petteri" userId="d9004aa4-7491-43fa-b04f-4f6e300df2fa" providerId="ADAL" clId="{435E5D8F-F5B0-4CD5-A282-05A4D9844A2F}" dt="2021-04-25T10:45:48.151" v="395"/>
          <ac:spMkLst>
            <pc:docMk/>
            <pc:sldMk cId="2080301044" sldId="2076137441"/>
            <ac:spMk id="2" creationId="{00000000-0000-0000-0000-000000000000}"/>
          </ac:spMkLst>
        </pc:spChg>
        <pc:spChg chg="mod">
          <ac:chgData name="Rautaporras Petteri" userId="d9004aa4-7491-43fa-b04f-4f6e300df2fa" providerId="ADAL" clId="{435E5D8F-F5B0-4CD5-A282-05A4D9844A2F}" dt="2021-04-25T10:45:21.603" v="394" actId="20577"/>
          <ac:spMkLst>
            <pc:docMk/>
            <pc:sldMk cId="2080301044" sldId="2076137441"/>
            <ac:spMk id="7" creationId="{00000000-0000-0000-0000-000000000000}"/>
          </ac:spMkLst>
        </pc:spChg>
        <pc:spChg chg="mod">
          <ac:chgData name="Rautaporras Petteri" userId="d9004aa4-7491-43fa-b04f-4f6e300df2fa" providerId="ADAL" clId="{435E5D8F-F5B0-4CD5-A282-05A4D9844A2F}" dt="2021-04-25T10:48:55.855" v="415" actId="1076"/>
          <ac:spMkLst>
            <pc:docMk/>
            <pc:sldMk cId="2080301044" sldId="2076137441"/>
            <ac:spMk id="12" creationId="{00000000-0000-0000-0000-000000000000}"/>
          </ac:spMkLst>
        </pc:spChg>
        <pc:graphicFrameChg chg="mod">
          <ac:chgData name="Rautaporras Petteri" userId="d9004aa4-7491-43fa-b04f-4f6e300df2fa" providerId="ADAL" clId="{435E5D8F-F5B0-4CD5-A282-05A4D9844A2F}" dt="2021-04-25T10:49:42.894" v="417"/>
          <ac:graphicFrameMkLst>
            <pc:docMk/>
            <pc:sldMk cId="2080301044" sldId="2076137441"/>
            <ac:graphicFrameMk id="8" creationId="{00000000-0000-0000-0000-000000000000}"/>
          </ac:graphicFrameMkLst>
        </pc:graphicFrameChg>
        <pc:graphicFrameChg chg="del">
          <ac:chgData name="Rautaporras Petteri" userId="d9004aa4-7491-43fa-b04f-4f6e300df2fa" providerId="ADAL" clId="{435E5D8F-F5B0-4CD5-A282-05A4D9844A2F}" dt="2021-04-25T10:48:02.572" v="406" actId="478"/>
          <ac:graphicFrameMkLst>
            <pc:docMk/>
            <pc:sldMk cId="2080301044" sldId="2076137441"/>
            <ac:graphicFrameMk id="11" creationId="{00000000-0000-0000-0000-000000000000}"/>
          </ac:graphicFrameMkLst>
        </pc:graphicFrameChg>
        <pc:graphicFrameChg chg="add mod">
          <ac:chgData name="Rautaporras Petteri" userId="d9004aa4-7491-43fa-b04f-4f6e300df2fa" providerId="ADAL" clId="{435E5D8F-F5B0-4CD5-A282-05A4D9844A2F}" dt="2021-04-25T10:48:11.510" v="408" actId="1076"/>
          <ac:graphicFrameMkLst>
            <pc:docMk/>
            <pc:sldMk cId="2080301044" sldId="2076137441"/>
            <ac:graphicFrameMk id="15" creationId="{55A23630-3A25-4A46-B3EC-C25E3B34ED51}"/>
          </ac:graphicFrameMkLst>
        </pc:graphicFrameChg>
      </pc:sldChg>
      <pc:sldChg chg="add">
        <pc:chgData name="Rautaporras Petteri" userId="d9004aa4-7491-43fa-b04f-4f6e300df2fa" providerId="ADAL" clId="{435E5D8F-F5B0-4CD5-A282-05A4D9844A2F}" dt="2021-04-27T04:45:50.852" v="1021"/>
        <pc:sldMkLst>
          <pc:docMk/>
          <pc:sldMk cId="3964838767" sldId="2076137442"/>
        </pc:sldMkLst>
      </pc:sldChg>
    </pc:docChg>
  </pc:docChgLst>
  <pc:docChgLst>
    <pc:chgData name="Rautaporras Petteri" userId="81ae4bc9-51ec-4b09-af2d-f08f9486593f" providerId="ADAL" clId="{9D4E8569-28B6-4B2A-9952-0ECBB0B4DAEF}"/>
    <pc:docChg chg="undo custSel addSld delSld modSld sldOrd">
      <pc:chgData name="Rautaporras Petteri" userId="81ae4bc9-51ec-4b09-af2d-f08f9486593f" providerId="ADAL" clId="{9D4E8569-28B6-4B2A-9952-0ECBB0B4DAEF}" dt="2021-11-01T19:00:06.886" v="299" actId="20577"/>
      <pc:docMkLst>
        <pc:docMk/>
      </pc:docMkLst>
      <pc:sldChg chg="delSp del mod">
        <pc:chgData name="Rautaporras Petteri" userId="81ae4bc9-51ec-4b09-af2d-f08f9486593f" providerId="ADAL" clId="{9D4E8569-28B6-4B2A-9952-0ECBB0B4DAEF}" dt="2021-11-01T08:08:30.194" v="2" actId="47"/>
        <pc:sldMkLst>
          <pc:docMk/>
          <pc:sldMk cId="3984870155" sldId="256"/>
        </pc:sldMkLst>
        <pc:picChg chg="del">
          <ac:chgData name="Rautaporras Petteri" userId="81ae4bc9-51ec-4b09-af2d-f08f9486593f" providerId="ADAL" clId="{9D4E8569-28B6-4B2A-9952-0ECBB0B4DAEF}" dt="2021-11-01T07:56:16.980" v="0" actId="478"/>
          <ac:picMkLst>
            <pc:docMk/>
            <pc:sldMk cId="3984870155" sldId="256"/>
            <ac:picMk id="8" creationId="{068612EF-B7CD-45C2-8EFE-3B15DE06435D}"/>
          </ac:picMkLst>
        </pc:picChg>
      </pc:sldChg>
      <pc:sldChg chg="modSp del ord">
        <pc:chgData name="Rautaporras Petteri" userId="81ae4bc9-51ec-4b09-af2d-f08f9486593f" providerId="ADAL" clId="{9D4E8569-28B6-4B2A-9952-0ECBB0B4DAEF}" dt="2021-11-01T10:34:04.488" v="145" actId="47"/>
        <pc:sldMkLst>
          <pc:docMk/>
          <pc:sldMk cId="912479398" sldId="261"/>
        </pc:sldMkLst>
        <pc:graphicFrameChg chg="mod">
          <ac:chgData name="Rautaporras Petteri" userId="81ae4bc9-51ec-4b09-af2d-f08f9486593f" providerId="ADAL" clId="{9D4E8569-28B6-4B2A-9952-0ECBB0B4DAEF}" dt="2021-11-01T10:34:04.440" v="144"/>
          <ac:graphicFrameMkLst>
            <pc:docMk/>
            <pc:sldMk cId="912479398" sldId="261"/>
            <ac:graphicFrameMk id="15" creationId="{700487CA-A246-4A6D-AFFF-F0216AAC0A9A}"/>
          </ac:graphicFrameMkLst>
        </pc:graphicFrameChg>
      </pc:sldChg>
      <pc:sldChg chg="modSp">
        <pc:chgData name="Rautaporras Petteri" userId="81ae4bc9-51ec-4b09-af2d-f08f9486593f" providerId="ADAL" clId="{9D4E8569-28B6-4B2A-9952-0ECBB0B4DAEF}" dt="2021-11-01T14:54:33.682" v="168"/>
        <pc:sldMkLst>
          <pc:docMk/>
          <pc:sldMk cId="299574909" sldId="272"/>
        </pc:sldMkLst>
        <pc:graphicFrameChg chg="mod">
          <ac:chgData name="Rautaporras Petteri" userId="81ae4bc9-51ec-4b09-af2d-f08f9486593f" providerId="ADAL" clId="{9D4E8569-28B6-4B2A-9952-0ECBB0B4DAEF}" dt="2021-11-01T14:54:33.682" v="168"/>
          <ac:graphicFrameMkLst>
            <pc:docMk/>
            <pc:sldMk cId="299574909" sldId="272"/>
            <ac:graphicFrameMk id="12" creationId="{00000000-0000-0000-0000-000000000000}"/>
          </ac:graphicFrameMkLst>
        </pc:graphicFrameChg>
      </pc:sldChg>
      <pc:sldChg chg="modSp">
        <pc:chgData name="Rautaporras Petteri" userId="81ae4bc9-51ec-4b09-af2d-f08f9486593f" providerId="ADAL" clId="{9D4E8569-28B6-4B2A-9952-0ECBB0B4DAEF}" dt="2021-11-01T14:54:33.686" v="169"/>
        <pc:sldMkLst>
          <pc:docMk/>
          <pc:sldMk cId="2558427506" sldId="276"/>
        </pc:sldMkLst>
        <pc:graphicFrameChg chg="mod">
          <ac:chgData name="Rautaporras Petteri" userId="81ae4bc9-51ec-4b09-af2d-f08f9486593f" providerId="ADAL" clId="{9D4E8569-28B6-4B2A-9952-0ECBB0B4DAEF}" dt="2021-11-01T14:54:33.686" v="169"/>
          <ac:graphicFrameMkLst>
            <pc:docMk/>
            <pc:sldMk cId="2558427506" sldId="276"/>
            <ac:graphicFrameMk id="9" creationId="{00000000-0000-0000-0000-000000000000}"/>
          </ac:graphicFrameMkLst>
        </pc:graphicFrameChg>
      </pc:sldChg>
      <pc:sldChg chg="modSp del">
        <pc:chgData name="Rautaporras Petteri" userId="81ae4bc9-51ec-4b09-af2d-f08f9486593f" providerId="ADAL" clId="{9D4E8569-28B6-4B2A-9952-0ECBB0B4DAEF}" dt="2021-11-01T08:30:58.199" v="33" actId="47"/>
        <pc:sldMkLst>
          <pc:docMk/>
          <pc:sldMk cId="234392101" sldId="283"/>
        </pc:sldMkLst>
        <pc:graphicFrameChg chg="mod">
          <ac:chgData name="Rautaporras Petteri" userId="81ae4bc9-51ec-4b09-af2d-f08f9486593f" providerId="ADAL" clId="{9D4E8569-28B6-4B2A-9952-0ECBB0B4DAEF}" dt="2021-11-01T08:12:30.282" v="15"/>
          <ac:graphicFrameMkLst>
            <pc:docMk/>
            <pc:sldMk cId="234392101" sldId="283"/>
            <ac:graphicFrameMk id="18" creationId="{5C0EBE92-AFAE-40A8-9E3C-F54339200160}"/>
          </ac:graphicFrameMkLst>
        </pc:graphicFrameChg>
      </pc:sldChg>
      <pc:sldChg chg="modSp">
        <pc:chgData name="Rautaporras Petteri" userId="81ae4bc9-51ec-4b09-af2d-f08f9486593f" providerId="ADAL" clId="{9D4E8569-28B6-4B2A-9952-0ECBB0B4DAEF}" dt="2021-11-01T14:54:33.692" v="170"/>
        <pc:sldMkLst>
          <pc:docMk/>
          <pc:sldMk cId="536686186" sldId="285"/>
        </pc:sldMkLst>
        <pc:graphicFrameChg chg="mod">
          <ac:chgData name="Rautaporras Petteri" userId="81ae4bc9-51ec-4b09-af2d-f08f9486593f" providerId="ADAL" clId="{9D4E8569-28B6-4B2A-9952-0ECBB0B4DAEF}" dt="2021-11-01T14:54:33.692" v="170"/>
          <ac:graphicFrameMkLst>
            <pc:docMk/>
            <pc:sldMk cId="536686186" sldId="285"/>
            <ac:graphicFrameMk id="15" creationId="{74A43613-5198-4036-8EBC-B4DB34A53CC5}"/>
          </ac:graphicFrameMkLst>
        </pc:graphicFrameChg>
      </pc:sldChg>
      <pc:sldChg chg="del">
        <pc:chgData name="Rautaporras Petteri" userId="81ae4bc9-51ec-4b09-af2d-f08f9486593f" providerId="ADAL" clId="{9D4E8569-28B6-4B2A-9952-0ECBB0B4DAEF}" dt="2021-11-01T08:31:34.035" v="35" actId="47"/>
        <pc:sldMkLst>
          <pc:docMk/>
          <pc:sldMk cId="2843273578" sldId="922"/>
        </pc:sldMkLst>
      </pc:sldChg>
      <pc:sldChg chg="modSp mod">
        <pc:chgData name="Rautaporras Petteri" userId="81ae4bc9-51ec-4b09-af2d-f08f9486593f" providerId="ADAL" clId="{9D4E8569-28B6-4B2A-9952-0ECBB0B4DAEF}" dt="2021-11-01T08:12:11.150" v="12" actId="20577"/>
        <pc:sldMkLst>
          <pc:docMk/>
          <pc:sldMk cId="1951005388" sldId="1006"/>
        </pc:sldMkLst>
        <pc:spChg chg="mod">
          <ac:chgData name="Rautaporras Petteri" userId="81ae4bc9-51ec-4b09-af2d-f08f9486593f" providerId="ADAL" clId="{9D4E8569-28B6-4B2A-9952-0ECBB0B4DAEF}" dt="2021-11-01T08:11:54.123" v="3"/>
          <ac:spMkLst>
            <pc:docMk/>
            <pc:sldMk cId="1951005388" sldId="1006"/>
            <ac:spMk id="2" creationId="{1EA16522-6D7C-4EC7-AF1E-1A8A6FD7091A}"/>
          </ac:spMkLst>
        </pc:spChg>
        <pc:spChg chg="mod">
          <ac:chgData name="Rautaporras Petteri" userId="81ae4bc9-51ec-4b09-af2d-f08f9486593f" providerId="ADAL" clId="{9D4E8569-28B6-4B2A-9952-0ECBB0B4DAEF}" dt="2021-11-01T08:12:11.150" v="12" actId="20577"/>
          <ac:spMkLst>
            <pc:docMk/>
            <pc:sldMk cId="1951005388" sldId="1006"/>
            <ac:spMk id="8" creationId="{90C026DD-3A51-4C75-99FD-A0BB96DF5E3D}"/>
          </ac:spMkLst>
        </pc:spChg>
      </pc:sldChg>
      <pc:sldChg chg="modSp mod">
        <pc:chgData name="Rautaporras Petteri" userId="81ae4bc9-51ec-4b09-af2d-f08f9486593f" providerId="ADAL" clId="{9D4E8569-28B6-4B2A-9952-0ECBB0B4DAEF}" dt="2021-11-01T18:17:42.278" v="197"/>
        <pc:sldMkLst>
          <pc:docMk/>
          <pc:sldMk cId="1883353922" sldId="1049"/>
        </pc:sldMkLst>
        <pc:spChg chg="mod">
          <ac:chgData name="Rautaporras Petteri" userId="81ae4bc9-51ec-4b09-af2d-f08f9486593f" providerId="ADAL" clId="{9D4E8569-28B6-4B2A-9952-0ECBB0B4DAEF}" dt="2021-11-01T08:38:37.823" v="127" actId="20577"/>
          <ac:spMkLst>
            <pc:docMk/>
            <pc:sldMk cId="1883353922" sldId="1049"/>
            <ac:spMk id="7" creationId="{00000000-0000-0000-0000-000000000000}"/>
          </ac:spMkLst>
        </pc:spChg>
        <pc:graphicFrameChg chg="mod">
          <ac:chgData name="Rautaporras Petteri" userId="81ae4bc9-51ec-4b09-af2d-f08f9486593f" providerId="ADAL" clId="{9D4E8569-28B6-4B2A-9952-0ECBB0B4DAEF}" dt="2021-11-01T18:17:42.278" v="197"/>
          <ac:graphicFrameMkLst>
            <pc:docMk/>
            <pc:sldMk cId="1883353922" sldId="1049"/>
            <ac:graphicFrameMk id="11" creationId="{00000000-0000-0000-0000-000000000000}"/>
          </ac:graphicFrameMkLst>
        </pc:graphicFrameChg>
        <pc:graphicFrameChg chg="modGraphic">
          <ac:chgData name="Rautaporras Petteri" userId="81ae4bc9-51ec-4b09-af2d-f08f9486593f" providerId="ADAL" clId="{9D4E8569-28B6-4B2A-9952-0ECBB0B4DAEF}" dt="2021-11-01T18:17:34.675" v="196" actId="14100"/>
          <ac:graphicFrameMkLst>
            <pc:docMk/>
            <pc:sldMk cId="1883353922" sldId="1049"/>
            <ac:graphicFrameMk id="14" creationId="{25A6EAF7-AEEF-4B6F-87C7-B2CE2CAC0083}"/>
          </ac:graphicFrameMkLst>
        </pc:graphicFrameChg>
      </pc:sldChg>
      <pc:sldChg chg="modSp mod">
        <pc:chgData name="Rautaporras Petteri" userId="81ae4bc9-51ec-4b09-af2d-f08f9486593f" providerId="ADAL" clId="{9D4E8569-28B6-4B2A-9952-0ECBB0B4DAEF}" dt="2021-11-01T18:33:33.275" v="257" actId="27918"/>
        <pc:sldMkLst>
          <pc:docMk/>
          <pc:sldMk cId="1255078131" sldId="1051"/>
        </pc:sldMkLst>
        <pc:spChg chg="mod">
          <ac:chgData name="Rautaporras Petteri" userId="81ae4bc9-51ec-4b09-af2d-f08f9486593f" providerId="ADAL" clId="{9D4E8569-28B6-4B2A-9952-0ECBB0B4DAEF}" dt="2021-11-01T08:37:17.887" v="98" actId="20577"/>
          <ac:spMkLst>
            <pc:docMk/>
            <pc:sldMk cId="1255078131" sldId="1051"/>
            <ac:spMk id="7" creationId="{00000000-0000-0000-0000-000000000000}"/>
          </ac:spMkLst>
        </pc:spChg>
        <pc:graphicFrameChg chg="mod modGraphic">
          <ac:chgData name="Rautaporras Petteri" userId="81ae4bc9-51ec-4b09-af2d-f08f9486593f" providerId="ADAL" clId="{9D4E8569-28B6-4B2A-9952-0ECBB0B4DAEF}" dt="2021-11-01T18:15:15.019" v="180" actId="14100"/>
          <ac:graphicFrameMkLst>
            <pc:docMk/>
            <pc:sldMk cId="1255078131" sldId="1051"/>
            <ac:graphicFrameMk id="10" creationId="{CD03F6E4-A1DB-4839-B471-E329EB65AB8B}"/>
          </ac:graphicFrameMkLst>
        </pc:graphicFrameChg>
      </pc:sldChg>
      <pc:sldChg chg="modSp mod">
        <pc:chgData name="Rautaporras Petteri" userId="81ae4bc9-51ec-4b09-af2d-f08f9486593f" providerId="ADAL" clId="{9D4E8569-28B6-4B2A-9952-0ECBB0B4DAEF}" dt="2021-11-01T18:27:01.227" v="255" actId="20577"/>
        <pc:sldMkLst>
          <pc:docMk/>
          <pc:sldMk cId="3461487886" sldId="1065"/>
        </pc:sldMkLst>
        <pc:spChg chg="mod">
          <ac:chgData name="Rautaporras Petteri" userId="81ae4bc9-51ec-4b09-af2d-f08f9486593f" providerId="ADAL" clId="{9D4E8569-28B6-4B2A-9952-0ECBB0B4DAEF}" dt="2021-11-01T08:38:01.023" v="121" actId="20577"/>
          <ac:spMkLst>
            <pc:docMk/>
            <pc:sldMk cId="3461487886" sldId="1065"/>
            <ac:spMk id="7" creationId="{00000000-0000-0000-0000-000000000000}"/>
          </ac:spMkLst>
        </pc:spChg>
        <pc:graphicFrameChg chg="mod modGraphic">
          <ac:chgData name="Rautaporras Petteri" userId="81ae4bc9-51ec-4b09-af2d-f08f9486593f" providerId="ADAL" clId="{9D4E8569-28B6-4B2A-9952-0ECBB0B4DAEF}" dt="2021-11-01T18:27:01.227" v="255" actId="20577"/>
          <ac:graphicFrameMkLst>
            <pc:docMk/>
            <pc:sldMk cId="3461487886" sldId="1065"/>
            <ac:graphicFrameMk id="25" creationId="{00000000-0000-0000-0000-000000000000}"/>
          </ac:graphicFrameMkLst>
        </pc:graphicFrameChg>
      </pc:sldChg>
      <pc:sldChg chg="del">
        <pc:chgData name="Rautaporras Petteri" userId="81ae4bc9-51ec-4b09-af2d-f08f9486593f" providerId="ADAL" clId="{9D4E8569-28B6-4B2A-9952-0ECBB0B4DAEF}" dt="2021-11-01T08:36:39.249" v="86" actId="47"/>
        <pc:sldMkLst>
          <pc:docMk/>
          <pc:sldMk cId="800762062" sldId="1068"/>
        </pc:sldMkLst>
      </pc:sldChg>
      <pc:sldChg chg="modSp del mod">
        <pc:chgData name="Rautaporras Petteri" userId="81ae4bc9-51ec-4b09-af2d-f08f9486593f" providerId="ADAL" clId="{9D4E8569-28B6-4B2A-9952-0ECBB0B4DAEF}" dt="2021-11-01T13:23:25.373" v="149" actId="47"/>
        <pc:sldMkLst>
          <pc:docMk/>
          <pc:sldMk cId="3588709971" sldId="1118"/>
        </pc:sldMkLst>
        <pc:spChg chg="mod">
          <ac:chgData name="Rautaporras Petteri" userId="81ae4bc9-51ec-4b09-af2d-f08f9486593f" providerId="ADAL" clId="{9D4E8569-28B6-4B2A-9952-0ECBB0B4DAEF}" dt="2021-11-01T10:28:53.081" v="142"/>
          <ac:spMkLst>
            <pc:docMk/>
            <pc:sldMk cId="3588709971" sldId="1118"/>
            <ac:spMk id="13" creationId="{7E75BD30-45EA-416E-8741-70B2B9911108}"/>
          </ac:spMkLst>
        </pc:spChg>
        <pc:graphicFrameChg chg="mod">
          <ac:chgData name="Rautaporras Petteri" userId="81ae4bc9-51ec-4b09-af2d-f08f9486593f" providerId="ADAL" clId="{9D4E8569-28B6-4B2A-9952-0ECBB0B4DAEF}" dt="2021-11-01T13:23:25.328" v="148"/>
          <ac:graphicFrameMkLst>
            <pc:docMk/>
            <pc:sldMk cId="3588709971" sldId="1118"/>
            <ac:graphicFrameMk id="9" creationId="{77D08159-59A8-4D26-8835-EADDC01FB2C4}"/>
          </ac:graphicFrameMkLst>
        </pc:graphicFrameChg>
      </pc:sldChg>
      <pc:sldChg chg="modSp mod">
        <pc:chgData name="Rautaporras Petteri" userId="81ae4bc9-51ec-4b09-af2d-f08f9486593f" providerId="ADAL" clId="{9D4E8569-28B6-4B2A-9952-0ECBB0B4DAEF}" dt="2021-11-01T18:18:51.656" v="205" actId="27918"/>
        <pc:sldMkLst>
          <pc:docMk/>
          <pc:sldMk cId="616389290" sldId="2076137434"/>
        </pc:sldMkLst>
        <pc:spChg chg="mod">
          <ac:chgData name="Rautaporras Petteri" userId="81ae4bc9-51ec-4b09-af2d-f08f9486593f" providerId="ADAL" clId="{9D4E8569-28B6-4B2A-9952-0ECBB0B4DAEF}" dt="2021-11-01T08:38:08.550" v="122"/>
          <ac:spMkLst>
            <pc:docMk/>
            <pc:sldMk cId="616389290" sldId="2076137434"/>
            <ac:spMk id="7" creationId="{00000000-0000-0000-0000-000000000000}"/>
          </ac:spMkLst>
        </pc:spChg>
        <pc:graphicFrameChg chg="mod">
          <ac:chgData name="Rautaporras Petteri" userId="81ae4bc9-51ec-4b09-af2d-f08f9486593f" providerId="ADAL" clId="{9D4E8569-28B6-4B2A-9952-0ECBB0B4DAEF}" dt="2021-11-01T18:18:02.219" v="198"/>
          <ac:graphicFrameMkLst>
            <pc:docMk/>
            <pc:sldMk cId="616389290" sldId="2076137434"/>
            <ac:graphicFrameMk id="25" creationId="{00000000-0000-0000-0000-000000000000}"/>
          </ac:graphicFrameMkLst>
        </pc:graphicFrameChg>
      </pc:sldChg>
      <pc:sldChg chg="modSp mod">
        <pc:chgData name="Rautaporras Petteri" userId="81ae4bc9-51ec-4b09-af2d-f08f9486593f" providerId="ADAL" clId="{9D4E8569-28B6-4B2A-9952-0ECBB0B4DAEF}" dt="2021-11-01T18:21:12.014" v="219" actId="27918"/>
        <pc:sldMkLst>
          <pc:docMk/>
          <pc:sldMk cId="3005809879" sldId="2076137435"/>
        </pc:sldMkLst>
        <pc:spChg chg="mod">
          <ac:chgData name="Rautaporras Petteri" userId="81ae4bc9-51ec-4b09-af2d-f08f9486593f" providerId="ADAL" clId="{9D4E8569-28B6-4B2A-9952-0ECBB0B4DAEF}" dt="2021-11-01T08:38:13.492" v="123"/>
          <ac:spMkLst>
            <pc:docMk/>
            <pc:sldMk cId="3005809879" sldId="2076137435"/>
            <ac:spMk id="7" creationId="{00000000-0000-0000-0000-000000000000}"/>
          </ac:spMkLst>
        </pc:spChg>
        <pc:graphicFrameChg chg="mod">
          <ac:chgData name="Rautaporras Petteri" userId="81ae4bc9-51ec-4b09-af2d-f08f9486593f" providerId="ADAL" clId="{9D4E8569-28B6-4B2A-9952-0ECBB0B4DAEF}" dt="2021-11-01T18:20:23.389" v="212"/>
          <ac:graphicFrameMkLst>
            <pc:docMk/>
            <pc:sldMk cId="3005809879" sldId="2076137435"/>
            <ac:graphicFrameMk id="25" creationId="{00000000-0000-0000-0000-000000000000}"/>
          </ac:graphicFrameMkLst>
        </pc:graphicFrameChg>
      </pc:sldChg>
      <pc:sldChg chg="modSp mod">
        <pc:chgData name="Rautaporras Petteri" userId="81ae4bc9-51ec-4b09-af2d-f08f9486593f" providerId="ADAL" clId="{9D4E8569-28B6-4B2A-9952-0ECBB0B4DAEF}" dt="2021-11-01T18:22:52.503" v="231" actId="27918"/>
        <pc:sldMkLst>
          <pc:docMk/>
          <pc:sldMk cId="2573698252" sldId="2076137436"/>
        </pc:sldMkLst>
        <pc:spChg chg="mod">
          <ac:chgData name="Rautaporras Petteri" userId="81ae4bc9-51ec-4b09-af2d-f08f9486593f" providerId="ADAL" clId="{9D4E8569-28B6-4B2A-9952-0ECBB0B4DAEF}" dt="2021-11-01T08:38:19.798" v="124"/>
          <ac:spMkLst>
            <pc:docMk/>
            <pc:sldMk cId="2573698252" sldId="2076137436"/>
            <ac:spMk id="7" creationId="{00000000-0000-0000-0000-000000000000}"/>
          </ac:spMkLst>
        </pc:spChg>
        <pc:graphicFrameChg chg="mod">
          <ac:chgData name="Rautaporras Petteri" userId="81ae4bc9-51ec-4b09-af2d-f08f9486593f" providerId="ADAL" clId="{9D4E8569-28B6-4B2A-9952-0ECBB0B4DAEF}" dt="2021-11-01T18:22:30.510" v="228"/>
          <ac:graphicFrameMkLst>
            <pc:docMk/>
            <pc:sldMk cId="2573698252" sldId="2076137436"/>
            <ac:graphicFrameMk id="25" creationId="{00000000-0000-0000-0000-000000000000}"/>
          </ac:graphicFrameMkLst>
        </pc:graphicFrameChg>
      </pc:sldChg>
      <pc:sldChg chg="modSp mod">
        <pc:chgData name="Rautaporras Petteri" userId="81ae4bc9-51ec-4b09-af2d-f08f9486593f" providerId="ADAL" clId="{9D4E8569-28B6-4B2A-9952-0ECBB0B4DAEF}" dt="2021-11-01T18:25:10.578" v="245" actId="27918"/>
        <pc:sldMkLst>
          <pc:docMk/>
          <pc:sldMk cId="3105830212" sldId="2076137437"/>
        </pc:sldMkLst>
        <pc:spChg chg="mod">
          <ac:chgData name="Rautaporras Petteri" userId="81ae4bc9-51ec-4b09-af2d-f08f9486593f" providerId="ADAL" clId="{9D4E8569-28B6-4B2A-9952-0ECBB0B4DAEF}" dt="2021-11-01T08:38:24.278" v="125"/>
          <ac:spMkLst>
            <pc:docMk/>
            <pc:sldMk cId="3105830212" sldId="2076137437"/>
            <ac:spMk id="7" creationId="{00000000-0000-0000-0000-000000000000}"/>
          </ac:spMkLst>
        </pc:spChg>
        <pc:graphicFrameChg chg="mod">
          <ac:chgData name="Rautaporras Petteri" userId="81ae4bc9-51ec-4b09-af2d-f08f9486593f" providerId="ADAL" clId="{9D4E8569-28B6-4B2A-9952-0ECBB0B4DAEF}" dt="2021-11-01T18:24:24.597" v="238"/>
          <ac:graphicFrameMkLst>
            <pc:docMk/>
            <pc:sldMk cId="3105830212" sldId="2076137437"/>
            <ac:graphicFrameMk id="13" creationId="{72A86167-D5BD-4726-B1B9-B713E6D1CFA0}"/>
          </ac:graphicFrameMkLst>
        </pc:graphicFrameChg>
      </pc:sldChg>
      <pc:sldChg chg="modSp mod">
        <pc:chgData name="Rautaporras Petteri" userId="81ae4bc9-51ec-4b09-af2d-f08f9486593f" providerId="ADAL" clId="{9D4E8569-28B6-4B2A-9952-0ECBB0B4DAEF}" dt="2021-11-01T18:20:07.906" v="211" actId="14100"/>
        <pc:sldMkLst>
          <pc:docMk/>
          <pc:sldMk cId="1512936188" sldId="2076137438"/>
        </pc:sldMkLst>
        <pc:spChg chg="mod">
          <ac:chgData name="Rautaporras Petteri" userId="81ae4bc9-51ec-4b09-af2d-f08f9486593f" providerId="ADAL" clId="{9D4E8569-28B6-4B2A-9952-0ECBB0B4DAEF}" dt="2021-11-01T08:38:41.663" v="129" actId="20577"/>
          <ac:spMkLst>
            <pc:docMk/>
            <pc:sldMk cId="1512936188" sldId="2076137438"/>
            <ac:spMk id="7" creationId="{00000000-0000-0000-0000-000000000000}"/>
          </ac:spMkLst>
        </pc:spChg>
        <pc:graphicFrameChg chg="mod">
          <ac:chgData name="Rautaporras Petteri" userId="81ae4bc9-51ec-4b09-af2d-f08f9486593f" providerId="ADAL" clId="{9D4E8569-28B6-4B2A-9952-0ECBB0B4DAEF}" dt="2021-11-01T18:19:29.073" v="206"/>
          <ac:graphicFrameMkLst>
            <pc:docMk/>
            <pc:sldMk cId="1512936188" sldId="2076137438"/>
            <ac:graphicFrameMk id="11" creationId="{00000000-0000-0000-0000-000000000000}"/>
          </ac:graphicFrameMkLst>
        </pc:graphicFrameChg>
        <pc:graphicFrameChg chg="modGraphic">
          <ac:chgData name="Rautaporras Petteri" userId="81ae4bc9-51ec-4b09-af2d-f08f9486593f" providerId="ADAL" clId="{9D4E8569-28B6-4B2A-9952-0ECBB0B4DAEF}" dt="2021-11-01T18:20:07.906" v="211" actId="14100"/>
          <ac:graphicFrameMkLst>
            <pc:docMk/>
            <pc:sldMk cId="1512936188" sldId="2076137438"/>
            <ac:graphicFrameMk id="14" creationId="{25A6EAF7-AEEF-4B6F-87C7-B2CE2CAC0083}"/>
          </ac:graphicFrameMkLst>
        </pc:graphicFrameChg>
      </pc:sldChg>
      <pc:sldChg chg="modSp mod">
        <pc:chgData name="Rautaporras Petteri" userId="81ae4bc9-51ec-4b09-af2d-f08f9486593f" providerId="ADAL" clId="{9D4E8569-28B6-4B2A-9952-0ECBB0B4DAEF}" dt="2021-11-01T18:22:12.876" v="227" actId="14100"/>
        <pc:sldMkLst>
          <pc:docMk/>
          <pc:sldMk cId="1445491431" sldId="2076137439"/>
        </pc:sldMkLst>
        <pc:spChg chg="mod">
          <ac:chgData name="Rautaporras Petteri" userId="81ae4bc9-51ec-4b09-af2d-f08f9486593f" providerId="ADAL" clId="{9D4E8569-28B6-4B2A-9952-0ECBB0B4DAEF}" dt="2021-11-01T08:38:45.328" v="131" actId="20577"/>
          <ac:spMkLst>
            <pc:docMk/>
            <pc:sldMk cId="1445491431" sldId="2076137439"/>
            <ac:spMk id="7" creationId="{00000000-0000-0000-0000-000000000000}"/>
          </ac:spMkLst>
        </pc:spChg>
        <pc:graphicFrameChg chg="mod">
          <ac:chgData name="Rautaporras Petteri" userId="81ae4bc9-51ec-4b09-af2d-f08f9486593f" providerId="ADAL" clId="{9D4E8569-28B6-4B2A-9952-0ECBB0B4DAEF}" dt="2021-11-01T18:21:32.323" v="220"/>
          <ac:graphicFrameMkLst>
            <pc:docMk/>
            <pc:sldMk cId="1445491431" sldId="2076137439"/>
            <ac:graphicFrameMk id="11" creationId="{00000000-0000-0000-0000-000000000000}"/>
          </ac:graphicFrameMkLst>
        </pc:graphicFrameChg>
        <pc:graphicFrameChg chg="modGraphic">
          <ac:chgData name="Rautaporras Petteri" userId="81ae4bc9-51ec-4b09-af2d-f08f9486593f" providerId="ADAL" clId="{9D4E8569-28B6-4B2A-9952-0ECBB0B4DAEF}" dt="2021-11-01T18:22:12.876" v="227" actId="14100"/>
          <ac:graphicFrameMkLst>
            <pc:docMk/>
            <pc:sldMk cId="1445491431" sldId="2076137439"/>
            <ac:graphicFrameMk id="14" creationId="{25A6EAF7-AEEF-4B6F-87C7-B2CE2CAC0083}"/>
          </ac:graphicFrameMkLst>
        </pc:graphicFrameChg>
      </pc:sldChg>
      <pc:sldChg chg="modSp mod">
        <pc:chgData name="Rautaporras Petteri" userId="81ae4bc9-51ec-4b09-af2d-f08f9486593f" providerId="ADAL" clId="{9D4E8569-28B6-4B2A-9952-0ECBB0B4DAEF}" dt="2021-11-01T18:23:43.834" v="237" actId="14100"/>
        <pc:sldMkLst>
          <pc:docMk/>
          <pc:sldMk cId="548278419" sldId="2076137440"/>
        </pc:sldMkLst>
        <pc:spChg chg="mod">
          <ac:chgData name="Rautaporras Petteri" userId="81ae4bc9-51ec-4b09-af2d-f08f9486593f" providerId="ADAL" clId="{9D4E8569-28B6-4B2A-9952-0ECBB0B4DAEF}" dt="2021-11-01T08:38:49.295" v="133" actId="20577"/>
          <ac:spMkLst>
            <pc:docMk/>
            <pc:sldMk cId="548278419" sldId="2076137440"/>
            <ac:spMk id="7" creationId="{00000000-0000-0000-0000-000000000000}"/>
          </ac:spMkLst>
        </pc:spChg>
        <pc:graphicFrameChg chg="mod">
          <ac:chgData name="Rautaporras Petteri" userId="81ae4bc9-51ec-4b09-af2d-f08f9486593f" providerId="ADAL" clId="{9D4E8569-28B6-4B2A-9952-0ECBB0B4DAEF}" dt="2021-11-01T18:23:12.254" v="232"/>
          <ac:graphicFrameMkLst>
            <pc:docMk/>
            <pc:sldMk cId="548278419" sldId="2076137440"/>
            <ac:graphicFrameMk id="11" creationId="{00000000-0000-0000-0000-000000000000}"/>
          </ac:graphicFrameMkLst>
        </pc:graphicFrameChg>
        <pc:graphicFrameChg chg="modGraphic">
          <ac:chgData name="Rautaporras Petteri" userId="81ae4bc9-51ec-4b09-af2d-f08f9486593f" providerId="ADAL" clId="{9D4E8569-28B6-4B2A-9952-0ECBB0B4DAEF}" dt="2021-11-01T18:23:43.834" v="237" actId="14100"/>
          <ac:graphicFrameMkLst>
            <pc:docMk/>
            <pc:sldMk cId="548278419" sldId="2076137440"/>
            <ac:graphicFrameMk id="14" creationId="{25A6EAF7-AEEF-4B6F-87C7-B2CE2CAC0083}"/>
          </ac:graphicFrameMkLst>
        </pc:graphicFrameChg>
      </pc:sldChg>
      <pc:sldChg chg="modSp mod">
        <pc:chgData name="Rautaporras Petteri" userId="81ae4bc9-51ec-4b09-af2d-f08f9486593f" providerId="ADAL" clId="{9D4E8569-28B6-4B2A-9952-0ECBB0B4DAEF}" dt="2021-11-01T18:26:07.211" v="253" actId="14100"/>
        <pc:sldMkLst>
          <pc:docMk/>
          <pc:sldMk cId="2080301044" sldId="2076137441"/>
        </pc:sldMkLst>
        <pc:spChg chg="mod">
          <ac:chgData name="Rautaporras Petteri" userId="81ae4bc9-51ec-4b09-af2d-f08f9486593f" providerId="ADAL" clId="{9D4E8569-28B6-4B2A-9952-0ECBB0B4DAEF}" dt="2021-11-01T08:38:52.575" v="135" actId="20577"/>
          <ac:spMkLst>
            <pc:docMk/>
            <pc:sldMk cId="2080301044" sldId="2076137441"/>
            <ac:spMk id="7" creationId="{00000000-0000-0000-0000-000000000000}"/>
          </ac:spMkLst>
        </pc:spChg>
        <pc:graphicFrameChg chg="modGraphic">
          <ac:chgData name="Rautaporras Petteri" userId="81ae4bc9-51ec-4b09-af2d-f08f9486593f" providerId="ADAL" clId="{9D4E8569-28B6-4B2A-9952-0ECBB0B4DAEF}" dt="2021-11-01T18:26:07.211" v="253" actId="14100"/>
          <ac:graphicFrameMkLst>
            <pc:docMk/>
            <pc:sldMk cId="2080301044" sldId="2076137441"/>
            <ac:graphicFrameMk id="14" creationId="{25A6EAF7-AEEF-4B6F-87C7-B2CE2CAC0083}"/>
          </ac:graphicFrameMkLst>
        </pc:graphicFrameChg>
        <pc:graphicFrameChg chg="mod">
          <ac:chgData name="Rautaporras Petteri" userId="81ae4bc9-51ec-4b09-af2d-f08f9486593f" providerId="ADAL" clId="{9D4E8569-28B6-4B2A-9952-0ECBB0B4DAEF}" dt="2021-11-01T18:25:28.724" v="246"/>
          <ac:graphicFrameMkLst>
            <pc:docMk/>
            <pc:sldMk cId="2080301044" sldId="2076137441"/>
            <ac:graphicFrameMk id="15" creationId="{55A23630-3A25-4A46-B3EC-C25E3B34ED51}"/>
          </ac:graphicFrameMkLst>
        </pc:graphicFrameChg>
      </pc:sldChg>
      <pc:sldChg chg="add">
        <pc:chgData name="Rautaporras Petteri" userId="81ae4bc9-51ec-4b09-af2d-f08f9486593f" providerId="ADAL" clId="{9D4E8569-28B6-4B2A-9952-0ECBB0B4DAEF}" dt="2021-11-01T08:08:25.311" v="1"/>
        <pc:sldMkLst>
          <pc:docMk/>
          <pc:sldMk cId="2670507341" sldId="2076137442"/>
        </pc:sldMkLst>
      </pc:sldChg>
      <pc:sldChg chg="modSp add del mod">
        <pc:chgData name="Rautaporras Petteri" userId="81ae4bc9-51ec-4b09-af2d-f08f9486593f" providerId="ADAL" clId="{9D4E8569-28B6-4B2A-9952-0ECBB0B4DAEF}" dt="2021-11-01T18:59:15.452" v="298" actId="20577"/>
        <pc:sldMkLst>
          <pc:docMk/>
          <pc:sldMk cId="3383361648" sldId="2076137443"/>
        </pc:sldMkLst>
        <pc:spChg chg="mod">
          <ac:chgData name="Rautaporras Petteri" userId="81ae4bc9-51ec-4b09-af2d-f08f9486593f" providerId="ADAL" clId="{9D4E8569-28B6-4B2A-9952-0ECBB0B4DAEF}" dt="2021-11-01T13:30:05.507" v="167" actId="20577"/>
          <ac:spMkLst>
            <pc:docMk/>
            <pc:sldMk cId="3383361648" sldId="2076137443"/>
            <ac:spMk id="6" creationId="{ACB64D57-2C65-4115-B822-B4E241BFDD56}"/>
          </ac:spMkLst>
        </pc:spChg>
        <pc:spChg chg="mod">
          <ac:chgData name="Rautaporras Petteri" userId="81ae4bc9-51ec-4b09-af2d-f08f9486593f" providerId="ADAL" clId="{9D4E8569-28B6-4B2A-9952-0ECBB0B4DAEF}" dt="2021-11-01T18:59:15.452" v="298" actId="20577"/>
          <ac:spMkLst>
            <pc:docMk/>
            <pc:sldMk cId="3383361648" sldId="2076137443"/>
            <ac:spMk id="13" creationId="{7E75BD30-45EA-416E-8741-70B2B9911108}"/>
          </ac:spMkLst>
        </pc:spChg>
      </pc:sldChg>
      <pc:sldChg chg="add">
        <pc:chgData name="Rautaporras Petteri" userId="81ae4bc9-51ec-4b09-af2d-f08f9486593f" providerId="ADAL" clId="{9D4E8569-28B6-4B2A-9952-0ECBB0B4DAEF}" dt="2021-11-01T08:30:56.701" v="32"/>
        <pc:sldMkLst>
          <pc:docMk/>
          <pc:sldMk cId="736890801" sldId="2076137446"/>
        </pc:sldMkLst>
      </pc:sldChg>
      <pc:sldChg chg="modSp add mod">
        <pc:chgData name="Rautaporras Petteri" userId="81ae4bc9-51ec-4b09-af2d-f08f9486593f" providerId="ADAL" clId="{9D4E8569-28B6-4B2A-9952-0ECBB0B4DAEF}" dt="2021-11-01T08:34:35.695" v="84" actId="20577"/>
        <pc:sldMkLst>
          <pc:docMk/>
          <pc:sldMk cId="317859450" sldId="2076137447"/>
        </pc:sldMkLst>
        <pc:spChg chg="mod">
          <ac:chgData name="Rautaporras Petteri" userId="81ae4bc9-51ec-4b09-af2d-f08f9486593f" providerId="ADAL" clId="{9D4E8569-28B6-4B2A-9952-0ECBB0B4DAEF}" dt="2021-11-01T08:33:47.501" v="76" actId="20577"/>
          <ac:spMkLst>
            <pc:docMk/>
            <pc:sldMk cId="317859450" sldId="2076137447"/>
            <ac:spMk id="7" creationId="{00000000-0000-0000-0000-000000000000}"/>
          </ac:spMkLst>
        </pc:spChg>
        <pc:graphicFrameChg chg="modGraphic">
          <ac:chgData name="Rautaporras Petteri" userId="81ae4bc9-51ec-4b09-af2d-f08f9486593f" providerId="ADAL" clId="{9D4E8569-28B6-4B2A-9952-0ECBB0B4DAEF}" dt="2021-11-01T08:34:35.695" v="84" actId="20577"/>
          <ac:graphicFrameMkLst>
            <pc:docMk/>
            <pc:sldMk cId="317859450" sldId="2076137447"/>
            <ac:graphicFrameMk id="8" creationId="{00000000-0000-0000-0000-000000000000}"/>
          </ac:graphicFrameMkLst>
        </pc:graphicFrameChg>
      </pc:sldChg>
      <pc:sldChg chg="modSp add mod">
        <pc:chgData name="Rautaporras Petteri" userId="81ae4bc9-51ec-4b09-af2d-f08f9486593f" providerId="ADAL" clId="{9D4E8569-28B6-4B2A-9952-0ECBB0B4DAEF}" dt="2021-11-01T10:35:07.820" v="146"/>
        <pc:sldMkLst>
          <pc:docMk/>
          <pc:sldMk cId="1164271516" sldId="2076137448"/>
        </pc:sldMkLst>
        <pc:spChg chg="mod">
          <ac:chgData name="Rautaporras Petteri" userId="81ae4bc9-51ec-4b09-af2d-f08f9486593f" providerId="ADAL" clId="{9D4E8569-28B6-4B2A-9952-0ECBB0B4DAEF}" dt="2021-11-01T10:35:07.820" v="146"/>
          <ac:spMkLst>
            <pc:docMk/>
            <pc:sldMk cId="1164271516" sldId="2076137448"/>
            <ac:spMk id="2" creationId="{00000000-0000-0000-0000-000000000000}"/>
          </ac:spMkLst>
        </pc:spChg>
      </pc:sldChg>
      <pc:sldChg chg="modSp add mod">
        <pc:chgData name="Rautaporras Petteri" userId="81ae4bc9-51ec-4b09-af2d-f08f9486593f" providerId="ADAL" clId="{9D4E8569-28B6-4B2A-9952-0ECBB0B4DAEF}" dt="2021-11-01T19:00:06.886" v="299" actId="20577"/>
        <pc:sldMkLst>
          <pc:docMk/>
          <pc:sldMk cId="3763851419" sldId="2076137449"/>
        </pc:sldMkLst>
        <pc:spChg chg="mod">
          <ac:chgData name="Rautaporras Petteri" userId="81ae4bc9-51ec-4b09-af2d-f08f9486593f" providerId="ADAL" clId="{9D4E8569-28B6-4B2A-9952-0ECBB0B4DAEF}" dt="2021-11-01T19:00:06.886" v="299" actId="20577"/>
          <ac:spMkLst>
            <pc:docMk/>
            <pc:sldMk cId="3763851419" sldId="2076137449"/>
            <ac:spMk id="2" creationId="{00000000-0000-0000-0000-000000000000}"/>
          </ac:spMkLst>
        </pc:spChg>
      </pc:sldChg>
    </pc:docChg>
  </pc:docChgLst>
  <pc:docChgLst>
    <pc:chgData name="Rautaporras Petteri" userId="81ae4bc9-51ec-4b09-af2d-f08f9486593f" providerId="ADAL" clId="{5EF46B84-E5FC-4C60-857B-EC3F7FC269DF}"/>
    <pc:docChg chg="undo custSel addSld delSld modSld sldOrd">
      <pc:chgData name="Rautaporras Petteri" userId="81ae4bc9-51ec-4b09-af2d-f08f9486593f" providerId="ADAL" clId="{5EF46B84-E5FC-4C60-857B-EC3F7FC269DF}" dt="2024-02-05T08:04:13.901" v="795" actId="27918"/>
      <pc:docMkLst>
        <pc:docMk/>
      </pc:docMkLst>
      <pc:sldChg chg="modSp del">
        <pc:chgData name="Rautaporras Petteri" userId="81ae4bc9-51ec-4b09-af2d-f08f9486593f" providerId="ADAL" clId="{5EF46B84-E5FC-4C60-857B-EC3F7FC269DF}" dt="2024-02-02T08:39:56.406" v="273" actId="47"/>
        <pc:sldMkLst>
          <pc:docMk/>
          <pc:sldMk cId="3646882213" sldId="261"/>
        </pc:sldMkLst>
        <pc:graphicFrameChg chg="mod">
          <ac:chgData name="Rautaporras Petteri" userId="81ae4bc9-51ec-4b09-af2d-f08f9486593f" providerId="ADAL" clId="{5EF46B84-E5FC-4C60-857B-EC3F7FC269DF}" dt="2024-02-02T07:51:16.993" v="151"/>
          <ac:graphicFrameMkLst>
            <pc:docMk/>
            <pc:sldMk cId="3646882213" sldId="261"/>
            <ac:graphicFrameMk id="11" creationId="{6D8D58D6-B048-4979-BF7C-ECF03970FDFE}"/>
          </ac:graphicFrameMkLst>
        </pc:graphicFrameChg>
      </pc:sldChg>
      <pc:sldChg chg="modSp">
        <pc:chgData name="Rautaporras Petteri" userId="81ae4bc9-51ec-4b09-af2d-f08f9486593f" providerId="ADAL" clId="{5EF46B84-E5FC-4C60-857B-EC3F7FC269DF}" dt="2024-02-02T10:24:36.991" v="500"/>
        <pc:sldMkLst>
          <pc:docMk/>
          <pc:sldMk cId="2558427506" sldId="276"/>
        </pc:sldMkLst>
        <pc:graphicFrameChg chg="mod">
          <ac:chgData name="Rautaporras Petteri" userId="81ae4bc9-51ec-4b09-af2d-f08f9486593f" providerId="ADAL" clId="{5EF46B84-E5FC-4C60-857B-EC3F7FC269DF}" dt="2024-02-02T10:24:36.991" v="500"/>
          <ac:graphicFrameMkLst>
            <pc:docMk/>
            <pc:sldMk cId="2558427506" sldId="276"/>
            <ac:graphicFrameMk id="9" creationId="{00000000-0000-0000-0000-000000000000}"/>
          </ac:graphicFrameMkLst>
        </pc:graphicFrameChg>
      </pc:sldChg>
      <pc:sldChg chg="modSp del">
        <pc:chgData name="Rautaporras Petteri" userId="81ae4bc9-51ec-4b09-af2d-f08f9486593f" providerId="ADAL" clId="{5EF46B84-E5FC-4C60-857B-EC3F7FC269DF}" dt="2024-02-02T08:39:33.618" v="270" actId="47"/>
        <pc:sldMkLst>
          <pc:docMk/>
          <pc:sldMk cId="234392101" sldId="283"/>
        </pc:sldMkLst>
        <pc:graphicFrameChg chg="mod">
          <ac:chgData name="Rautaporras Petteri" userId="81ae4bc9-51ec-4b09-af2d-f08f9486593f" providerId="ADAL" clId="{5EF46B84-E5FC-4C60-857B-EC3F7FC269DF}" dt="2024-02-02T07:51:18.010" v="152"/>
          <ac:graphicFrameMkLst>
            <pc:docMk/>
            <pc:sldMk cId="234392101" sldId="283"/>
            <ac:graphicFrameMk id="18" creationId="{5C0EBE92-AFAE-40A8-9E3C-F54339200160}"/>
          </ac:graphicFrameMkLst>
        </pc:graphicFrameChg>
      </pc:sldChg>
      <pc:sldChg chg="modSp">
        <pc:chgData name="Rautaporras Petteri" userId="81ae4bc9-51ec-4b09-af2d-f08f9486593f" providerId="ADAL" clId="{5EF46B84-E5FC-4C60-857B-EC3F7FC269DF}" dt="2024-02-02T10:24:37.368" v="501"/>
        <pc:sldMkLst>
          <pc:docMk/>
          <pc:sldMk cId="536686186" sldId="285"/>
        </pc:sldMkLst>
        <pc:graphicFrameChg chg="mod">
          <ac:chgData name="Rautaporras Petteri" userId="81ae4bc9-51ec-4b09-af2d-f08f9486593f" providerId="ADAL" clId="{5EF46B84-E5FC-4C60-857B-EC3F7FC269DF}" dt="2024-02-02T10:24:37.368" v="501"/>
          <ac:graphicFrameMkLst>
            <pc:docMk/>
            <pc:sldMk cId="536686186" sldId="285"/>
            <ac:graphicFrameMk id="15" creationId="{74A43613-5198-4036-8EBC-B4DB34A53CC5}"/>
          </ac:graphicFrameMkLst>
        </pc:graphicFrameChg>
      </pc:sldChg>
      <pc:sldChg chg="modSp mod">
        <pc:chgData name="Rautaporras Petteri" userId="81ae4bc9-51ec-4b09-af2d-f08f9486593f" providerId="ADAL" clId="{5EF46B84-E5FC-4C60-857B-EC3F7FC269DF}" dt="2024-02-05T07:52:55.095" v="778" actId="1076"/>
        <pc:sldMkLst>
          <pc:docMk/>
          <pc:sldMk cId="1883353922" sldId="1049"/>
        </pc:sldMkLst>
        <pc:spChg chg="mod">
          <ac:chgData name="Rautaporras Petteri" userId="81ae4bc9-51ec-4b09-af2d-f08f9486593f" providerId="ADAL" clId="{5EF46B84-E5FC-4C60-857B-EC3F7FC269DF}" dt="2024-02-02T06:16:22.493" v="73" actId="20577"/>
          <ac:spMkLst>
            <pc:docMk/>
            <pc:sldMk cId="1883353922" sldId="1049"/>
            <ac:spMk id="7" creationId="{00000000-0000-0000-0000-000000000000}"/>
          </ac:spMkLst>
        </pc:spChg>
        <pc:spChg chg="mod">
          <ac:chgData name="Rautaporras Petteri" userId="81ae4bc9-51ec-4b09-af2d-f08f9486593f" providerId="ADAL" clId="{5EF46B84-E5FC-4C60-857B-EC3F7FC269DF}" dt="2024-02-05T07:52:55.095" v="778" actId="1076"/>
          <ac:spMkLst>
            <pc:docMk/>
            <pc:sldMk cId="1883353922" sldId="1049"/>
            <ac:spMk id="13" creationId="{00000000-0000-0000-0000-000000000000}"/>
          </ac:spMkLst>
        </pc:spChg>
        <pc:graphicFrameChg chg="mod modGraphic">
          <ac:chgData name="Rautaporras Petteri" userId="81ae4bc9-51ec-4b09-af2d-f08f9486593f" providerId="ADAL" clId="{5EF46B84-E5FC-4C60-857B-EC3F7FC269DF}" dt="2024-02-04T12:48:19.088" v="750" actId="20577"/>
          <ac:graphicFrameMkLst>
            <pc:docMk/>
            <pc:sldMk cId="1883353922" sldId="1049"/>
            <ac:graphicFrameMk id="11" creationId="{00000000-0000-0000-0000-000000000000}"/>
          </ac:graphicFrameMkLst>
        </pc:graphicFrameChg>
        <pc:graphicFrameChg chg="modGraphic">
          <ac:chgData name="Rautaporras Petteri" userId="81ae4bc9-51ec-4b09-af2d-f08f9486593f" providerId="ADAL" clId="{5EF46B84-E5FC-4C60-857B-EC3F7FC269DF}" dt="2024-02-02T06:18:35.601" v="117" actId="14100"/>
          <ac:graphicFrameMkLst>
            <pc:docMk/>
            <pc:sldMk cId="1883353922" sldId="1049"/>
            <ac:graphicFrameMk id="14" creationId="{25A6EAF7-AEEF-4B6F-87C7-B2CE2CAC0083}"/>
          </ac:graphicFrameMkLst>
        </pc:graphicFrameChg>
      </pc:sldChg>
      <pc:sldChg chg="modSp mod">
        <pc:chgData name="Rautaporras Petteri" userId="81ae4bc9-51ec-4b09-af2d-f08f9486593f" providerId="ADAL" clId="{5EF46B84-E5FC-4C60-857B-EC3F7FC269DF}" dt="2024-02-05T07:47:43.279" v="765" actId="27918"/>
        <pc:sldMkLst>
          <pc:docMk/>
          <pc:sldMk cId="1255078131" sldId="1051"/>
        </pc:sldMkLst>
        <pc:spChg chg="mod">
          <ac:chgData name="Rautaporras Petteri" userId="81ae4bc9-51ec-4b09-af2d-f08f9486593f" providerId="ADAL" clId="{5EF46B84-E5FC-4C60-857B-EC3F7FC269DF}" dt="2024-02-02T06:07:19.517" v="10" actId="20577"/>
          <ac:spMkLst>
            <pc:docMk/>
            <pc:sldMk cId="1255078131" sldId="1051"/>
            <ac:spMk id="7" creationId="{00000000-0000-0000-0000-000000000000}"/>
          </ac:spMkLst>
        </pc:spChg>
        <pc:graphicFrameChg chg="mod modGraphic">
          <ac:chgData name="Rautaporras Petteri" userId="81ae4bc9-51ec-4b09-af2d-f08f9486593f" providerId="ADAL" clId="{5EF46B84-E5FC-4C60-857B-EC3F7FC269DF}" dt="2024-02-02T10:31:18.397" v="508" actId="1035"/>
          <ac:graphicFrameMkLst>
            <pc:docMk/>
            <pc:sldMk cId="1255078131" sldId="1051"/>
            <ac:graphicFrameMk id="10" creationId="{CD03F6E4-A1DB-4839-B471-E329EB65AB8B}"/>
          </ac:graphicFrameMkLst>
        </pc:graphicFrameChg>
      </pc:sldChg>
      <pc:sldChg chg="modSp mod">
        <pc:chgData name="Rautaporras Petteri" userId="81ae4bc9-51ec-4b09-af2d-f08f9486593f" providerId="ADAL" clId="{5EF46B84-E5FC-4C60-857B-EC3F7FC269DF}" dt="2024-02-05T07:51:09.553" v="769" actId="27918"/>
        <pc:sldMkLst>
          <pc:docMk/>
          <pc:sldMk cId="3461487886" sldId="1065"/>
        </pc:sldMkLst>
        <pc:spChg chg="mod">
          <ac:chgData name="Rautaporras Petteri" userId="81ae4bc9-51ec-4b09-af2d-f08f9486593f" providerId="ADAL" clId="{5EF46B84-E5FC-4C60-857B-EC3F7FC269DF}" dt="2024-02-02T06:14:23.052" v="50" actId="20577"/>
          <ac:spMkLst>
            <pc:docMk/>
            <pc:sldMk cId="3461487886" sldId="1065"/>
            <ac:spMk id="7" creationId="{00000000-0000-0000-0000-000000000000}"/>
          </ac:spMkLst>
        </pc:spChg>
        <pc:graphicFrameChg chg="modGraphic">
          <ac:chgData name="Rautaporras Petteri" userId="81ae4bc9-51ec-4b09-af2d-f08f9486593f" providerId="ADAL" clId="{5EF46B84-E5FC-4C60-857B-EC3F7FC269DF}" dt="2024-02-03T15:43:09.276" v="739" actId="20577"/>
          <ac:graphicFrameMkLst>
            <pc:docMk/>
            <pc:sldMk cId="3461487886" sldId="1065"/>
            <ac:graphicFrameMk id="25" creationId="{00000000-0000-0000-0000-000000000000}"/>
          </ac:graphicFrameMkLst>
        </pc:graphicFrameChg>
      </pc:sldChg>
      <pc:sldChg chg="modSp mod">
        <pc:chgData name="Rautaporras Petteri" userId="81ae4bc9-51ec-4b09-af2d-f08f9486593f" providerId="ADAL" clId="{5EF46B84-E5FC-4C60-857B-EC3F7FC269DF}" dt="2024-02-02T10:24:35.528" v="497"/>
        <pc:sldMkLst>
          <pc:docMk/>
          <pc:sldMk cId="2570435169" sldId="1106"/>
        </pc:sldMkLst>
        <pc:spChg chg="mod">
          <ac:chgData name="Rautaporras Petteri" userId="81ae4bc9-51ec-4b09-af2d-f08f9486593f" providerId="ADAL" clId="{5EF46B84-E5FC-4C60-857B-EC3F7FC269DF}" dt="2024-02-02T08:23:21.897" v="233" actId="20577"/>
          <ac:spMkLst>
            <pc:docMk/>
            <pc:sldMk cId="2570435169" sldId="1106"/>
            <ac:spMk id="2" creationId="{7A8D8436-3A0B-FB1F-ED09-125E85B5A587}"/>
          </ac:spMkLst>
        </pc:spChg>
        <pc:graphicFrameChg chg="mod">
          <ac:chgData name="Rautaporras Petteri" userId="81ae4bc9-51ec-4b09-af2d-f08f9486593f" providerId="ADAL" clId="{5EF46B84-E5FC-4C60-857B-EC3F7FC269DF}" dt="2024-02-02T10:24:35.528" v="497"/>
          <ac:graphicFrameMkLst>
            <pc:docMk/>
            <pc:sldMk cId="2570435169" sldId="1106"/>
            <ac:graphicFrameMk id="9" creationId="{E8600354-AE1F-7EF4-9EEA-D98DB388BE1F}"/>
          </ac:graphicFrameMkLst>
        </pc:graphicFrameChg>
      </pc:sldChg>
      <pc:sldChg chg="modSp mod">
        <pc:chgData name="Rautaporras Petteri" userId="81ae4bc9-51ec-4b09-af2d-f08f9486593f" providerId="ADAL" clId="{5EF46B84-E5FC-4C60-857B-EC3F7FC269DF}" dt="2024-02-04T13:17:07.069" v="762" actId="20577"/>
        <pc:sldMkLst>
          <pc:docMk/>
          <pc:sldMk cId="3588709971" sldId="1118"/>
        </pc:sldMkLst>
        <pc:spChg chg="mod">
          <ac:chgData name="Rautaporras Petteri" userId="81ae4bc9-51ec-4b09-af2d-f08f9486593f" providerId="ADAL" clId="{5EF46B84-E5FC-4C60-857B-EC3F7FC269DF}" dt="2024-02-04T13:17:07.069" v="762" actId="20577"/>
          <ac:spMkLst>
            <pc:docMk/>
            <pc:sldMk cId="3588709971" sldId="1118"/>
            <ac:spMk id="13" creationId="{7E75BD30-45EA-416E-8741-70B2B9911108}"/>
          </ac:spMkLst>
        </pc:spChg>
        <pc:graphicFrameChg chg="mod">
          <ac:chgData name="Rautaporras Petteri" userId="81ae4bc9-51ec-4b09-af2d-f08f9486593f" providerId="ADAL" clId="{5EF46B84-E5FC-4C60-857B-EC3F7FC269DF}" dt="2024-02-02T10:24:35.940" v="498"/>
          <ac:graphicFrameMkLst>
            <pc:docMk/>
            <pc:sldMk cId="3588709971" sldId="1118"/>
            <ac:graphicFrameMk id="9" creationId="{77D08159-59A8-4D26-8835-EADDC01FB2C4}"/>
          </ac:graphicFrameMkLst>
        </pc:graphicFrameChg>
      </pc:sldChg>
      <pc:sldChg chg="addSp delSp modSp mod">
        <pc:chgData name="Rautaporras Petteri" userId="81ae4bc9-51ec-4b09-af2d-f08f9486593f" providerId="ADAL" clId="{5EF46B84-E5FC-4C60-857B-EC3F7FC269DF}" dt="2024-02-05T07:53:30.836" v="780" actId="27918"/>
        <pc:sldMkLst>
          <pc:docMk/>
          <pc:sldMk cId="616389290" sldId="2076137434"/>
        </pc:sldMkLst>
        <pc:spChg chg="mod">
          <ac:chgData name="Rautaporras Petteri" userId="81ae4bc9-51ec-4b09-af2d-f08f9486593f" providerId="ADAL" clId="{5EF46B84-E5FC-4C60-857B-EC3F7FC269DF}" dt="2024-02-02T06:14:32.297" v="51"/>
          <ac:spMkLst>
            <pc:docMk/>
            <pc:sldMk cId="616389290" sldId="2076137434"/>
            <ac:spMk id="7" creationId="{00000000-0000-0000-0000-000000000000}"/>
          </ac:spMkLst>
        </pc:spChg>
        <pc:graphicFrameChg chg="add del mod">
          <ac:chgData name="Rautaporras Petteri" userId="81ae4bc9-51ec-4b09-af2d-f08f9486593f" providerId="ADAL" clId="{5EF46B84-E5FC-4C60-857B-EC3F7FC269DF}" dt="2024-02-05T07:52:53.137" v="776"/>
          <ac:graphicFrameMkLst>
            <pc:docMk/>
            <pc:sldMk cId="616389290" sldId="2076137434"/>
            <ac:graphicFrameMk id="8" creationId="{9FC87B40-025D-66FB-7C09-9D190EB46FA6}"/>
          </ac:graphicFrameMkLst>
        </pc:graphicFrameChg>
        <pc:graphicFrameChg chg="mod modGraphic">
          <ac:chgData name="Rautaporras Petteri" userId="81ae4bc9-51ec-4b09-af2d-f08f9486593f" providerId="ADAL" clId="{5EF46B84-E5FC-4C60-857B-EC3F7FC269DF}" dt="2024-02-03T15:23:38.903" v="616" actId="20577"/>
          <ac:graphicFrameMkLst>
            <pc:docMk/>
            <pc:sldMk cId="616389290" sldId="2076137434"/>
            <ac:graphicFrameMk id="25" creationId="{00000000-0000-0000-0000-000000000000}"/>
          </ac:graphicFrameMkLst>
        </pc:graphicFrameChg>
      </pc:sldChg>
      <pc:sldChg chg="modSp mod">
        <pc:chgData name="Rautaporras Petteri" userId="81ae4bc9-51ec-4b09-af2d-f08f9486593f" providerId="ADAL" clId="{5EF46B84-E5FC-4C60-857B-EC3F7FC269DF}" dt="2024-02-05T07:55:22.589" v="784" actId="27918"/>
        <pc:sldMkLst>
          <pc:docMk/>
          <pc:sldMk cId="3005809879" sldId="2076137435"/>
        </pc:sldMkLst>
        <pc:spChg chg="mod">
          <ac:chgData name="Rautaporras Petteri" userId="81ae4bc9-51ec-4b09-af2d-f08f9486593f" providerId="ADAL" clId="{5EF46B84-E5FC-4C60-857B-EC3F7FC269DF}" dt="2024-02-02T06:14:36.637" v="52"/>
          <ac:spMkLst>
            <pc:docMk/>
            <pc:sldMk cId="3005809879" sldId="2076137435"/>
            <ac:spMk id="7" creationId="{00000000-0000-0000-0000-000000000000}"/>
          </ac:spMkLst>
        </pc:spChg>
        <pc:graphicFrameChg chg="mod modGraphic">
          <ac:chgData name="Rautaporras Petteri" userId="81ae4bc9-51ec-4b09-af2d-f08f9486593f" providerId="ADAL" clId="{5EF46B84-E5FC-4C60-857B-EC3F7FC269DF}" dt="2024-02-03T15:34:26.583" v="658" actId="20577"/>
          <ac:graphicFrameMkLst>
            <pc:docMk/>
            <pc:sldMk cId="3005809879" sldId="2076137435"/>
            <ac:graphicFrameMk id="25" creationId="{00000000-0000-0000-0000-000000000000}"/>
          </ac:graphicFrameMkLst>
        </pc:graphicFrameChg>
      </pc:sldChg>
      <pc:sldChg chg="modSp mod">
        <pc:chgData name="Rautaporras Petteri" userId="81ae4bc9-51ec-4b09-af2d-f08f9486593f" providerId="ADAL" clId="{5EF46B84-E5FC-4C60-857B-EC3F7FC269DF}" dt="2024-02-05T08:02:18.157" v="788" actId="27918"/>
        <pc:sldMkLst>
          <pc:docMk/>
          <pc:sldMk cId="2573698252" sldId="2076137436"/>
        </pc:sldMkLst>
        <pc:spChg chg="mod">
          <ac:chgData name="Rautaporras Petteri" userId="81ae4bc9-51ec-4b09-af2d-f08f9486593f" providerId="ADAL" clId="{5EF46B84-E5FC-4C60-857B-EC3F7FC269DF}" dt="2024-02-02T06:14:41.441" v="53"/>
          <ac:spMkLst>
            <pc:docMk/>
            <pc:sldMk cId="2573698252" sldId="2076137436"/>
            <ac:spMk id="7" creationId="{00000000-0000-0000-0000-000000000000}"/>
          </ac:spMkLst>
        </pc:spChg>
        <pc:graphicFrameChg chg="mod modGraphic">
          <ac:chgData name="Rautaporras Petteri" userId="81ae4bc9-51ec-4b09-af2d-f08f9486593f" providerId="ADAL" clId="{5EF46B84-E5FC-4C60-857B-EC3F7FC269DF}" dt="2024-02-03T15:38:48.428" v="692" actId="20577"/>
          <ac:graphicFrameMkLst>
            <pc:docMk/>
            <pc:sldMk cId="2573698252" sldId="2076137436"/>
            <ac:graphicFrameMk id="25" creationId="{00000000-0000-0000-0000-000000000000}"/>
          </ac:graphicFrameMkLst>
        </pc:graphicFrameChg>
      </pc:sldChg>
      <pc:sldChg chg="modSp mod">
        <pc:chgData name="Rautaporras Petteri" userId="81ae4bc9-51ec-4b09-af2d-f08f9486593f" providerId="ADAL" clId="{5EF46B84-E5FC-4C60-857B-EC3F7FC269DF}" dt="2024-02-05T08:03:39.146" v="792" actId="27918"/>
        <pc:sldMkLst>
          <pc:docMk/>
          <pc:sldMk cId="3105830212" sldId="2076137437"/>
        </pc:sldMkLst>
        <pc:spChg chg="mod">
          <ac:chgData name="Rautaporras Petteri" userId="81ae4bc9-51ec-4b09-af2d-f08f9486593f" providerId="ADAL" clId="{5EF46B84-E5FC-4C60-857B-EC3F7FC269DF}" dt="2024-02-02T06:14:45.733" v="54"/>
          <ac:spMkLst>
            <pc:docMk/>
            <pc:sldMk cId="3105830212" sldId="2076137437"/>
            <ac:spMk id="7" creationId="{00000000-0000-0000-0000-000000000000}"/>
          </ac:spMkLst>
        </pc:spChg>
        <pc:graphicFrameChg chg="mod modGraphic">
          <ac:chgData name="Rautaporras Petteri" userId="81ae4bc9-51ec-4b09-af2d-f08f9486593f" providerId="ADAL" clId="{5EF46B84-E5FC-4C60-857B-EC3F7FC269DF}" dt="2024-02-03T15:41:31.799" v="706" actId="20577"/>
          <ac:graphicFrameMkLst>
            <pc:docMk/>
            <pc:sldMk cId="3105830212" sldId="2076137437"/>
            <ac:graphicFrameMk id="13" creationId="{72A86167-D5BD-4726-B1B9-B713E6D1CFA0}"/>
          </ac:graphicFrameMkLst>
        </pc:graphicFrameChg>
      </pc:sldChg>
      <pc:sldChg chg="modSp mod">
        <pc:chgData name="Rautaporras Petteri" userId="81ae4bc9-51ec-4b09-af2d-f08f9486593f" providerId="ADAL" clId="{5EF46B84-E5FC-4C60-857B-EC3F7FC269DF}" dt="2024-02-05T07:54:31.321" v="782" actId="27918"/>
        <pc:sldMkLst>
          <pc:docMk/>
          <pc:sldMk cId="1512936188" sldId="2076137438"/>
        </pc:sldMkLst>
        <pc:spChg chg="mod">
          <ac:chgData name="Rautaporras Petteri" userId="81ae4bc9-51ec-4b09-af2d-f08f9486593f" providerId="ADAL" clId="{5EF46B84-E5FC-4C60-857B-EC3F7FC269DF}" dt="2024-02-02T06:16:29.203" v="74"/>
          <ac:spMkLst>
            <pc:docMk/>
            <pc:sldMk cId="1512936188" sldId="2076137438"/>
            <ac:spMk id="7" creationId="{00000000-0000-0000-0000-000000000000}"/>
          </ac:spMkLst>
        </pc:spChg>
        <pc:graphicFrameChg chg="modGraphic">
          <ac:chgData name="Rautaporras Petteri" userId="81ae4bc9-51ec-4b09-af2d-f08f9486593f" providerId="ADAL" clId="{5EF46B84-E5FC-4C60-857B-EC3F7FC269DF}" dt="2024-02-02T06:18:55.526" v="121" actId="14100"/>
          <ac:graphicFrameMkLst>
            <pc:docMk/>
            <pc:sldMk cId="1512936188" sldId="2076137438"/>
            <ac:graphicFrameMk id="6" creationId="{FE6168A2-CFDC-F5EF-B2FF-DEDAD4BE3F18}"/>
          </ac:graphicFrameMkLst>
        </pc:graphicFrameChg>
        <pc:graphicFrameChg chg="mod modGraphic">
          <ac:chgData name="Rautaporras Petteri" userId="81ae4bc9-51ec-4b09-af2d-f08f9486593f" providerId="ADAL" clId="{5EF46B84-E5FC-4C60-857B-EC3F7FC269DF}" dt="2024-02-03T10:03:34.290" v="535" actId="20577"/>
          <ac:graphicFrameMkLst>
            <pc:docMk/>
            <pc:sldMk cId="1512936188" sldId="2076137438"/>
            <ac:graphicFrameMk id="11" creationId="{00000000-0000-0000-0000-000000000000}"/>
          </ac:graphicFrameMkLst>
        </pc:graphicFrameChg>
      </pc:sldChg>
      <pc:sldChg chg="modSp mod">
        <pc:chgData name="Rautaporras Petteri" userId="81ae4bc9-51ec-4b09-af2d-f08f9486593f" providerId="ADAL" clId="{5EF46B84-E5FC-4C60-857B-EC3F7FC269DF}" dt="2024-02-05T07:59:07.218" v="786" actId="27918"/>
        <pc:sldMkLst>
          <pc:docMk/>
          <pc:sldMk cId="1445491431" sldId="2076137439"/>
        </pc:sldMkLst>
        <pc:spChg chg="mod">
          <ac:chgData name="Rautaporras Petteri" userId="81ae4bc9-51ec-4b09-af2d-f08f9486593f" providerId="ADAL" clId="{5EF46B84-E5FC-4C60-857B-EC3F7FC269DF}" dt="2024-02-02T06:16:32.437" v="75"/>
          <ac:spMkLst>
            <pc:docMk/>
            <pc:sldMk cId="1445491431" sldId="2076137439"/>
            <ac:spMk id="7" creationId="{00000000-0000-0000-0000-000000000000}"/>
          </ac:spMkLst>
        </pc:spChg>
        <pc:graphicFrameChg chg="modGraphic">
          <ac:chgData name="Rautaporras Petteri" userId="81ae4bc9-51ec-4b09-af2d-f08f9486593f" providerId="ADAL" clId="{5EF46B84-E5FC-4C60-857B-EC3F7FC269DF}" dt="2024-02-02T06:19:15.879" v="126" actId="14100"/>
          <ac:graphicFrameMkLst>
            <pc:docMk/>
            <pc:sldMk cId="1445491431" sldId="2076137439"/>
            <ac:graphicFrameMk id="6" creationId="{24A5038C-172E-97A3-E22A-A96CC5E582CF}"/>
          </ac:graphicFrameMkLst>
        </pc:graphicFrameChg>
        <pc:graphicFrameChg chg="mod modGraphic">
          <ac:chgData name="Rautaporras Petteri" userId="81ae4bc9-51ec-4b09-af2d-f08f9486593f" providerId="ADAL" clId="{5EF46B84-E5FC-4C60-857B-EC3F7FC269DF}" dt="2024-02-03T10:16:27.984" v="553" actId="20577"/>
          <ac:graphicFrameMkLst>
            <pc:docMk/>
            <pc:sldMk cId="1445491431" sldId="2076137439"/>
            <ac:graphicFrameMk id="11" creationId="{00000000-0000-0000-0000-000000000000}"/>
          </ac:graphicFrameMkLst>
        </pc:graphicFrameChg>
      </pc:sldChg>
      <pc:sldChg chg="modSp mod">
        <pc:chgData name="Rautaporras Petteri" userId="81ae4bc9-51ec-4b09-af2d-f08f9486593f" providerId="ADAL" clId="{5EF46B84-E5FC-4C60-857B-EC3F7FC269DF}" dt="2024-02-05T08:03:06.071" v="790" actId="27918"/>
        <pc:sldMkLst>
          <pc:docMk/>
          <pc:sldMk cId="548278419" sldId="2076137440"/>
        </pc:sldMkLst>
        <pc:spChg chg="mod">
          <ac:chgData name="Rautaporras Petteri" userId="81ae4bc9-51ec-4b09-af2d-f08f9486593f" providerId="ADAL" clId="{5EF46B84-E5FC-4C60-857B-EC3F7FC269DF}" dt="2024-02-02T06:16:36.157" v="76"/>
          <ac:spMkLst>
            <pc:docMk/>
            <pc:sldMk cId="548278419" sldId="2076137440"/>
            <ac:spMk id="7" creationId="{00000000-0000-0000-0000-000000000000}"/>
          </ac:spMkLst>
        </pc:spChg>
        <pc:graphicFrameChg chg="modGraphic">
          <ac:chgData name="Rautaporras Petteri" userId="81ae4bc9-51ec-4b09-af2d-f08f9486593f" providerId="ADAL" clId="{5EF46B84-E5FC-4C60-857B-EC3F7FC269DF}" dt="2024-02-02T06:19:34.955" v="131" actId="14100"/>
          <ac:graphicFrameMkLst>
            <pc:docMk/>
            <pc:sldMk cId="548278419" sldId="2076137440"/>
            <ac:graphicFrameMk id="6" creationId="{DE057B59-8B2A-44A1-0384-C8EDB42F4E12}"/>
          </ac:graphicFrameMkLst>
        </pc:graphicFrameChg>
        <pc:graphicFrameChg chg="mod modGraphic">
          <ac:chgData name="Rautaporras Petteri" userId="81ae4bc9-51ec-4b09-af2d-f08f9486593f" providerId="ADAL" clId="{5EF46B84-E5FC-4C60-857B-EC3F7FC269DF}" dt="2024-02-03T10:54:44.383" v="572" actId="20577"/>
          <ac:graphicFrameMkLst>
            <pc:docMk/>
            <pc:sldMk cId="548278419" sldId="2076137440"/>
            <ac:graphicFrameMk id="11" creationId="{00000000-0000-0000-0000-000000000000}"/>
          </ac:graphicFrameMkLst>
        </pc:graphicFrameChg>
      </pc:sldChg>
      <pc:sldChg chg="modSp mod">
        <pc:chgData name="Rautaporras Petteri" userId="81ae4bc9-51ec-4b09-af2d-f08f9486593f" providerId="ADAL" clId="{5EF46B84-E5FC-4C60-857B-EC3F7FC269DF}" dt="2024-02-05T08:04:13.901" v="795" actId="27918"/>
        <pc:sldMkLst>
          <pc:docMk/>
          <pc:sldMk cId="2080301044" sldId="2076137441"/>
        </pc:sldMkLst>
        <pc:spChg chg="mod">
          <ac:chgData name="Rautaporras Petteri" userId="81ae4bc9-51ec-4b09-af2d-f08f9486593f" providerId="ADAL" clId="{5EF46B84-E5FC-4C60-857B-EC3F7FC269DF}" dt="2024-02-02T06:16:39.260" v="77"/>
          <ac:spMkLst>
            <pc:docMk/>
            <pc:sldMk cId="2080301044" sldId="2076137441"/>
            <ac:spMk id="7" creationId="{00000000-0000-0000-0000-000000000000}"/>
          </ac:spMkLst>
        </pc:spChg>
        <pc:spChg chg="mod">
          <ac:chgData name="Rautaporras Petteri" userId="81ae4bc9-51ec-4b09-af2d-f08f9486593f" providerId="ADAL" clId="{5EF46B84-E5FC-4C60-857B-EC3F7FC269DF}" dt="2024-02-05T08:04:09.785" v="793" actId="1076"/>
          <ac:spMkLst>
            <pc:docMk/>
            <pc:sldMk cId="2080301044" sldId="2076137441"/>
            <ac:spMk id="13" creationId="{00000000-0000-0000-0000-000000000000}"/>
          </ac:spMkLst>
        </pc:spChg>
        <pc:graphicFrameChg chg="modGraphic">
          <ac:chgData name="Rautaporras Petteri" userId="81ae4bc9-51ec-4b09-af2d-f08f9486593f" providerId="ADAL" clId="{5EF46B84-E5FC-4C60-857B-EC3F7FC269DF}" dt="2024-02-02T06:19:59.035" v="136" actId="14100"/>
          <ac:graphicFrameMkLst>
            <pc:docMk/>
            <pc:sldMk cId="2080301044" sldId="2076137441"/>
            <ac:graphicFrameMk id="6" creationId="{64946976-DD12-9515-E9AD-A095AF47943D}"/>
          </ac:graphicFrameMkLst>
        </pc:graphicFrameChg>
        <pc:graphicFrameChg chg="mod modGraphic">
          <ac:chgData name="Rautaporras Petteri" userId="81ae4bc9-51ec-4b09-af2d-f08f9486593f" providerId="ADAL" clId="{5EF46B84-E5FC-4C60-857B-EC3F7FC269DF}" dt="2024-02-03T11:00:08.323" v="576" actId="20577"/>
          <ac:graphicFrameMkLst>
            <pc:docMk/>
            <pc:sldMk cId="2080301044" sldId="2076137441"/>
            <ac:graphicFrameMk id="15" creationId="{55A23630-3A25-4A46-B3EC-C25E3B34ED51}"/>
          </ac:graphicFrameMkLst>
        </pc:graphicFrameChg>
      </pc:sldChg>
      <pc:sldChg chg="addSp modSp mod">
        <pc:chgData name="Rautaporras Petteri" userId="81ae4bc9-51ec-4b09-af2d-f08f9486593f" providerId="ADAL" clId="{5EF46B84-E5FC-4C60-857B-EC3F7FC269DF}" dt="2024-02-05T07:48:58.315" v="767" actId="27918"/>
        <pc:sldMkLst>
          <pc:docMk/>
          <pc:sldMk cId="3353053294" sldId="2076137457"/>
        </pc:sldMkLst>
        <pc:spChg chg="mod">
          <ac:chgData name="Rautaporras Petteri" userId="81ae4bc9-51ec-4b09-af2d-f08f9486593f" providerId="ADAL" clId="{5EF46B84-E5FC-4C60-857B-EC3F7FC269DF}" dt="2024-02-04T18:29:46.522" v="763" actId="20577"/>
          <ac:spMkLst>
            <pc:docMk/>
            <pc:sldMk cId="3353053294" sldId="2076137457"/>
            <ac:spMk id="2" creationId="{00000000-0000-0000-0000-000000000000}"/>
          </ac:spMkLst>
        </pc:spChg>
        <pc:spChg chg="add mod">
          <ac:chgData name="Rautaporras Petteri" userId="81ae4bc9-51ec-4b09-af2d-f08f9486593f" providerId="ADAL" clId="{5EF46B84-E5FC-4C60-857B-EC3F7FC269DF}" dt="2024-02-02T09:55:43.445" v="349"/>
          <ac:spMkLst>
            <pc:docMk/>
            <pc:sldMk cId="3353053294" sldId="2076137457"/>
            <ac:spMk id="6" creationId="{0897C2B5-D074-5AD4-7316-4F63033E94A7}"/>
          </ac:spMkLst>
        </pc:spChg>
        <pc:graphicFrameChg chg="mod">
          <ac:chgData name="Rautaporras Petteri" userId="81ae4bc9-51ec-4b09-af2d-f08f9486593f" providerId="ADAL" clId="{5EF46B84-E5FC-4C60-857B-EC3F7FC269DF}" dt="2024-02-02T09:55:18.038" v="347" actId="1076"/>
          <ac:graphicFrameMkLst>
            <pc:docMk/>
            <pc:sldMk cId="3353053294" sldId="2076137457"/>
            <ac:graphicFrameMk id="9" creationId="{E0EB4AEC-EC50-4F67-BEB1-A8415E3A7B3A}"/>
          </ac:graphicFrameMkLst>
        </pc:graphicFrameChg>
        <pc:cxnChg chg="add mod">
          <ac:chgData name="Rautaporras Petteri" userId="81ae4bc9-51ec-4b09-af2d-f08f9486593f" providerId="ADAL" clId="{5EF46B84-E5FC-4C60-857B-EC3F7FC269DF}" dt="2024-02-02T09:55:43.445" v="349"/>
          <ac:cxnSpMkLst>
            <pc:docMk/>
            <pc:sldMk cId="3353053294" sldId="2076137457"/>
            <ac:cxnSpMk id="8" creationId="{7A383619-FF73-9053-01EA-B4EF5FE44E13}"/>
          </ac:cxnSpMkLst>
        </pc:cxnChg>
      </pc:sldChg>
      <pc:sldChg chg="modSp mod">
        <pc:chgData name="Rautaporras Petteri" userId="81ae4bc9-51ec-4b09-af2d-f08f9486593f" providerId="ADAL" clId="{5EF46B84-E5FC-4C60-857B-EC3F7FC269DF}" dt="2024-02-02T10:24:35.114" v="496"/>
        <pc:sldMkLst>
          <pc:docMk/>
          <pc:sldMk cId="908907755" sldId="2076137459"/>
        </pc:sldMkLst>
        <pc:spChg chg="mod">
          <ac:chgData name="Rautaporras Petteri" userId="81ae4bc9-51ec-4b09-af2d-f08f9486593f" providerId="ADAL" clId="{5EF46B84-E5FC-4C60-857B-EC3F7FC269DF}" dt="2024-02-02T08:22:47.537" v="176" actId="20577"/>
          <ac:spMkLst>
            <pc:docMk/>
            <pc:sldMk cId="908907755" sldId="2076137459"/>
            <ac:spMk id="2" creationId="{81FD0014-CD75-481A-A3A6-860DE62B96CA}"/>
          </ac:spMkLst>
        </pc:spChg>
        <pc:graphicFrameChg chg="mod">
          <ac:chgData name="Rautaporras Petteri" userId="81ae4bc9-51ec-4b09-af2d-f08f9486593f" providerId="ADAL" clId="{5EF46B84-E5FC-4C60-857B-EC3F7FC269DF}" dt="2024-02-02T10:24:35.114" v="496"/>
          <ac:graphicFrameMkLst>
            <pc:docMk/>
            <pc:sldMk cId="908907755" sldId="2076137459"/>
            <ac:graphicFrameMk id="11" creationId="{3A23A9AF-CC98-4FBC-A917-DCD4B1F79E91}"/>
          </ac:graphicFrameMkLst>
        </pc:graphicFrameChg>
      </pc:sldChg>
      <pc:sldChg chg="modSp add mod">
        <pc:chgData name="Rautaporras Petteri" userId="81ae4bc9-51ec-4b09-af2d-f08f9486593f" providerId="ADAL" clId="{5EF46B84-E5FC-4C60-857B-EC3F7FC269DF}" dt="2024-02-02T10:17:12.411" v="425" actId="27918"/>
        <pc:sldMkLst>
          <pc:docMk/>
          <pc:sldMk cId="4201539286" sldId="2076137461"/>
        </pc:sldMkLst>
        <pc:spChg chg="mod">
          <ac:chgData name="Rautaporras Petteri" userId="81ae4bc9-51ec-4b09-af2d-f08f9486593f" providerId="ADAL" clId="{5EF46B84-E5FC-4C60-857B-EC3F7FC269DF}" dt="2024-02-02T07:50:44.317" v="147" actId="20577"/>
          <ac:spMkLst>
            <pc:docMk/>
            <pc:sldMk cId="4201539286" sldId="2076137461"/>
            <ac:spMk id="2" creationId="{A6BA6934-E30C-4F12-AE1E-CFCC257F08A4}"/>
          </ac:spMkLst>
        </pc:spChg>
        <pc:graphicFrameChg chg="modGraphic">
          <ac:chgData name="Rautaporras Petteri" userId="81ae4bc9-51ec-4b09-af2d-f08f9486593f" providerId="ADAL" clId="{5EF46B84-E5FC-4C60-857B-EC3F7FC269DF}" dt="2024-02-02T10:16:57.576" v="423" actId="14100"/>
          <ac:graphicFrameMkLst>
            <pc:docMk/>
            <pc:sldMk cId="4201539286" sldId="2076137461"/>
            <ac:graphicFrameMk id="11" creationId="{5CE7DE14-02FE-48F1-811D-44C96FD6C1BB}"/>
          </ac:graphicFrameMkLst>
        </pc:graphicFrameChg>
      </pc:sldChg>
      <pc:sldChg chg="del">
        <pc:chgData name="Rautaporras Petteri" userId="81ae4bc9-51ec-4b09-af2d-f08f9486593f" providerId="ADAL" clId="{5EF46B84-E5FC-4C60-857B-EC3F7FC269DF}" dt="2024-02-02T07:50:13.052" v="138" actId="47"/>
        <pc:sldMkLst>
          <pc:docMk/>
          <pc:sldMk cId="3938644479" sldId="2076137465"/>
        </pc:sldMkLst>
      </pc:sldChg>
      <pc:sldChg chg="modSp add ord">
        <pc:chgData name="Rautaporras Petteri" userId="81ae4bc9-51ec-4b09-af2d-f08f9486593f" providerId="ADAL" clId="{5EF46B84-E5FC-4C60-857B-EC3F7FC269DF}" dt="2024-02-02T10:24:34.686" v="495"/>
        <pc:sldMkLst>
          <pc:docMk/>
          <pc:sldMk cId="1199606453" sldId="2147373676"/>
        </pc:sldMkLst>
        <pc:graphicFrameChg chg="mod">
          <ac:chgData name="Rautaporras Petteri" userId="81ae4bc9-51ec-4b09-af2d-f08f9486593f" providerId="ADAL" clId="{5EF46B84-E5FC-4C60-857B-EC3F7FC269DF}" dt="2024-02-02T10:24:34.686" v="495"/>
          <ac:graphicFrameMkLst>
            <pc:docMk/>
            <pc:sldMk cId="1199606453" sldId="2147373676"/>
            <ac:graphicFrameMk id="9" creationId="{CA0A2AEC-7FDD-4E0B-27E7-50597715D412}"/>
          </ac:graphicFrameMkLst>
        </pc:graphicFrameChg>
      </pc:sldChg>
      <pc:sldChg chg="modSp add del">
        <pc:chgData name="Rautaporras Petteri" userId="81ae4bc9-51ec-4b09-af2d-f08f9486593f" providerId="ADAL" clId="{5EF46B84-E5FC-4C60-857B-EC3F7FC269DF}" dt="2024-02-02T08:39:16.912" v="269" actId="47"/>
        <pc:sldMkLst>
          <pc:docMk/>
          <pc:sldMk cId="1249405595" sldId="2147373677"/>
        </pc:sldMkLst>
        <pc:graphicFrameChg chg="mod">
          <ac:chgData name="Rautaporras Petteri" userId="81ae4bc9-51ec-4b09-af2d-f08f9486593f" providerId="ADAL" clId="{5EF46B84-E5FC-4C60-857B-EC3F7FC269DF}" dt="2024-02-02T08:37:50.734" v="263"/>
          <ac:graphicFrameMkLst>
            <pc:docMk/>
            <pc:sldMk cId="1249405595" sldId="2147373677"/>
            <ac:graphicFrameMk id="17" creationId="{A9059B87-3E7A-4C64-BFA7-FEFE3339BD09}"/>
          </ac:graphicFrameMkLst>
        </pc:graphicFrameChg>
      </pc:sldChg>
      <pc:sldChg chg="addSp delSp modSp add mod ord">
        <pc:chgData name="Rautaporras Petteri" userId="81ae4bc9-51ec-4b09-af2d-f08f9486593f" providerId="ADAL" clId="{5EF46B84-E5FC-4C60-857B-EC3F7FC269DF}" dt="2024-02-02T10:24:36.390" v="499"/>
        <pc:sldMkLst>
          <pc:docMk/>
          <pc:sldMk cId="4154673198" sldId="2147373678"/>
        </pc:sldMkLst>
        <pc:spChg chg="add del mod">
          <ac:chgData name="Rautaporras Petteri" userId="81ae4bc9-51ec-4b09-af2d-f08f9486593f" providerId="ADAL" clId="{5EF46B84-E5FC-4C60-857B-EC3F7FC269DF}" dt="2024-02-02T08:38:13.797" v="268"/>
          <ac:spMkLst>
            <pc:docMk/>
            <pc:sldMk cId="4154673198" sldId="2147373678"/>
            <ac:spMk id="8" creationId="{A702AE63-0FE3-1EC6-821D-213073BF0637}"/>
          </ac:spMkLst>
        </pc:spChg>
        <pc:graphicFrameChg chg="add del mod">
          <ac:chgData name="Rautaporras Petteri" userId="81ae4bc9-51ec-4b09-af2d-f08f9486593f" providerId="ADAL" clId="{5EF46B84-E5FC-4C60-857B-EC3F7FC269DF}" dt="2024-02-02T08:38:13.216" v="267" actId="21"/>
          <ac:graphicFrameMkLst>
            <pc:docMk/>
            <pc:sldMk cId="4154673198" sldId="2147373678"/>
            <ac:graphicFrameMk id="9" creationId="{14E0C051-DD47-887D-B126-8E4818AE4B23}"/>
          </ac:graphicFrameMkLst>
        </pc:graphicFrameChg>
        <pc:graphicFrameChg chg="add mod">
          <ac:chgData name="Rautaporras Petteri" userId="81ae4bc9-51ec-4b09-af2d-f08f9486593f" providerId="ADAL" clId="{5EF46B84-E5FC-4C60-857B-EC3F7FC269DF}" dt="2024-02-02T10:24:36.390" v="499"/>
          <ac:graphicFrameMkLst>
            <pc:docMk/>
            <pc:sldMk cId="4154673198" sldId="2147373678"/>
            <ac:graphicFrameMk id="10" creationId="{B79A9D79-F286-B157-3E6D-C9D7EB185B93}"/>
          </ac:graphicFrameMkLst>
        </pc:graphicFrameChg>
        <pc:graphicFrameChg chg="del">
          <ac:chgData name="Rautaporras Petteri" userId="81ae4bc9-51ec-4b09-af2d-f08f9486593f" providerId="ADAL" clId="{5EF46B84-E5FC-4C60-857B-EC3F7FC269DF}" dt="2024-02-02T08:37:59.178" v="265" actId="478"/>
          <ac:graphicFrameMkLst>
            <pc:docMk/>
            <pc:sldMk cId="4154673198" sldId="2147373678"/>
            <ac:graphicFrameMk id="17" creationId="{A9059B87-3E7A-4C64-BFA7-FEFE3339BD09}"/>
          </ac:graphicFrameMkLst>
        </pc:graphicFrameChg>
      </pc:sldChg>
    </pc:docChg>
  </pc:docChgLst>
  <pc:docChgLst>
    <pc:chgData name="Mikkonen Hanne" userId="5a557d90-2fc0-4583-be01-62766ce855fb" providerId="ADAL" clId="{26766C1C-751A-4433-8EDC-FE898391CE22}"/>
    <pc:docChg chg="modSld">
      <pc:chgData name="Mikkonen Hanne" userId="5a557d90-2fc0-4583-be01-62766ce855fb" providerId="ADAL" clId="{26766C1C-751A-4433-8EDC-FE898391CE22}" dt="2023-08-06T09:21:24.509" v="10"/>
      <pc:docMkLst>
        <pc:docMk/>
      </pc:docMkLst>
      <pc:sldChg chg="modSp">
        <pc:chgData name="Mikkonen Hanne" userId="5a557d90-2fc0-4583-be01-62766ce855fb" providerId="ADAL" clId="{26766C1C-751A-4433-8EDC-FE898391CE22}" dt="2023-08-06T09:21:24.509" v="10"/>
        <pc:sldMkLst>
          <pc:docMk/>
          <pc:sldMk cId="908907755" sldId="2076137459"/>
        </pc:sldMkLst>
        <pc:graphicFrameChg chg="mod">
          <ac:chgData name="Mikkonen Hanne" userId="5a557d90-2fc0-4583-be01-62766ce855fb" providerId="ADAL" clId="{26766C1C-751A-4433-8EDC-FE898391CE22}" dt="2023-08-06T09:21:24.509" v="10"/>
          <ac:graphicFrameMkLst>
            <pc:docMk/>
            <pc:sldMk cId="908907755" sldId="2076137459"/>
            <ac:graphicFrameMk id="11" creationId="{3A23A9AF-CC98-4FBC-A917-DCD4B1F79E91}"/>
          </ac:graphicFrameMkLst>
        </pc:graphicFrameChg>
      </pc:sldChg>
    </pc:docChg>
  </pc:docChgLst>
  <pc:docChgLst>
    <pc:chgData name="Rautaporras Petteri" userId="81ae4bc9-51ec-4b09-af2d-f08f9486593f" providerId="ADAL" clId="{98750B98-E74F-4CBB-9A04-15A6F5D4186A}"/>
    <pc:docChg chg="undo custSel addSld delSld modSld sldOrd">
      <pc:chgData name="Rautaporras Petteri" userId="81ae4bc9-51ec-4b09-af2d-f08f9486593f" providerId="ADAL" clId="{98750B98-E74F-4CBB-9A04-15A6F5D4186A}" dt="2023-08-08T16:27:33.066" v="950"/>
      <pc:docMkLst>
        <pc:docMk/>
      </pc:docMkLst>
      <pc:sldChg chg="modSp del">
        <pc:chgData name="Rautaporras Petteri" userId="81ae4bc9-51ec-4b09-af2d-f08f9486593f" providerId="ADAL" clId="{98750B98-E74F-4CBB-9A04-15A6F5D4186A}" dt="2023-08-02T05:08:00.765" v="293" actId="47"/>
        <pc:sldMkLst>
          <pc:docMk/>
          <pc:sldMk cId="2652551335" sldId="260"/>
        </pc:sldMkLst>
        <pc:graphicFrameChg chg="mod">
          <ac:chgData name="Rautaporras Petteri" userId="81ae4bc9-51ec-4b09-af2d-f08f9486593f" providerId="ADAL" clId="{98750B98-E74F-4CBB-9A04-15A6F5D4186A}" dt="2023-08-02T05:07:55.385" v="291"/>
          <ac:graphicFrameMkLst>
            <pc:docMk/>
            <pc:sldMk cId="2652551335" sldId="260"/>
            <ac:graphicFrameMk id="9" creationId="{00000000-0000-0000-0000-000000000000}"/>
          </ac:graphicFrameMkLst>
        </pc:graphicFrameChg>
      </pc:sldChg>
      <pc:sldChg chg="modSp mod ord">
        <pc:chgData name="Rautaporras Petteri" userId="81ae4bc9-51ec-4b09-af2d-f08f9486593f" providerId="ADAL" clId="{98750B98-E74F-4CBB-9A04-15A6F5D4186A}" dt="2023-08-06T16:03:22.403" v="856"/>
        <pc:sldMkLst>
          <pc:docMk/>
          <pc:sldMk cId="3646882213" sldId="261"/>
        </pc:sldMkLst>
        <pc:spChg chg="mod">
          <ac:chgData name="Rautaporras Petteri" userId="81ae4bc9-51ec-4b09-af2d-f08f9486593f" providerId="ADAL" clId="{98750B98-E74F-4CBB-9A04-15A6F5D4186A}" dt="2023-08-02T05:07:27.351" v="282" actId="20577"/>
          <ac:spMkLst>
            <pc:docMk/>
            <pc:sldMk cId="3646882213" sldId="261"/>
            <ac:spMk id="2" creationId="{00000000-0000-0000-0000-000000000000}"/>
          </ac:spMkLst>
        </pc:spChg>
        <pc:spChg chg="mod">
          <ac:chgData name="Rautaporras Petteri" userId="81ae4bc9-51ec-4b09-af2d-f08f9486593f" providerId="ADAL" clId="{98750B98-E74F-4CBB-9A04-15A6F5D4186A}" dt="2023-08-05T08:32:51.971" v="766" actId="1076"/>
          <ac:spMkLst>
            <pc:docMk/>
            <pc:sldMk cId="3646882213" sldId="261"/>
            <ac:spMk id="6" creationId="{815DB812-F904-48F1-9852-B67975901CAC}"/>
          </ac:spMkLst>
        </pc:spChg>
        <pc:graphicFrameChg chg="mod">
          <ac:chgData name="Rautaporras Petteri" userId="81ae4bc9-51ec-4b09-af2d-f08f9486593f" providerId="ADAL" clId="{98750B98-E74F-4CBB-9A04-15A6F5D4186A}" dt="2023-08-06T16:03:22.403" v="856"/>
          <ac:graphicFrameMkLst>
            <pc:docMk/>
            <pc:sldMk cId="3646882213" sldId="261"/>
            <ac:graphicFrameMk id="11" creationId="{6D8D58D6-B048-4979-BF7C-ECF03970FDFE}"/>
          </ac:graphicFrameMkLst>
        </pc:graphicFrameChg>
      </pc:sldChg>
      <pc:sldChg chg="modSp del mod">
        <pc:chgData name="Rautaporras Petteri" userId="81ae4bc9-51ec-4b09-af2d-f08f9486593f" providerId="ADAL" clId="{98750B98-E74F-4CBB-9A04-15A6F5D4186A}" dt="2023-08-05T12:35:29.631" v="833" actId="47"/>
        <pc:sldMkLst>
          <pc:docMk/>
          <pc:sldMk cId="299574909" sldId="272"/>
        </pc:sldMkLst>
        <pc:spChg chg="mod">
          <ac:chgData name="Rautaporras Petteri" userId="81ae4bc9-51ec-4b09-af2d-f08f9486593f" providerId="ADAL" clId="{98750B98-E74F-4CBB-9A04-15A6F5D4186A}" dt="2023-06-29T05:32:54.314" v="12" actId="20577"/>
          <ac:spMkLst>
            <pc:docMk/>
            <pc:sldMk cId="299574909" sldId="272"/>
            <ac:spMk id="7" creationId="{00000000-0000-0000-0000-000000000000}"/>
          </ac:spMkLst>
        </pc:spChg>
        <pc:graphicFrameChg chg="mod">
          <ac:chgData name="Rautaporras Petteri" userId="81ae4bc9-51ec-4b09-af2d-f08f9486593f" providerId="ADAL" clId="{98750B98-E74F-4CBB-9A04-15A6F5D4186A}" dt="2023-08-05T10:21:13.880" v="776"/>
          <ac:graphicFrameMkLst>
            <pc:docMk/>
            <pc:sldMk cId="299574909" sldId="272"/>
            <ac:graphicFrameMk id="12" creationId="{00000000-0000-0000-0000-000000000000}"/>
          </ac:graphicFrameMkLst>
        </pc:graphicFrameChg>
      </pc:sldChg>
      <pc:sldChg chg="modSp mod">
        <pc:chgData name="Rautaporras Petteri" userId="81ae4bc9-51ec-4b09-af2d-f08f9486593f" providerId="ADAL" clId="{98750B98-E74F-4CBB-9A04-15A6F5D4186A}" dt="2023-08-06T16:03:24.197" v="858"/>
        <pc:sldMkLst>
          <pc:docMk/>
          <pc:sldMk cId="2558427506" sldId="276"/>
        </pc:sldMkLst>
        <pc:spChg chg="mod">
          <ac:chgData name="Rautaporras Petteri" userId="81ae4bc9-51ec-4b09-af2d-f08f9486593f" providerId="ADAL" clId="{98750B98-E74F-4CBB-9A04-15A6F5D4186A}" dt="2023-08-02T05:20:40.322" v="454" actId="20577"/>
          <ac:spMkLst>
            <pc:docMk/>
            <pc:sldMk cId="2558427506" sldId="276"/>
            <ac:spMk id="7" creationId="{00000000-0000-0000-0000-000000000000}"/>
          </ac:spMkLst>
        </pc:spChg>
        <pc:graphicFrameChg chg="mod">
          <ac:chgData name="Rautaporras Petteri" userId="81ae4bc9-51ec-4b09-af2d-f08f9486593f" providerId="ADAL" clId="{98750B98-E74F-4CBB-9A04-15A6F5D4186A}" dt="2023-08-06T16:03:24.197" v="858"/>
          <ac:graphicFrameMkLst>
            <pc:docMk/>
            <pc:sldMk cId="2558427506" sldId="276"/>
            <ac:graphicFrameMk id="9" creationId="{00000000-0000-0000-0000-000000000000}"/>
          </ac:graphicFrameMkLst>
        </pc:graphicFrameChg>
      </pc:sldChg>
      <pc:sldChg chg="modSp">
        <pc:chgData name="Rautaporras Petteri" userId="81ae4bc9-51ec-4b09-af2d-f08f9486593f" providerId="ADAL" clId="{98750B98-E74F-4CBB-9A04-15A6F5D4186A}" dt="2023-08-06T16:03:23.563" v="857"/>
        <pc:sldMkLst>
          <pc:docMk/>
          <pc:sldMk cId="234392101" sldId="283"/>
        </pc:sldMkLst>
        <pc:graphicFrameChg chg="mod">
          <ac:chgData name="Rautaporras Petteri" userId="81ae4bc9-51ec-4b09-af2d-f08f9486593f" providerId="ADAL" clId="{98750B98-E74F-4CBB-9A04-15A6F5D4186A}" dt="2023-08-06T16:03:23.563" v="857"/>
          <ac:graphicFrameMkLst>
            <pc:docMk/>
            <pc:sldMk cId="234392101" sldId="283"/>
            <ac:graphicFrameMk id="18" creationId="{5C0EBE92-AFAE-40A8-9E3C-F54339200160}"/>
          </ac:graphicFrameMkLst>
        </pc:graphicFrameChg>
      </pc:sldChg>
      <pc:sldChg chg="modSp mod">
        <pc:chgData name="Rautaporras Petteri" userId="81ae4bc9-51ec-4b09-af2d-f08f9486593f" providerId="ADAL" clId="{98750B98-E74F-4CBB-9A04-15A6F5D4186A}" dt="2023-08-06T16:03:24.564" v="859"/>
        <pc:sldMkLst>
          <pc:docMk/>
          <pc:sldMk cId="536686186" sldId="285"/>
        </pc:sldMkLst>
        <pc:spChg chg="mod">
          <ac:chgData name="Rautaporras Petteri" userId="81ae4bc9-51ec-4b09-af2d-f08f9486593f" providerId="ADAL" clId="{98750B98-E74F-4CBB-9A04-15A6F5D4186A}" dt="2023-08-02T05:20:51.873" v="455"/>
          <ac:spMkLst>
            <pc:docMk/>
            <pc:sldMk cId="536686186" sldId="285"/>
            <ac:spMk id="7" creationId="{00000000-0000-0000-0000-000000000000}"/>
          </ac:spMkLst>
        </pc:spChg>
        <pc:graphicFrameChg chg="mod">
          <ac:chgData name="Rautaporras Petteri" userId="81ae4bc9-51ec-4b09-af2d-f08f9486593f" providerId="ADAL" clId="{98750B98-E74F-4CBB-9A04-15A6F5D4186A}" dt="2023-08-06T16:03:24.564" v="859"/>
          <ac:graphicFrameMkLst>
            <pc:docMk/>
            <pc:sldMk cId="536686186" sldId="285"/>
            <ac:graphicFrameMk id="15" creationId="{74A43613-5198-4036-8EBC-B4DB34A53CC5}"/>
          </ac:graphicFrameMkLst>
        </pc:graphicFrameChg>
      </pc:sldChg>
      <pc:sldChg chg="modSp mod">
        <pc:chgData name="Rautaporras Petteri" userId="81ae4bc9-51ec-4b09-af2d-f08f9486593f" providerId="ADAL" clId="{98750B98-E74F-4CBB-9A04-15A6F5D4186A}" dt="2023-08-07T07:49:03.013" v="923" actId="27918"/>
        <pc:sldMkLst>
          <pc:docMk/>
          <pc:sldMk cId="1883353922" sldId="1049"/>
        </pc:sldMkLst>
        <pc:spChg chg="mod">
          <ac:chgData name="Rautaporras Petteri" userId="81ae4bc9-51ec-4b09-af2d-f08f9486593f" providerId="ADAL" clId="{98750B98-E74F-4CBB-9A04-15A6F5D4186A}" dt="2023-08-02T05:19:28.177" v="441" actId="20577"/>
          <ac:spMkLst>
            <pc:docMk/>
            <pc:sldMk cId="1883353922" sldId="1049"/>
            <ac:spMk id="7" creationId="{00000000-0000-0000-0000-000000000000}"/>
          </ac:spMkLst>
        </pc:spChg>
        <pc:graphicFrameChg chg="mod modGraphic">
          <ac:chgData name="Rautaporras Petteri" userId="81ae4bc9-51ec-4b09-af2d-f08f9486593f" providerId="ADAL" clId="{98750B98-E74F-4CBB-9A04-15A6F5D4186A}" dt="2023-08-05T07:52:13.866" v="508" actId="20577"/>
          <ac:graphicFrameMkLst>
            <pc:docMk/>
            <pc:sldMk cId="1883353922" sldId="1049"/>
            <ac:graphicFrameMk id="11" creationId="{00000000-0000-0000-0000-000000000000}"/>
          </ac:graphicFrameMkLst>
        </pc:graphicFrameChg>
        <pc:graphicFrameChg chg="modGraphic">
          <ac:chgData name="Rautaporras Petteri" userId="81ae4bc9-51ec-4b09-af2d-f08f9486593f" providerId="ADAL" clId="{98750B98-E74F-4CBB-9A04-15A6F5D4186A}" dt="2023-08-02T05:15:34.656" v="388" actId="14100"/>
          <ac:graphicFrameMkLst>
            <pc:docMk/>
            <pc:sldMk cId="1883353922" sldId="1049"/>
            <ac:graphicFrameMk id="14" creationId="{25A6EAF7-AEEF-4B6F-87C7-B2CE2CAC0083}"/>
          </ac:graphicFrameMkLst>
        </pc:graphicFrameChg>
      </pc:sldChg>
      <pc:sldChg chg="modSp mod">
        <pc:chgData name="Rautaporras Petteri" userId="81ae4bc9-51ec-4b09-af2d-f08f9486593f" providerId="ADAL" clId="{98750B98-E74F-4CBB-9A04-15A6F5D4186A}" dt="2023-08-07T07:42:23.039" v="918" actId="27918"/>
        <pc:sldMkLst>
          <pc:docMk/>
          <pc:sldMk cId="1255078131" sldId="1051"/>
        </pc:sldMkLst>
        <pc:spChg chg="mod">
          <ac:chgData name="Rautaporras Petteri" userId="81ae4bc9-51ec-4b09-af2d-f08f9486593f" providerId="ADAL" clId="{98750B98-E74F-4CBB-9A04-15A6F5D4186A}" dt="2023-08-02T05:10:23.496" v="323" actId="20577"/>
          <ac:spMkLst>
            <pc:docMk/>
            <pc:sldMk cId="1255078131" sldId="1051"/>
            <ac:spMk id="7" creationId="{00000000-0000-0000-0000-000000000000}"/>
          </ac:spMkLst>
        </pc:spChg>
        <pc:graphicFrameChg chg="mod">
          <ac:chgData name="Rautaporras Petteri" userId="81ae4bc9-51ec-4b09-af2d-f08f9486593f" providerId="ADAL" clId="{98750B98-E74F-4CBB-9A04-15A6F5D4186A}" dt="2023-08-02T05:11:16.096" v="342"/>
          <ac:graphicFrameMkLst>
            <pc:docMk/>
            <pc:sldMk cId="1255078131" sldId="1051"/>
            <ac:graphicFrameMk id="8" creationId="{00000000-0000-0000-0000-000000000000}"/>
          </ac:graphicFrameMkLst>
        </pc:graphicFrameChg>
      </pc:sldChg>
      <pc:sldChg chg="modSp mod">
        <pc:chgData name="Rautaporras Petteri" userId="81ae4bc9-51ec-4b09-af2d-f08f9486593f" providerId="ADAL" clId="{98750B98-E74F-4CBB-9A04-15A6F5D4186A}" dt="2023-08-07T07:48:08.650" v="921" actId="27918"/>
        <pc:sldMkLst>
          <pc:docMk/>
          <pc:sldMk cId="3461487886" sldId="1065"/>
        </pc:sldMkLst>
        <pc:spChg chg="mod">
          <ac:chgData name="Rautaporras Petteri" userId="81ae4bc9-51ec-4b09-af2d-f08f9486593f" providerId="ADAL" clId="{98750B98-E74F-4CBB-9A04-15A6F5D4186A}" dt="2023-08-02T05:17:28.457" v="431" actId="20577"/>
          <ac:spMkLst>
            <pc:docMk/>
            <pc:sldMk cId="3461487886" sldId="1065"/>
            <ac:spMk id="7" creationId="{00000000-0000-0000-0000-000000000000}"/>
          </ac:spMkLst>
        </pc:spChg>
        <pc:graphicFrameChg chg="modGraphic">
          <ac:chgData name="Rautaporras Petteri" userId="81ae4bc9-51ec-4b09-af2d-f08f9486593f" providerId="ADAL" clId="{98750B98-E74F-4CBB-9A04-15A6F5D4186A}" dt="2023-08-05T08:14:07.553" v="646" actId="20577"/>
          <ac:graphicFrameMkLst>
            <pc:docMk/>
            <pc:sldMk cId="3461487886" sldId="1065"/>
            <ac:graphicFrameMk id="25" creationId="{00000000-0000-0000-0000-000000000000}"/>
          </ac:graphicFrameMkLst>
        </pc:graphicFrameChg>
      </pc:sldChg>
      <pc:sldChg chg="del">
        <pc:chgData name="Rautaporras Petteri" userId="81ae4bc9-51ec-4b09-af2d-f08f9486593f" providerId="ADAL" clId="{98750B98-E74F-4CBB-9A04-15A6F5D4186A}" dt="2023-08-02T05:07:59.522" v="292" actId="47"/>
        <pc:sldMkLst>
          <pc:docMk/>
          <pc:sldMk cId="2761754" sldId="1069"/>
        </pc:sldMkLst>
      </pc:sldChg>
      <pc:sldChg chg="modSp mod">
        <pc:chgData name="Rautaporras Petteri" userId="81ae4bc9-51ec-4b09-af2d-f08f9486593f" providerId="ADAL" clId="{98750B98-E74F-4CBB-9A04-15A6F5D4186A}" dt="2023-08-08T16:27:33.066" v="950"/>
        <pc:sldMkLst>
          <pc:docMk/>
          <pc:sldMk cId="2570435169" sldId="1106"/>
        </pc:sldMkLst>
        <pc:spChg chg="mod">
          <ac:chgData name="Rautaporras Petteri" userId="81ae4bc9-51ec-4b09-af2d-f08f9486593f" providerId="ADAL" clId="{98750B98-E74F-4CBB-9A04-15A6F5D4186A}" dt="2023-08-06T08:24:14.543" v="838" actId="20577"/>
          <ac:spMkLst>
            <pc:docMk/>
            <pc:sldMk cId="2570435169" sldId="1106"/>
            <ac:spMk id="2" creationId="{7A8D8436-3A0B-FB1F-ED09-125E85B5A587}"/>
          </ac:spMkLst>
        </pc:spChg>
        <pc:graphicFrameChg chg="mod">
          <ac:chgData name="Rautaporras Petteri" userId="81ae4bc9-51ec-4b09-af2d-f08f9486593f" providerId="ADAL" clId="{98750B98-E74F-4CBB-9A04-15A6F5D4186A}" dt="2023-08-08T16:27:33.066" v="950"/>
          <ac:graphicFrameMkLst>
            <pc:docMk/>
            <pc:sldMk cId="2570435169" sldId="1106"/>
            <ac:graphicFrameMk id="9" creationId="{E8600354-AE1F-7EF4-9EEA-D98DB388BE1F}"/>
          </ac:graphicFrameMkLst>
        </pc:graphicFrameChg>
      </pc:sldChg>
      <pc:sldChg chg="modSp">
        <pc:chgData name="Rautaporras Petteri" userId="81ae4bc9-51ec-4b09-af2d-f08f9486593f" providerId="ADAL" clId="{98750B98-E74F-4CBB-9A04-15A6F5D4186A}" dt="2023-08-06T16:10:40.866" v="864"/>
        <pc:sldMkLst>
          <pc:docMk/>
          <pc:sldMk cId="3588709971" sldId="1118"/>
        </pc:sldMkLst>
        <pc:graphicFrameChg chg="mod">
          <ac:chgData name="Rautaporras Petteri" userId="81ae4bc9-51ec-4b09-af2d-f08f9486593f" providerId="ADAL" clId="{98750B98-E74F-4CBB-9A04-15A6F5D4186A}" dt="2023-08-06T16:10:40.866" v="864"/>
          <ac:graphicFrameMkLst>
            <pc:docMk/>
            <pc:sldMk cId="3588709971" sldId="1118"/>
            <ac:graphicFrameMk id="9" creationId="{77D08159-59A8-4D26-8835-EADDC01FB2C4}"/>
          </ac:graphicFrameMkLst>
        </pc:graphicFrameChg>
      </pc:sldChg>
      <pc:sldChg chg="modSp mod">
        <pc:chgData name="Rautaporras Petteri" userId="81ae4bc9-51ec-4b09-af2d-f08f9486593f" providerId="ADAL" clId="{98750B98-E74F-4CBB-9A04-15A6F5D4186A}" dt="2023-08-07T07:59:06.154" v="925" actId="27918"/>
        <pc:sldMkLst>
          <pc:docMk/>
          <pc:sldMk cId="616389290" sldId="2076137434"/>
        </pc:sldMkLst>
        <pc:spChg chg="mod">
          <ac:chgData name="Rautaporras Petteri" userId="81ae4bc9-51ec-4b09-af2d-f08f9486593f" providerId="ADAL" clId="{98750B98-E74F-4CBB-9A04-15A6F5D4186A}" dt="2023-08-02T05:17:38.075" v="433" actId="20577"/>
          <ac:spMkLst>
            <pc:docMk/>
            <pc:sldMk cId="616389290" sldId="2076137434"/>
            <ac:spMk id="7" creationId="{00000000-0000-0000-0000-000000000000}"/>
          </ac:spMkLst>
        </pc:spChg>
        <pc:graphicFrameChg chg="mod modGraphic">
          <ac:chgData name="Rautaporras Petteri" userId="81ae4bc9-51ec-4b09-af2d-f08f9486593f" providerId="ADAL" clId="{98750B98-E74F-4CBB-9A04-15A6F5D4186A}" dt="2023-08-05T08:16:29.792" v="684" actId="20577"/>
          <ac:graphicFrameMkLst>
            <pc:docMk/>
            <pc:sldMk cId="616389290" sldId="2076137434"/>
            <ac:graphicFrameMk id="25" creationId="{00000000-0000-0000-0000-000000000000}"/>
          </ac:graphicFrameMkLst>
        </pc:graphicFrameChg>
      </pc:sldChg>
      <pc:sldChg chg="modSp mod">
        <pc:chgData name="Rautaporras Petteri" userId="81ae4bc9-51ec-4b09-af2d-f08f9486593f" providerId="ADAL" clId="{98750B98-E74F-4CBB-9A04-15A6F5D4186A}" dt="2023-08-07T08:01:57.555" v="929" actId="27918"/>
        <pc:sldMkLst>
          <pc:docMk/>
          <pc:sldMk cId="3005809879" sldId="2076137435"/>
        </pc:sldMkLst>
        <pc:spChg chg="mod">
          <ac:chgData name="Rautaporras Petteri" userId="81ae4bc9-51ec-4b09-af2d-f08f9486593f" providerId="ADAL" clId="{98750B98-E74F-4CBB-9A04-15A6F5D4186A}" dt="2023-08-02T05:17:46.331" v="435" actId="20577"/>
          <ac:spMkLst>
            <pc:docMk/>
            <pc:sldMk cId="3005809879" sldId="2076137435"/>
            <ac:spMk id="7" creationId="{00000000-0000-0000-0000-000000000000}"/>
          </ac:spMkLst>
        </pc:spChg>
        <pc:graphicFrameChg chg="mod modGraphic">
          <ac:chgData name="Rautaporras Petteri" userId="81ae4bc9-51ec-4b09-af2d-f08f9486593f" providerId="ADAL" clId="{98750B98-E74F-4CBB-9A04-15A6F5D4186A}" dt="2023-08-05T08:36:24.218" v="768" actId="20577"/>
          <ac:graphicFrameMkLst>
            <pc:docMk/>
            <pc:sldMk cId="3005809879" sldId="2076137435"/>
            <ac:graphicFrameMk id="25" creationId="{00000000-0000-0000-0000-000000000000}"/>
          </ac:graphicFrameMkLst>
        </pc:graphicFrameChg>
      </pc:sldChg>
      <pc:sldChg chg="modSp mod">
        <pc:chgData name="Rautaporras Petteri" userId="81ae4bc9-51ec-4b09-af2d-f08f9486593f" providerId="ADAL" clId="{98750B98-E74F-4CBB-9A04-15A6F5D4186A}" dt="2023-08-07T08:24:53.867" v="935" actId="27918"/>
        <pc:sldMkLst>
          <pc:docMk/>
          <pc:sldMk cId="2573698252" sldId="2076137436"/>
        </pc:sldMkLst>
        <pc:spChg chg="mod">
          <ac:chgData name="Rautaporras Petteri" userId="81ae4bc9-51ec-4b09-af2d-f08f9486593f" providerId="ADAL" clId="{98750B98-E74F-4CBB-9A04-15A6F5D4186A}" dt="2023-08-02T05:19:09.137" v="436"/>
          <ac:spMkLst>
            <pc:docMk/>
            <pc:sldMk cId="2573698252" sldId="2076137436"/>
            <ac:spMk id="7" creationId="{00000000-0000-0000-0000-000000000000}"/>
          </ac:spMkLst>
        </pc:spChg>
        <pc:graphicFrameChg chg="mod modGraphic">
          <ac:chgData name="Rautaporras Petteri" userId="81ae4bc9-51ec-4b09-af2d-f08f9486593f" providerId="ADAL" clId="{98750B98-E74F-4CBB-9A04-15A6F5D4186A}" dt="2023-08-05T08:24:30.062" v="743" actId="20577"/>
          <ac:graphicFrameMkLst>
            <pc:docMk/>
            <pc:sldMk cId="2573698252" sldId="2076137436"/>
            <ac:graphicFrameMk id="25" creationId="{00000000-0000-0000-0000-000000000000}"/>
          </ac:graphicFrameMkLst>
        </pc:graphicFrameChg>
      </pc:sldChg>
      <pc:sldChg chg="modSp mod">
        <pc:chgData name="Rautaporras Petteri" userId="81ae4bc9-51ec-4b09-af2d-f08f9486593f" providerId="ADAL" clId="{98750B98-E74F-4CBB-9A04-15A6F5D4186A}" dt="2023-08-07T08:28:02.696" v="939" actId="27918"/>
        <pc:sldMkLst>
          <pc:docMk/>
          <pc:sldMk cId="3105830212" sldId="2076137437"/>
        </pc:sldMkLst>
        <pc:spChg chg="mod">
          <ac:chgData name="Rautaporras Petteri" userId="81ae4bc9-51ec-4b09-af2d-f08f9486593f" providerId="ADAL" clId="{98750B98-E74F-4CBB-9A04-15A6F5D4186A}" dt="2023-08-02T05:19:13.789" v="437"/>
          <ac:spMkLst>
            <pc:docMk/>
            <pc:sldMk cId="3105830212" sldId="2076137437"/>
            <ac:spMk id="7" creationId="{00000000-0000-0000-0000-000000000000}"/>
          </ac:spMkLst>
        </pc:spChg>
        <pc:graphicFrameChg chg="mod modGraphic">
          <ac:chgData name="Rautaporras Petteri" userId="81ae4bc9-51ec-4b09-af2d-f08f9486593f" providerId="ADAL" clId="{98750B98-E74F-4CBB-9A04-15A6F5D4186A}" dt="2023-08-05T08:27:07.292" v="754" actId="20577"/>
          <ac:graphicFrameMkLst>
            <pc:docMk/>
            <pc:sldMk cId="3105830212" sldId="2076137437"/>
            <ac:graphicFrameMk id="13" creationId="{72A86167-D5BD-4726-B1B9-B713E6D1CFA0}"/>
          </ac:graphicFrameMkLst>
        </pc:graphicFrameChg>
      </pc:sldChg>
      <pc:sldChg chg="modSp mod">
        <pc:chgData name="Rautaporras Petteri" userId="81ae4bc9-51ec-4b09-af2d-f08f9486593f" providerId="ADAL" clId="{98750B98-E74F-4CBB-9A04-15A6F5D4186A}" dt="2023-08-07T08:00:13.153" v="927" actId="27918"/>
        <pc:sldMkLst>
          <pc:docMk/>
          <pc:sldMk cId="1512936188" sldId="2076137438"/>
        </pc:sldMkLst>
        <pc:spChg chg="mod">
          <ac:chgData name="Rautaporras Petteri" userId="81ae4bc9-51ec-4b09-af2d-f08f9486593f" providerId="ADAL" clId="{98750B98-E74F-4CBB-9A04-15A6F5D4186A}" dt="2023-08-02T05:19:34.700" v="442"/>
          <ac:spMkLst>
            <pc:docMk/>
            <pc:sldMk cId="1512936188" sldId="2076137438"/>
            <ac:spMk id="7" creationId="{00000000-0000-0000-0000-000000000000}"/>
          </ac:spMkLst>
        </pc:spChg>
        <pc:graphicFrameChg chg="modGraphic">
          <ac:chgData name="Rautaporras Petteri" userId="81ae4bc9-51ec-4b09-af2d-f08f9486593f" providerId="ADAL" clId="{98750B98-E74F-4CBB-9A04-15A6F5D4186A}" dt="2023-08-02T05:15:57.575" v="393" actId="14100"/>
          <ac:graphicFrameMkLst>
            <pc:docMk/>
            <pc:sldMk cId="1512936188" sldId="2076137438"/>
            <ac:graphicFrameMk id="6" creationId="{FE6168A2-CFDC-F5EF-B2FF-DEDAD4BE3F18}"/>
          </ac:graphicFrameMkLst>
        </pc:graphicFrameChg>
        <pc:graphicFrameChg chg="mod modGraphic">
          <ac:chgData name="Rautaporras Petteri" userId="81ae4bc9-51ec-4b09-af2d-f08f9486593f" providerId="ADAL" clId="{98750B98-E74F-4CBB-9A04-15A6F5D4186A}" dt="2023-08-05T07:55:28.186" v="544" actId="20577"/>
          <ac:graphicFrameMkLst>
            <pc:docMk/>
            <pc:sldMk cId="1512936188" sldId="2076137438"/>
            <ac:graphicFrameMk id="11" creationId="{00000000-0000-0000-0000-000000000000}"/>
          </ac:graphicFrameMkLst>
        </pc:graphicFrameChg>
      </pc:sldChg>
      <pc:sldChg chg="modSp mod">
        <pc:chgData name="Rautaporras Petteri" userId="81ae4bc9-51ec-4b09-af2d-f08f9486593f" providerId="ADAL" clId="{98750B98-E74F-4CBB-9A04-15A6F5D4186A}" dt="2023-08-07T08:18:51.599" v="931" actId="27918"/>
        <pc:sldMkLst>
          <pc:docMk/>
          <pc:sldMk cId="1445491431" sldId="2076137439"/>
        </pc:sldMkLst>
        <pc:spChg chg="mod">
          <ac:chgData name="Rautaporras Petteri" userId="81ae4bc9-51ec-4b09-af2d-f08f9486593f" providerId="ADAL" clId="{98750B98-E74F-4CBB-9A04-15A6F5D4186A}" dt="2023-08-02T05:19:38.893" v="443"/>
          <ac:spMkLst>
            <pc:docMk/>
            <pc:sldMk cId="1445491431" sldId="2076137439"/>
            <ac:spMk id="7" creationId="{00000000-0000-0000-0000-000000000000}"/>
          </ac:spMkLst>
        </pc:spChg>
        <pc:graphicFrameChg chg="modGraphic">
          <ac:chgData name="Rautaporras Petteri" userId="81ae4bc9-51ec-4b09-af2d-f08f9486593f" providerId="ADAL" clId="{98750B98-E74F-4CBB-9A04-15A6F5D4186A}" dt="2023-08-02T05:16:26.120" v="399" actId="14100"/>
          <ac:graphicFrameMkLst>
            <pc:docMk/>
            <pc:sldMk cId="1445491431" sldId="2076137439"/>
            <ac:graphicFrameMk id="6" creationId="{24A5038C-172E-97A3-E22A-A96CC5E582CF}"/>
          </ac:graphicFrameMkLst>
        </pc:graphicFrameChg>
        <pc:graphicFrameChg chg="mod modGraphic">
          <ac:chgData name="Rautaporras Petteri" userId="81ae4bc9-51ec-4b09-af2d-f08f9486593f" providerId="ADAL" clId="{98750B98-E74F-4CBB-9A04-15A6F5D4186A}" dt="2023-08-05T07:56:59.543" v="570" actId="20577"/>
          <ac:graphicFrameMkLst>
            <pc:docMk/>
            <pc:sldMk cId="1445491431" sldId="2076137439"/>
            <ac:graphicFrameMk id="11" creationId="{00000000-0000-0000-0000-000000000000}"/>
          </ac:graphicFrameMkLst>
        </pc:graphicFrameChg>
      </pc:sldChg>
      <pc:sldChg chg="modSp mod">
        <pc:chgData name="Rautaporras Petteri" userId="81ae4bc9-51ec-4b09-af2d-f08f9486593f" providerId="ADAL" clId="{98750B98-E74F-4CBB-9A04-15A6F5D4186A}" dt="2023-08-07T08:26:15.771" v="937" actId="27918"/>
        <pc:sldMkLst>
          <pc:docMk/>
          <pc:sldMk cId="548278419" sldId="2076137440"/>
        </pc:sldMkLst>
        <pc:spChg chg="mod">
          <ac:chgData name="Rautaporras Petteri" userId="81ae4bc9-51ec-4b09-af2d-f08f9486593f" providerId="ADAL" clId="{98750B98-E74F-4CBB-9A04-15A6F5D4186A}" dt="2023-08-02T05:19:43.055" v="444"/>
          <ac:spMkLst>
            <pc:docMk/>
            <pc:sldMk cId="548278419" sldId="2076137440"/>
            <ac:spMk id="7" creationId="{00000000-0000-0000-0000-000000000000}"/>
          </ac:spMkLst>
        </pc:spChg>
        <pc:graphicFrameChg chg="modGraphic">
          <ac:chgData name="Rautaporras Petteri" userId="81ae4bc9-51ec-4b09-af2d-f08f9486593f" providerId="ADAL" clId="{98750B98-E74F-4CBB-9A04-15A6F5D4186A}" dt="2023-08-02T05:16:48.359" v="405" actId="14100"/>
          <ac:graphicFrameMkLst>
            <pc:docMk/>
            <pc:sldMk cId="548278419" sldId="2076137440"/>
            <ac:graphicFrameMk id="6" creationId="{DE057B59-8B2A-44A1-0384-C8EDB42F4E12}"/>
          </ac:graphicFrameMkLst>
        </pc:graphicFrameChg>
        <pc:graphicFrameChg chg="mod modGraphic">
          <ac:chgData name="Rautaporras Petteri" userId="81ae4bc9-51ec-4b09-af2d-f08f9486593f" providerId="ADAL" clId="{98750B98-E74F-4CBB-9A04-15A6F5D4186A}" dt="2023-08-05T07:59:06.809" v="601" actId="20577"/>
          <ac:graphicFrameMkLst>
            <pc:docMk/>
            <pc:sldMk cId="548278419" sldId="2076137440"/>
            <ac:graphicFrameMk id="11" creationId="{00000000-0000-0000-0000-000000000000}"/>
          </ac:graphicFrameMkLst>
        </pc:graphicFrameChg>
      </pc:sldChg>
      <pc:sldChg chg="modSp mod">
        <pc:chgData name="Rautaporras Petteri" userId="81ae4bc9-51ec-4b09-af2d-f08f9486593f" providerId="ADAL" clId="{98750B98-E74F-4CBB-9A04-15A6F5D4186A}" dt="2023-08-07T08:28:42.921" v="941" actId="27918"/>
        <pc:sldMkLst>
          <pc:docMk/>
          <pc:sldMk cId="2080301044" sldId="2076137441"/>
        </pc:sldMkLst>
        <pc:spChg chg="mod">
          <ac:chgData name="Rautaporras Petteri" userId="81ae4bc9-51ec-4b09-af2d-f08f9486593f" providerId="ADAL" clId="{98750B98-E74F-4CBB-9A04-15A6F5D4186A}" dt="2023-08-02T05:19:47.421" v="445"/>
          <ac:spMkLst>
            <pc:docMk/>
            <pc:sldMk cId="2080301044" sldId="2076137441"/>
            <ac:spMk id="7" creationId="{00000000-0000-0000-0000-000000000000}"/>
          </ac:spMkLst>
        </pc:spChg>
        <pc:graphicFrameChg chg="modGraphic">
          <ac:chgData name="Rautaporras Petteri" userId="81ae4bc9-51ec-4b09-af2d-f08f9486593f" providerId="ADAL" clId="{98750B98-E74F-4CBB-9A04-15A6F5D4186A}" dt="2023-08-02T05:17:04.967" v="409" actId="14100"/>
          <ac:graphicFrameMkLst>
            <pc:docMk/>
            <pc:sldMk cId="2080301044" sldId="2076137441"/>
            <ac:graphicFrameMk id="6" creationId="{64946976-DD12-9515-E9AD-A095AF47943D}"/>
          </ac:graphicFrameMkLst>
        </pc:graphicFrameChg>
        <pc:graphicFrameChg chg="mod modGraphic">
          <ac:chgData name="Rautaporras Petteri" userId="81ae4bc9-51ec-4b09-af2d-f08f9486593f" providerId="ADAL" clId="{98750B98-E74F-4CBB-9A04-15A6F5D4186A}" dt="2023-08-05T08:08:53.045" v="614" actId="20577"/>
          <ac:graphicFrameMkLst>
            <pc:docMk/>
            <pc:sldMk cId="2080301044" sldId="2076137441"/>
            <ac:graphicFrameMk id="15" creationId="{55A23630-3A25-4A46-B3EC-C25E3B34ED51}"/>
          </ac:graphicFrameMkLst>
        </pc:graphicFrameChg>
      </pc:sldChg>
      <pc:sldChg chg="modSp mod ord">
        <pc:chgData name="Rautaporras Petteri" userId="81ae4bc9-51ec-4b09-af2d-f08f9486593f" providerId="ADAL" clId="{98750B98-E74F-4CBB-9A04-15A6F5D4186A}" dt="2023-08-07T07:44:27.740" v="919" actId="255"/>
        <pc:sldMkLst>
          <pc:docMk/>
          <pc:sldMk cId="63797635" sldId="2076137455"/>
        </pc:sldMkLst>
        <pc:spChg chg="mod">
          <ac:chgData name="Rautaporras Petteri" userId="81ae4bc9-51ec-4b09-af2d-f08f9486593f" providerId="ADAL" clId="{98750B98-E74F-4CBB-9A04-15A6F5D4186A}" dt="2023-08-07T07:44:27.740" v="919" actId="255"/>
          <ac:spMkLst>
            <pc:docMk/>
            <pc:sldMk cId="63797635" sldId="2076137455"/>
            <ac:spMk id="2" creationId="{00000000-0000-0000-0000-000000000000}"/>
          </ac:spMkLst>
        </pc:spChg>
      </pc:sldChg>
      <pc:sldChg chg="modSp mod">
        <pc:chgData name="Rautaporras Petteri" userId="81ae4bc9-51ec-4b09-af2d-f08f9486593f" providerId="ADAL" clId="{98750B98-E74F-4CBB-9A04-15A6F5D4186A}" dt="2023-08-06T16:03:19.611" v="853"/>
        <pc:sldMkLst>
          <pc:docMk/>
          <pc:sldMk cId="908907755" sldId="2076137459"/>
        </pc:sldMkLst>
        <pc:spChg chg="mod">
          <ac:chgData name="Rautaporras Petteri" userId="81ae4bc9-51ec-4b09-af2d-f08f9486593f" providerId="ADAL" clId="{98750B98-E74F-4CBB-9A04-15A6F5D4186A}" dt="2023-08-06T08:24:32.035" v="852" actId="20577"/>
          <ac:spMkLst>
            <pc:docMk/>
            <pc:sldMk cId="908907755" sldId="2076137459"/>
            <ac:spMk id="2" creationId="{81FD0014-CD75-481A-A3A6-860DE62B96CA}"/>
          </ac:spMkLst>
        </pc:spChg>
        <pc:graphicFrameChg chg="mod">
          <ac:chgData name="Rautaporras Petteri" userId="81ae4bc9-51ec-4b09-af2d-f08f9486593f" providerId="ADAL" clId="{98750B98-E74F-4CBB-9A04-15A6F5D4186A}" dt="2023-08-06T16:03:19.611" v="853"/>
          <ac:graphicFrameMkLst>
            <pc:docMk/>
            <pc:sldMk cId="908907755" sldId="2076137459"/>
            <ac:graphicFrameMk id="11" creationId="{3A23A9AF-CC98-4FBC-A917-DCD4B1F79E91}"/>
          </ac:graphicFrameMkLst>
        </pc:graphicFrameChg>
      </pc:sldChg>
      <pc:sldChg chg="del">
        <pc:chgData name="Rautaporras Petteri" userId="81ae4bc9-51ec-4b09-af2d-f08f9486593f" providerId="ADAL" clId="{98750B98-E74F-4CBB-9A04-15A6F5D4186A}" dt="2023-08-02T05:06:08.946" v="173" actId="47"/>
        <pc:sldMkLst>
          <pc:docMk/>
          <pc:sldMk cId="2265434284" sldId="2076137463"/>
        </pc:sldMkLst>
      </pc:sldChg>
      <pc:sldChg chg="addSp delSp modSp del mod ord">
        <pc:chgData name="Rautaporras Petteri" userId="81ae4bc9-51ec-4b09-af2d-f08f9486593f" providerId="ADAL" clId="{98750B98-E74F-4CBB-9A04-15A6F5D4186A}" dt="2023-08-05T12:35:28.276" v="832" actId="47"/>
        <pc:sldMkLst>
          <pc:docMk/>
          <pc:sldMk cId="3392068009" sldId="2076137464"/>
        </pc:sldMkLst>
        <pc:spChg chg="mod">
          <ac:chgData name="Rautaporras Petteri" userId="81ae4bc9-51ec-4b09-af2d-f08f9486593f" providerId="ADAL" clId="{98750B98-E74F-4CBB-9A04-15A6F5D4186A}" dt="2023-08-02T05:10:47.728" v="327" actId="20577"/>
          <ac:spMkLst>
            <pc:docMk/>
            <pc:sldMk cId="3392068009" sldId="2076137464"/>
            <ac:spMk id="6" creationId="{9A9C7A6F-A8E1-AB3B-746B-6FD18223AC16}"/>
          </ac:spMkLst>
        </pc:spChg>
        <pc:spChg chg="del mod">
          <ac:chgData name="Rautaporras Petteri" userId="81ae4bc9-51ec-4b09-af2d-f08f9486593f" providerId="ADAL" clId="{98750B98-E74F-4CBB-9A04-15A6F5D4186A}" dt="2023-08-05T12:25:58.397" v="786" actId="478"/>
          <ac:spMkLst>
            <pc:docMk/>
            <pc:sldMk cId="3392068009" sldId="2076137464"/>
            <ac:spMk id="9" creationId="{44425203-2A44-4D66-809C-7A80E3AC73E6}"/>
          </ac:spMkLst>
        </pc:spChg>
        <pc:spChg chg="add mod">
          <ac:chgData name="Rautaporras Petteri" userId="81ae4bc9-51ec-4b09-af2d-f08f9486593f" providerId="ADAL" clId="{98750B98-E74F-4CBB-9A04-15A6F5D4186A}" dt="2023-08-05T12:26:04.189" v="787"/>
          <ac:spMkLst>
            <pc:docMk/>
            <pc:sldMk cId="3392068009" sldId="2076137464"/>
            <ac:spMk id="11" creationId="{B871A8AB-D416-E3ED-033C-AFF696008AE5}"/>
          </ac:spMkLst>
        </pc:spChg>
        <pc:graphicFrameChg chg="del mod">
          <ac:chgData name="Rautaporras Petteri" userId="81ae4bc9-51ec-4b09-af2d-f08f9486593f" providerId="ADAL" clId="{98750B98-E74F-4CBB-9A04-15A6F5D4186A}" dt="2023-08-05T12:25:58.397" v="786" actId="478"/>
          <ac:graphicFrameMkLst>
            <pc:docMk/>
            <pc:sldMk cId="3392068009" sldId="2076137464"/>
            <ac:graphicFrameMk id="8" creationId="{00000000-0000-0000-0000-000000000000}"/>
          </ac:graphicFrameMkLst>
        </pc:graphicFrameChg>
        <pc:graphicFrameChg chg="add mod">
          <ac:chgData name="Rautaporras Petteri" userId="81ae4bc9-51ec-4b09-af2d-f08f9486593f" providerId="ADAL" clId="{98750B98-E74F-4CBB-9A04-15A6F5D4186A}" dt="2023-08-05T12:26:04.189" v="787"/>
          <ac:graphicFrameMkLst>
            <pc:docMk/>
            <pc:sldMk cId="3392068009" sldId="2076137464"/>
            <ac:graphicFrameMk id="10" creationId="{54FA77E8-0D04-5ACF-6BF2-C2092E59237D}"/>
          </ac:graphicFrameMkLst>
        </pc:graphicFrameChg>
      </pc:sldChg>
      <pc:sldChg chg="modSp add mod ord">
        <pc:chgData name="Rautaporras Petteri" userId="81ae4bc9-51ec-4b09-af2d-f08f9486593f" providerId="ADAL" clId="{98750B98-E74F-4CBB-9A04-15A6F5D4186A}" dt="2023-08-07T07:37:34.566" v="916"/>
        <pc:sldMkLst>
          <pc:docMk/>
          <pc:sldMk cId="3938644479" sldId="2076137465"/>
        </pc:sldMkLst>
        <pc:spChg chg="mod">
          <ac:chgData name="Rautaporras Petteri" userId="81ae4bc9-51ec-4b09-af2d-f08f9486593f" providerId="ADAL" clId="{98750B98-E74F-4CBB-9A04-15A6F5D4186A}" dt="2023-08-02T05:06:40.871" v="216" actId="20577"/>
          <ac:spMkLst>
            <pc:docMk/>
            <pc:sldMk cId="3938644479" sldId="2076137465"/>
            <ac:spMk id="2" creationId="{A6BA6934-E30C-4F12-AE1E-CFCC257F08A4}"/>
          </ac:spMkLst>
        </pc:spChg>
      </pc:sldChg>
      <pc:sldChg chg="del">
        <pc:chgData name="Rautaporras Petteri" userId="81ae4bc9-51ec-4b09-af2d-f08f9486593f" providerId="ADAL" clId="{98750B98-E74F-4CBB-9A04-15A6F5D4186A}" dt="2023-08-06T16:10:06.574" v="860" actId="47"/>
        <pc:sldMkLst>
          <pc:docMk/>
          <pc:sldMk cId="2146310475" sldId="2076137466"/>
        </pc:sldMkLst>
      </pc:sldChg>
    </pc:docChg>
  </pc:docChgLst>
  <pc:docChgLst>
    <pc:chgData name="Rautaporras Petteri" userId="81ae4bc9-51ec-4b09-af2d-f08f9486593f" providerId="ADAL" clId="{23A91E2F-E463-4953-873E-9E6D346EDB2F}"/>
    <pc:docChg chg="undo custSel addSld delSld modSld">
      <pc:chgData name="Rautaporras Petteri" userId="81ae4bc9-51ec-4b09-af2d-f08f9486593f" providerId="ADAL" clId="{23A91E2F-E463-4953-873E-9E6D346EDB2F}" dt="2022-05-02T10:44:47.331" v="1629" actId="27918"/>
      <pc:docMkLst>
        <pc:docMk/>
      </pc:docMkLst>
      <pc:sldChg chg="del">
        <pc:chgData name="Rautaporras Petteri" userId="81ae4bc9-51ec-4b09-af2d-f08f9486593f" providerId="ADAL" clId="{23A91E2F-E463-4953-873E-9E6D346EDB2F}" dt="2022-04-26T06:38:56.094" v="385" actId="47"/>
        <pc:sldMkLst>
          <pc:docMk/>
          <pc:sldMk cId="3881790117" sldId="256"/>
        </pc:sldMkLst>
      </pc:sldChg>
      <pc:sldChg chg="addSp modSp add del mod">
        <pc:chgData name="Rautaporras Petteri" userId="81ae4bc9-51ec-4b09-af2d-f08f9486593f" providerId="ADAL" clId="{23A91E2F-E463-4953-873E-9E6D346EDB2F}" dt="2022-04-27T17:18:25.758" v="1364" actId="47"/>
        <pc:sldMkLst>
          <pc:docMk/>
          <pc:sldMk cId="347492013" sldId="258"/>
        </pc:sldMkLst>
        <pc:spChg chg="mod">
          <ac:chgData name="Rautaporras Petteri" userId="81ae4bc9-51ec-4b09-af2d-f08f9486593f" providerId="ADAL" clId="{23A91E2F-E463-4953-873E-9E6D346EDB2F}" dt="2022-04-26T10:35:43.253" v="1312" actId="14100"/>
          <ac:spMkLst>
            <pc:docMk/>
            <pc:sldMk cId="347492013" sldId="258"/>
            <ac:spMk id="2" creationId="{00000000-0000-0000-0000-000000000000}"/>
          </ac:spMkLst>
        </pc:spChg>
        <pc:spChg chg="add mod">
          <ac:chgData name="Rautaporras Petteri" userId="81ae4bc9-51ec-4b09-af2d-f08f9486593f" providerId="ADAL" clId="{23A91E2F-E463-4953-873E-9E6D346EDB2F}" dt="2022-04-26T06:58:28.464" v="427" actId="1076"/>
          <ac:spMkLst>
            <pc:docMk/>
            <pc:sldMk cId="347492013" sldId="258"/>
            <ac:spMk id="6" creationId="{A87DA1A6-456E-4907-883A-0F8CE241D0E1}"/>
          </ac:spMkLst>
        </pc:spChg>
        <pc:spChg chg="mod">
          <ac:chgData name="Rautaporras Petteri" userId="81ae4bc9-51ec-4b09-af2d-f08f9486593f" providerId="ADAL" clId="{23A91E2F-E463-4953-873E-9E6D346EDB2F}" dt="2022-04-26T06:58:05.885" v="417" actId="20577"/>
          <ac:spMkLst>
            <pc:docMk/>
            <pc:sldMk cId="347492013" sldId="258"/>
            <ac:spMk id="9" creationId="{44425203-2A44-4D66-809C-7A80E3AC73E6}"/>
          </ac:spMkLst>
        </pc:spChg>
      </pc:sldChg>
      <pc:sldChg chg="addSp modSp add mod">
        <pc:chgData name="Rautaporras Petteri" userId="81ae4bc9-51ec-4b09-af2d-f08f9486593f" providerId="ADAL" clId="{23A91E2F-E463-4953-873E-9E6D346EDB2F}" dt="2022-05-02T10:44:47.331" v="1629" actId="27918"/>
        <pc:sldMkLst>
          <pc:docMk/>
          <pc:sldMk cId="2306283417" sldId="262"/>
        </pc:sldMkLst>
        <pc:spChg chg="add mod">
          <ac:chgData name="Rautaporras Petteri" userId="81ae4bc9-51ec-4b09-af2d-f08f9486593f" providerId="ADAL" clId="{23A91E2F-E463-4953-873E-9E6D346EDB2F}" dt="2022-04-26T10:38:06.828" v="1333" actId="1076"/>
          <ac:spMkLst>
            <pc:docMk/>
            <pc:sldMk cId="2306283417" sldId="262"/>
            <ac:spMk id="6" creationId="{63C3E7B4-C04D-4BC5-86CF-EF69BCB6958C}"/>
          </ac:spMkLst>
        </pc:spChg>
      </pc:sldChg>
      <pc:sldChg chg="addSp delSp modSp add mod">
        <pc:chgData name="Rautaporras Petteri" userId="81ae4bc9-51ec-4b09-af2d-f08f9486593f" providerId="ADAL" clId="{23A91E2F-E463-4953-873E-9E6D346EDB2F}" dt="2022-04-26T08:23:09.153" v="753" actId="1076"/>
        <pc:sldMkLst>
          <pc:docMk/>
          <pc:sldMk cId="1160989869" sldId="264"/>
        </pc:sldMkLst>
        <pc:spChg chg="del mod">
          <ac:chgData name="Rautaporras Petteri" userId="81ae4bc9-51ec-4b09-af2d-f08f9486593f" providerId="ADAL" clId="{23A91E2F-E463-4953-873E-9E6D346EDB2F}" dt="2022-04-26T08:22:28.312" v="742" actId="478"/>
          <ac:spMkLst>
            <pc:docMk/>
            <pc:sldMk cId="1160989869" sldId="264"/>
            <ac:spMk id="2" creationId="{98EFB380-538D-4CD1-B5B5-BA58C064B424}"/>
          </ac:spMkLst>
        </pc:spChg>
        <pc:spChg chg="add mod">
          <ac:chgData name="Rautaporras Petteri" userId="81ae4bc9-51ec-4b09-af2d-f08f9486593f" providerId="ADAL" clId="{23A91E2F-E463-4953-873E-9E6D346EDB2F}" dt="2022-04-26T08:22:31.758" v="744" actId="20577"/>
          <ac:spMkLst>
            <pc:docMk/>
            <pc:sldMk cId="1160989869" sldId="264"/>
            <ac:spMk id="8" creationId="{DE43FCFA-03B3-4E72-8FBE-84764C7C5E45}"/>
          </ac:spMkLst>
        </pc:spChg>
        <pc:spChg chg="add mod">
          <ac:chgData name="Rautaporras Petteri" userId="81ae4bc9-51ec-4b09-af2d-f08f9486593f" providerId="ADAL" clId="{23A91E2F-E463-4953-873E-9E6D346EDB2F}" dt="2022-04-26T08:23:09.153" v="753" actId="1076"/>
          <ac:spMkLst>
            <pc:docMk/>
            <pc:sldMk cId="1160989869" sldId="264"/>
            <ac:spMk id="9" creationId="{60E4D068-7982-492E-A34F-A0BDC4304977}"/>
          </ac:spMkLst>
        </pc:spChg>
      </pc:sldChg>
      <pc:sldChg chg="addSp delSp modSp add mod">
        <pc:chgData name="Rautaporras Petteri" userId="81ae4bc9-51ec-4b09-af2d-f08f9486593f" providerId="ADAL" clId="{23A91E2F-E463-4953-873E-9E6D346EDB2F}" dt="2022-05-02T09:55:27.463" v="1593" actId="27918"/>
        <pc:sldMkLst>
          <pc:docMk/>
          <pc:sldMk cId="2481141947" sldId="265"/>
        </pc:sldMkLst>
        <pc:spChg chg="del mod">
          <ac:chgData name="Rautaporras Petteri" userId="81ae4bc9-51ec-4b09-af2d-f08f9486593f" providerId="ADAL" clId="{23A91E2F-E463-4953-873E-9E6D346EDB2F}" dt="2022-04-26T08:30:01.137" v="937" actId="478"/>
          <ac:spMkLst>
            <pc:docMk/>
            <pc:sldMk cId="2481141947" sldId="265"/>
            <ac:spMk id="2" creationId="{98EFB380-538D-4CD1-B5B5-BA58C064B424}"/>
          </ac:spMkLst>
        </pc:spChg>
        <pc:spChg chg="add mod">
          <ac:chgData name="Rautaporras Petteri" userId="81ae4bc9-51ec-4b09-af2d-f08f9486593f" providerId="ADAL" clId="{23A91E2F-E463-4953-873E-9E6D346EDB2F}" dt="2022-04-26T08:28:32.310" v="767" actId="1076"/>
          <ac:spMkLst>
            <pc:docMk/>
            <pc:sldMk cId="2481141947" sldId="265"/>
            <ac:spMk id="6" creationId="{A55F149B-0D01-4EE2-ADB3-24C4C968BF99}"/>
          </ac:spMkLst>
        </pc:spChg>
        <pc:spChg chg="add mod">
          <ac:chgData name="Rautaporras Petteri" userId="81ae4bc9-51ec-4b09-af2d-f08f9486593f" providerId="ADAL" clId="{23A91E2F-E463-4953-873E-9E6D346EDB2F}" dt="2022-05-02T09:27:45.391" v="1589" actId="20577"/>
          <ac:spMkLst>
            <pc:docMk/>
            <pc:sldMk cId="2481141947" sldId="265"/>
            <ac:spMk id="9" creationId="{42D4FD59-886A-49C0-A8FA-8372396298E9}"/>
          </ac:spMkLst>
        </pc:spChg>
      </pc:sldChg>
      <pc:sldChg chg="addSp delSp modSp add mod">
        <pc:chgData name="Rautaporras Petteri" userId="81ae4bc9-51ec-4b09-af2d-f08f9486593f" providerId="ADAL" clId="{23A91E2F-E463-4953-873E-9E6D346EDB2F}" dt="2022-04-26T08:34:58.493" v="1163" actId="20577"/>
        <pc:sldMkLst>
          <pc:docMk/>
          <pc:sldMk cId="2223534508" sldId="267"/>
        </pc:sldMkLst>
        <pc:spChg chg="del">
          <ac:chgData name="Rautaporras Petteri" userId="81ae4bc9-51ec-4b09-af2d-f08f9486593f" providerId="ADAL" clId="{23A91E2F-E463-4953-873E-9E6D346EDB2F}" dt="2022-04-26T08:33:41.108" v="1053" actId="478"/>
          <ac:spMkLst>
            <pc:docMk/>
            <pc:sldMk cId="2223534508" sldId="267"/>
            <ac:spMk id="2" creationId="{98EFB380-538D-4CD1-B5B5-BA58C064B424}"/>
          </ac:spMkLst>
        </pc:spChg>
        <pc:spChg chg="add mod">
          <ac:chgData name="Rautaporras Petteri" userId="81ae4bc9-51ec-4b09-af2d-f08f9486593f" providerId="ADAL" clId="{23A91E2F-E463-4953-873E-9E6D346EDB2F}" dt="2022-04-26T08:33:33.821" v="1052" actId="1076"/>
          <ac:spMkLst>
            <pc:docMk/>
            <pc:sldMk cId="2223534508" sldId="267"/>
            <ac:spMk id="6" creationId="{3C81A209-8E7A-4CF4-9AE9-E3017B350CDB}"/>
          </ac:spMkLst>
        </pc:spChg>
        <pc:spChg chg="add mod">
          <ac:chgData name="Rautaporras Petteri" userId="81ae4bc9-51ec-4b09-af2d-f08f9486593f" providerId="ADAL" clId="{23A91E2F-E463-4953-873E-9E6D346EDB2F}" dt="2022-04-26T08:34:58.493" v="1163" actId="20577"/>
          <ac:spMkLst>
            <pc:docMk/>
            <pc:sldMk cId="2223534508" sldId="267"/>
            <ac:spMk id="9" creationId="{8CE5D98F-F5DB-4BF2-8D7E-D9D114736DE8}"/>
          </ac:spMkLst>
        </pc:spChg>
      </pc:sldChg>
      <pc:sldChg chg="modSp del">
        <pc:chgData name="Rautaporras Petteri" userId="81ae4bc9-51ec-4b09-af2d-f08f9486593f" providerId="ADAL" clId="{23A91E2F-E463-4953-873E-9E6D346EDB2F}" dt="2022-04-26T06:38:56.094" v="385" actId="47"/>
        <pc:sldMkLst>
          <pc:docMk/>
          <pc:sldMk cId="2114849149" sldId="271"/>
        </pc:sldMkLst>
        <pc:graphicFrameChg chg="mod">
          <ac:chgData name="Rautaporras Petteri" userId="81ae4bc9-51ec-4b09-af2d-f08f9486593f" providerId="ADAL" clId="{23A91E2F-E463-4953-873E-9E6D346EDB2F}" dt="2022-04-26T06:35:04.067" v="25"/>
          <ac:graphicFrameMkLst>
            <pc:docMk/>
            <pc:sldMk cId="2114849149" sldId="271"/>
            <ac:graphicFrameMk id="9" creationId="{00000000-0000-0000-0000-000000000000}"/>
          </ac:graphicFrameMkLst>
        </pc:graphicFrameChg>
      </pc:sldChg>
      <pc:sldChg chg="addSp delSp modSp add mod">
        <pc:chgData name="Rautaporras Petteri" userId="81ae4bc9-51ec-4b09-af2d-f08f9486593f" providerId="ADAL" clId="{23A91E2F-E463-4953-873E-9E6D346EDB2F}" dt="2022-04-26T08:32:48.026" v="1044" actId="20577"/>
        <pc:sldMkLst>
          <pc:docMk/>
          <pc:sldMk cId="3163064237" sldId="271"/>
        </pc:sldMkLst>
        <pc:spChg chg="del mod">
          <ac:chgData name="Rautaporras Petteri" userId="81ae4bc9-51ec-4b09-af2d-f08f9486593f" providerId="ADAL" clId="{23A91E2F-E463-4953-873E-9E6D346EDB2F}" dt="2022-04-26T08:31:17.741" v="950" actId="478"/>
          <ac:spMkLst>
            <pc:docMk/>
            <pc:sldMk cId="3163064237" sldId="271"/>
            <ac:spMk id="2" creationId="{98EFB380-538D-4CD1-B5B5-BA58C064B424}"/>
          </ac:spMkLst>
        </pc:spChg>
        <pc:spChg chg="add mod">
          <ac:chgData name="Rautaporras Petteri" userId="81ae4bc9-51ec-4b09-af2d-f08f9486593f" providerId="ADAL" clId="{23A91E2F-E463-4953-873E-9E6D346EDB2F}" dt="2022-04-26T08:31:35.622" v="954" actId="20577"/>
          <ac:spMkLst>
            <pc:docMk/>
            <pc:sldMk cId="3163064237" sldId="271"/>
            <ac:spMk id="6" creationId="{58AD8E8E-ADEF-42B4-96F7-DD86764E6A26}"/>
          </ac:spMkLst>
        </pc:spChg>
        <pc:spChg chg="add mod">
          <ac:chgData name="Rautaporras Petteri" userId="81ae4bc9-51ec-4b09-af2d-f08f9486593f" providerId="ADAL" clId="{23A91E2F-E463-4953-873E-9E6D346EDB2F}" dt="2022-04-26T08:32:48.026" v="1044" actId="20577"/>
          <ac:spMkLst>
            <pc:docMk/>
            <pc:sldMk cId="3163064237" sldId="271"/>
            <ac:spMk id="11" creationId="{A471B511-4AEB-49E4-AAA8-113254F2BA33}"/>
          </ac:spMkLst>
        </pc:spChg>
        <pc:spChg chg="mod">
          <ac:chgData name="Rautaporras Petteri" userId="81ae4bc9-51ec-4b09-af2d-f08f9486593f" providerId="ADAL" clId="{23A91E2F-E463-4953-873E-9E6D346EDB2F}" dt="2022-04-26T08:31:54.976" v="956" actId="14100"/>
          <ac:spMkLst>
            <pc:docMk/>
            <pc:sldMk cId="3163064237" sldId="271"/>
            <ac:spMk id="23" creationId="{A370E4BA-3CD0-4A77-BFE1-E70C19D2ACDE}"/>
          </ac:spMkLst>
        </pc:spChg>
        <pc:spChg chg="mod">
          <ac:chgData name="Rautaporras Petteri" userId="81ae4bc9-51ec-4b09-af2d-f08f9486593f" providerId="ADAL" clId="{23A91E2F-E463-4953-873E-9E6D346EDB2F}" dt="2022-04-26T08:32:03.079" v="957" actId="14100"/>
          <ac:spMkLst>
            <pc:docMk/>
            <pc:sldMk cId="3163064237" sldId="271"/>
            <ac:spMk id="24" creationId="{691CF4D6-609A-4085-AE15-2AC09775733D}"/>
          </ac:spMkLst>
        </pc:spChg>
        <pc:graphicFrameChg chg="mod">
          <ac:chgData name="Rautaporras Petteri" userId="81ae4bc9-51ec-4b09-af2d-f08f9486593f" providerId="ADAL" clId="{23A91E2F-E463-4953-873E-9E6D346EDB2F}" dt="2022-04-26T08:31:42.068" v="955" actId="14100"/>
          <ac:graphicFrameMkLst>
            <pc:docMk/>
            <pc:sldMk cId="3163064237" sldId="271"/>
            <ac:graphicFrameMk id="10" creationId="{8148119C-8720-486B-AD50-E435BB11F8FC}"/>
          </ac:graphicFrameMkLst>
        </pc:graphicFrameChg>
      </pc:sldChg>
      <pc:sldChg chg="modSp add">
        <pc:chgData name="Rautaporras Petteri" userId="81ae4bc9-51ec-4b09-af2d-f08f9486593f" providerId="ADAL" clId="{23A91E2F-E463-4953-873E-9E6D346EDB2F}" dt="2022-04-27T17:21:12.849" v="1443"/>
        <pc:sldMkLst>
          <pc:docMk/>
          <pc:sldMk cId="299574909" sldId="272"/>
        </pc:sldMkLst>
        <pc:graphicFrameChg chg="mod">
          <ac:chgData name="Rautaporras Petteri" userId="81ae4bc9-51ec-4b09-af2d-f08f9486593f" providerId="ADAL" clId="{23A91E2F-E463-4953-873E-9E6D346EDB2F}" dt="2022-04-27T17:21:12.849" v="1443"/>
          <ac:graphicFrameMkLst>
            <pc:docMk/>
            <pc:sldMk cId="299574909" sldId="272"/>
            <ac:graphicFrameMk id="12" creationId="{00000000-0000-0000-0000-000000000000}"/>
          </ac:graphicFrameMkLst>
        </pc:graphicFrameChg>
      </pc:sldChg>
      <pc:sldChg chg="modSp">
        <pc:chgData name="Rautaporras Petteri" userId="81ae4bc9-51ec-4b09-af2d-f08f9486593f" providerId="ADAL" clId="{23A91E2F-E463-4953-873E-9E6D346EDB2F}" dt="2022-04-30T12:28:17.904" v="1482"/>
        <pc:sldMkLst>
          <pc:docMk/>
          <pc:sldMk cId="2558427506" sldId="276"/>
        </pc:sldMkLst>
        <pc:graphicFrameChg chg="mod">
          <ac:chgData name="Rautaporras Petteri" userId="81ae4bc9-51ec-4b09-af2d-f08f9486593f" providerId="ADAL" clId="{23A91E2F-E463-4953-873E-9E6D346EDB2F}" dt="2022-04-30T12:28:17.904" v="1482"/>
          <ac:graphicFrameMkLst>
            <pc:docMk/>
            <pc:sldMk cId="2558427506" sldId="276"/>
            <ac:graphicFrameMk id="9" creationId="{00000000-0000-0000-0000-000000000000}"/>
          </ac:graphicFrameMkLst>
        </pc:graphicFrameChg>
      </pc:sldChg>
      <pc:sldChg chg="modSp">
        <pc:chgData name="Rautaporras Petteri" userId="81ae4bc9-51ec-4b09-af2d-f08f9486593f" providerId="ADAL" clId="{23A91E2F-E463-4953-873E-9E6D346EDB2F}" dt="2022-04-27T17:21:14.429" v="1445"/>
        <pc:sldMkLst>
          <pc:docMk/>
          <pc:sldMk cId="536686186" sldId="285"/>
        </pc:sldMkLst>
        <pc:graphicFrameChg chg="mod">
          <ac:chgData name="Rautaporras Petteri" userId="81ae4bc9-51ec-4b09-af2d-f08f9486593f" providerId="ADAL" clId="{23A91E2F-E463-4953-873E-9E6D346EDB2F}" dt="2022-04-27T17:21:14.429" v="1445"/>
          <ac:graphicFrameMkLst>
            <pc:docMk/>
            <pc:sldMk cId="536686186" sldId="285"/>
            <ac:graphicFrameMk id="15" creationId="{74A43613-5198-4036-8EBC-B4DB34A53CC5}"/>
          </ac:graphicFrameMkLst>
        </pc:graphicFrameChg>
      </pc:sldChg>
      <pc:sldChg chg="modSp add">
        <pc:chgData name="Rautaporras Petteri" userId="81ae4bc9-51ec-4b09-af2d-f08f9486593f" providerId="ADAL" clId="{23A91E2F-E463-4953-873E-9E6D346EDB2F}" dt="2022-04-27T17:21:18.440" v="1446"/>
        <pc:sldMkLst>
          <pc:docMk/>
          <pc:sldMk cId="1610653069" sldId="1015"/>
        </pc:sldMkLst>
        <pc:graphicFrameChg chg="mod">
          <ac:chgData name="Rautaporras Petteri" userId="81ae4bc9-51ec-4b09-af2d-f08f9486593f" providerId="ADAL" clId="{23A91E2F-E463-4953-873E-9E6D346EDB2F}" dt="2022-04-27T17:21:18.440" v="1446"/>
          <ac:graphicFrameMkLst>
            <pc:docMk/>
            <pc:sldMk cId="1610653069" sldId="1015"/>
            <ac:graphicFrameMk id="9" creationId="{00000000-0000-0000-0000-000000000000}"/>
          </ac:graphicFrameMkLst>
        </pc:graphicFrameChg>
      </pc:sldChg>
      <pc:sldChg chg="modSp mod">
        <pc:chgData name="Rautaporras Petteri" userId="81ae4bc9-51ec-4b09-af2d-f08f9486593f" providerId="ADAL" clId="{23A91E2F-E463-4953-873E-9E6D346EDB2F}" dt="2022-05-02T10:25:24.270" v="1606" actId="27918"/>
        <pc:sldMkLst>
          <pc:docMk/>
          <pc:sldMk cId="1883353922" sldId="1049"/>
        </pc:sldMkLst>
        <pc:spChg chg="mod">
          <ac:chgData name="Rautaporras Petteri" userId="81ae4bc9-51ec-4b09-af2d-f08f9486593f" providerId="ADAL" clId="{23A91E2F-E463-4953-873E-9E6D346EDB2F}" dt="2022-04-26T09:58:35.856" v="1195" actId="20577"/>
          <ac:spMkLst>
            <pc:docMk/>
            <pc:sldMk cId="1883353922" sldId="1049"/>
            <ac:spMk id="7" creationId="{00000000-0000-0000-0000-000000000000}"/>
          </ac:spMkLst>
        </pc:spChg>
        <pc:graphicFrameChg chg="mod modGraphic">
          <ac:chgData name="Rautaporras Petteri" userId="81ae4bc9-51ec-4b09-af2d-f08f9486593f" providerId="ADAL" clId="{23A91E2F-E463-4953-873E-9E6D346EDB2F}" dt="2022-04-30T13:01:52.120" v="1547" actId="20577"/>
          <ac:graphicFrameMkLst>
            <pc:docMk/>
            <pc:sldMk cId="1883353922" sldId="1049"/>
            <ac:graphicFrameMk id="11" creationId="{00000000-0000-0000-0000-000000000000}"/>
          </ac:graphicFrameMkLst>
        </pc:graphicFrameChg>
        <pc:graphicFrameChg chg="mod modGraphic">
          <ac:chgData name="Rautaporras Petteri" userId="81ae4bc9-51ec-4b09-af2d-f08f9486593f" providerId="ADAL" clId="{23A91E2F-E463-4953-873E-9E6D346EDB2F}" dt="2022-04-26T10:29:39.658" v="1215" actId="14100"/>
          <ac:graphicFrameMkLst>
            <pc:docMk/>
            <pc:sldMk cId="1883353922" sldId="1049"/>
            <ac:graphicFrameMk id="14" creationId="{25A6EAF7-AEEF-4B6F-87C7-B2CE2CAC0083}"/>
          </ac:graphicFrameMkLst>
        </pc:graphicFrameChg>
      </pc:sldChg>
      <pc:sldChg chg="modSp mod">
        <pc:chgData name="Rautaporras Petteri" userId="81ae4bc9-51ec-4b09-af2d-f08f9486593f" providerId="ADAL" clId="{23A91E2F-E463-4953-873E-9E6D346EDB2F}" dt="2022-05-02T10:19:20.725" v="1602" actId="27918"/>
        <pc:sldMkLst>
          <pc:docMk/>
          <pc:sldMk cId="1255078131" sldId="1051"/>
        </pc:sldMkLst>
        <pc:spChg chg="mod">
          <ac:chgData name="Rautaporras Petteri" userId="81ae4bc9-51ec-4b09-af2d-f08f9486593f" providerId="ADAL" clId="{23A91E2F-E463-4953-873E-9E6D346EDB2F}" dt="2022-04-26T07:41:45.842" v="603" actId="20577"/>
          <ac:spMkLst>
            <pc:docMk/>
            <pc:sldMk cId="1255078131" sldId="1051"/>
            <ac:spMk id="7" creationId="{00000000-0000-0000-0000-000000000000}"/>
          </ac:spMkLst>
        </pc:spChg>
      </pc:sldChg>
      <pc:sldChg chg="modSp mod">
        <pc:chgData name="Rautaporras Petteri" userId="81ae4bc9-51ec-4b09-af2d-f08f9486593f" providerId="ADAL" clId="{23A91E2F-E463-4953-873E-9E6D346EDB2F}" dt="2022-05-02T10:22:02.426" v="1604" actId="27918"/>
        <pc:sldMkLst>
          <pc:docMk/>
          <pc:sldMk cId="3461487886" sldId="1065"/>
        </pc:sldMkLst>
        <pc:spChg chg="mod">
          <ac:chgData name="Rautaporras Petteri" userId="81ae4bc9-51ec-4b09-af2d-f08f9486593f" providerId="ADAL" clId="{23A91E2F-E463-4953-873E-9E6D346EDB2F}" dt="2022-04-26T09:36:12.768" v="1186" actId="20577"/>
          <ac:spMkLst>
            <pc:docMk/>
            <pc:sldMk cId="3461487886" sldId="1065"/>
            <ac:spMk id="7" creationId="{00000000-0000-0000-0000-000000000000}"/>
          </ac:spMkLst>
        </pc:spChg>
        <pc:graphicFrameChg chg="modGraphic">
          <ac:chgData name="Rautaporras Petteri" userId="81ae4bc9-51ec-4b09-af2d-f08f9486593f" providerId="ADAL" clId="{23A91E2F-E463-4953-873E-9E6D346EDB2F}" dt="2022-04-26T09:35:55.713" v="1172" actId="20577"/>
          <ac:graphicFrameMkLst>
            <pc:docMk/>
            <pc:sldMk cId="3461487886" sldId="1065"/>
            <ac:graphicFrameMk id="14" creationId="{8AD21D0F-9B6A-4E23-A81A-E23C9B1E89C1}"/>
          </ac:graphicFrameMkLst>
        </pc:graphicFrameChg>
        <pc:graphicFrameChg chg="mod modGraphic">
          <ac:chgData name="Rautaporras Petteri" userId="81ae4bc9-51ec-4b09-af2d-f08f9486593f" providerId="ADAL" clId="{23A91E2F-E463-4953-873E-9E6D346EDB2F}" dt="2022-05-02T09:54:16.671" v="1591" actId="20577"/>
          <ac:graphicFrameMkLst>
            <pc:docMk/>
            <pc:sldMk cId="3461487886" sldId="1065"/>
            <ac:graphicFrameMk id="25" creationId="{00000000-0000-0000-0000-000000000000}"/>
          </ac:graphicFrameMkLst>
        </pc:graphicFrameChg>
      </pc:sldChg>
      <pc:sldChg chg="modSp add del mod">
        <pc:chgData name="Rautaporras Petteri" userId="81ae4bc9-51ec-4b09-af2d-f08f9486593f" providerId="ADAL" clId="{23A91E2F-E463-4953-873E-9E6D346EDB2F}" dt="2022-05-02T10:40:44.272" v="1627" actId="27918"/>
        <pc:sldMkLst>
          <pc:docMk/>
          <pc:sldMk cId="800762062" sldId="1068"/>
        </pc:sldMkLst>
        <pc:spChg chg="mod">
          <ac:chgData name="Rautaporras Petteri" userId="81ae4bc9-51ec-4b09-af2d-f08f9486593f" providerId="ADAL" clId="{23A91E2F-E463-4953-873E-9E6D346EDB2F}" dt="2022-04-27T17:20:11.717" v="1438" actId="14100"/>
          <ac:spMkLst>
            <pc:docMk/>
            <pc:sldMk cId="800762062" sldId="1068"/>
            <ac:spMk id="2" creationId="{00000000-0000-0000-0000-000000000000}"/>
          </ac:spMkLst>
        </pc:spChg>
        <pc:graphicFrameChg chg="mod">
          <ac:chgData name="Rautaporras Petteri" userId="81ae4bc9-51ec-4b09-af2d-f08f9486593f" providerId="ADAL" clId="{23A91E2F-E463-4953-873E-9E6D346EDB2F}" dt="2022-04-27T17:20:19.442" v="1439"/>
          <ac:graphicFrameMkLst>
            <pc:docMk/>
            <pc:sldMk cId="800762062" sldId="1068"/>
            <ac:graphicFrameMk id="9" creationId="{E0EB4AEC-EC50-4F67-BEB1-A8415E3A7B3A}"/>
          </ac:graphicFrameMkLst>
        </pc:graphicFrameChg>
      </pc:sldChg>
      <pc:sldChg chg="modSp mod">
        <pc:chgData name="Rautaporras Petteri" userId="81ae4bc9-51ec-4b09-af2d-f08f9486593f" providerId="ADAL" clId="{23A91E2F-E463-4953-873E-9E6D346EDB2F}" dt="2022-04-27T17:21:12.076" v="1442"/>
        <pc:sldMkLst>
          <pc:docMk/>
          <pc:sldMk cId="3526943401" sldId="1168"/>
        </pc:sldMkLst>
        <pc:spChg chg="mod">
          <ac:chgData name="Rautaporras Petteri" userId="81ae4bc9-51ec-4b09-af2d-f08f9486593f" providerId="ADAL" clId="{23A91E2F-E463-4953-873E-9E6D346EDB2F}" dt="2022-04-26T06:38:24.238" v="384" actId="20577"/>
          <ac:spMkLst>
            <pc:docMk/>
            <pc:sldMk cId="3526943401" sldId="1168"/>
            <ac:spMk id="2" creationId="{81FD0014-CD75-481A-A3A6-860DE62B96CA}"/>
          </ac:spMkLst>
        </pc:spChg>
        <pc:graphicFrameChg chg="mod">
          <ac:chgData name="Rautaporras Petteri" userId="81ae4bc9-51ec-4b09-af2d-f08f9486593f" providerId="ADAL" clId="{23A91E2F-E463-4953-873E-9E6D346EDB2F}" dt="2022-04-27T17:21:12.076" v="1442"/>
          <ac:graphicFrameMkLst>
            <pc:docMk/>
            <pc:sldMk cId="3526943401" sldId="1168"/>
            <ac:graphicFrameMk id="21" creationId="{C36236B9-A7A2-4CEC-91F2-B85001D7E06D}"/>
          </ac:graphicFrameMkLst>
        </pc:graphicFrameChg>
      </pc:sldChg>
      <pc:sldChg chg="modSp mod">
        <pc:chgData name="Rautaporras Petteri" userId="81ae4bc9-51ec-4b09-af2d-f08f9486593f" providerId="ADAL" clId="{23A91E2F-E463-4953-873E-9E6D346EDB2F}" dt="2022-04-27T17:21:11.576" v="1441"/>
        <pc:sldMkLst>
          <pc:docMk/>
          <pc:sldMk cId="2095577217" sldId="1171"/>
        </pc:sldMkLst>
        <pc:spChg chg="mod">
          <ac:chgData name="Rautaporras Petteri" userId="81ae4bc9-51ec-4b09-af2d-f08f9486593f" providerId="ADAL" clId="{23A91E2F-E463-4953-873E-9E6D346EDB2F}" dt="2022-04-26T06:36:57.398" v="143" actId="20577"/>
          <ac:spMkLst>
            <pc:docMk/>
            <pc:sldMk cId="2095577217" sldId="1171"/>
            <ac:spMk id="2" creationId="{81FD0014-CD75-481A-A3A6-860DE62B96CA}"/>
          </ac:spMkLst>
        </pc:spChg>
        <pc:graphicFrameChg chg="mod">
          <ac:chgData name="Rautaporras Petteri" userId="81ae4bc9-51ec-4b09-af2d-f08f9486593f" providerId="ADAL" clId="{23A91E2F-E463-4953-873E-9E6D346EDB2F}" dt="2022-04-27T17:21:11.576" v="1441"/>
          <ac:graphicFrameMkLst>
            <pc:docMk/>
            <pc:sldMk cId="2095577217" sldId="1171"/>
            <ac:graphicFrameMk id="21" creationId="{C36236B9-A7A2-4CEC-91F2-B85001D7E06D}"/>
          </ac:graphicFrameMkLst>
        </pc:graphicFrameChg>
      </pc:sldChg>
      <pc:sldChg chg="modSp del">
        <pc:chgData name="Rautaporras Petteri" userId="81ae4bc9-51ec-4b09-af2d-f08f9486593f" providerId="ADAL" clId="{23A91E2F-E463-4953-873E-9E6D346EDB2F}" dt="2022-04-26T06:38:56.094" v="385" actId="47"/>
        <pc:sldMkLst>
          <pc:docMk/>
          <pc:sldMk cId="1331298976" sldId="1238"/>
        </pc:sldMkLst>
        <pc:graphicFrameChg chg="mod">
          <ac:chgData name="Rautaporras Petteri" userId="81ae4bc9-51ec-4b09-af2d-f08f9486593f" providerId="ADAL" clId="{23A91E2F-E463-4953-873E-9E6D346EDB2F}" dt="2022-04-26T06:35:04.468" v="26"/>
          <ac:graphicFrameMkLst>
            <pc:docMk/>
            <pc:sldMk cId="1331298976" sldId="1238"/>
            <ac:graphicFrameMk id="12" creationId="{73BA24CA-1C45-4A70-B135-FF31C36C423F}"/>
          </ac:graphicFrameMkLst>
        </pc:graphicFrameChg>
      </pc:sldChg>
      <pc:sldChg chg="add del">
        <pc:chgData name="Rautaporras Petteri" userId="81ae4bc9-51ec-4b09-af2d-f08f9486593f" providerId="ADAL" clId="{23A91E2F-E463-4953-873E-9E6D346EDB2F}" dt="2022-04-25T18:05:08.610" v="11" actId="47"/>
        <pc:sldMkLst>
          <pc:docMk/>
          <pc:sldMk cId="2207283923" sldId="2076137433"/>
        </pc:sldMkLst>
      </pc:sldChg>
      <pc:sldChg chg="modSp mod">
        <pc:chgData name="Rautaporras Petteri" userId="81ae4bc9-51ec-4b09-af2d-f08f9486593f" providerId="ADAL" clId="{23A91E2F-E463-4953-873E-9E6D346EDB2F}" dt="2022-05-02T10:27:03.870" v="1608" actId="27918"/>
        <pc:sldMkLst>
          <pc:docMk/>
          <pc:sldMk cId="616389290" sldId="2076137434"/>
        </pc:sldMkLst>
        <pc:spChg chg="mod">
          <ac:chgData name="Rautaporras Petteri" userId="81ae4bc9-51ec-4b09-af2d-f08f9486593f" providerId="ADAL" clId="{23A91E2F-E463-4953-873E-9E6D346EDB2F}" dt="2022-04-26T09:36:19.496" v="1187"/>
          <ac:spMkLst>
            <pc:docMk/>
            <pc:sldMk cId="616389290" sldId="2076137434"/>
            <ac:spMk id="7" creationId="{00000000-0000-0000-0000-000000000000}"/>
          </ac:spMkLst>
        </pc:spChg>
        <pc:graphicFrameChg chg="modGraphic">
          <ac:chgData name="Rautaporras Petteri" userId="81ae4bc9-51ec-4b09-af2d-f08f9486593f" providerId="ADAL" clId="{23A91E2F-E463-4953-873E-9E6D346EDB2F}" dt="2022-04-26T10:30:20.032" v="1224" actId="20577"/>
          <ac:graphicFrameMkLst>
            <pc:docMk/>
            <pc:sldMk cId="616389290" sldId="2076137434"/>
            <ac:graphicFrameMk id="14" creationId="{8AD21D0F-9B6A-4E23-A81A-E23C9B1E89C1}"/>
          </ac:graphicFrameMkLst>
        </pc:graphicFrameChg>
        <pc:graphicFrameChg chg="mod modGraphic">
          <ac:chgData name="Rautaporras Petteri" userId="81ae4bc9-51ec-4b09-af2d-f08f9486593f" providerId="ADAL" clId="{23A91E2F-E463-4953-873E-9E6D346EDB2F}" dt="2022-04-30T13:04:15.553" v="1554" actId="20577"/>
          <ac:graphicFrameMkLst>
            <pc:docMk/>
            <pc:sldMk cId="616389290" sldId="2076137434"/>
            <ac:graphicFrameMk id="25" creationId="{00000000-0000-0000-0000-000000000000}"/>
          </ac:graphicFrameMkLst>
        </pc:graphicFrameChg>
      </pc:sldChg>
      <pc:sldChg chg="modSp mod">
        <pc:chgData name="Rautaporras Petteri" userId="81ae4bc9-51ec-4b09-af2d-f08f9486593f" providerId="ADAL" clId="{23A91E2F-E463-4953-873E-9E6D346EDB2F}" dt="2022-05-02T10:29:13.575" v="1612" actId="27918"/>
        <pc:sldMkLst>
          <pc:docMk/>
          <pc:sldMk cId="3005809879" sldId="2076137435"/>
        </pc:sldMkLst>
        <pc:spChg chg="mod">
          <ac:chgData name="Rautaporras Petteri" userId="81ae4bc9-51ec-4b09-af2d-f08f9486593f" providerId="ADAL" clId="{23A91E2F-E463-4953-873E-9E6D346EDB2F}" dt="2022-04-26T09:36:25.976" v="1188"/>
          <ac:spMkLst>
            <pc:docMk/>
            <pc:sldMk cId="3005809879" sldId="2076137435"/>
            <ac:spMk id="7" creationId="{00000000-0000-0000-0000-000000000000}"/>
          </ac:spMkLst>
        </pc:spChg>
        <pc:graphicFrameChg chg="modGraphic">
          <ac:chgData name="Rautaporras Petteri" userId="81ae4bc9-51ec-4b09-af2d-f08f9486593f" providerId="ADAL" clId="{23A91E2F-E463-4953-873E-9E6D346EDB2F}" dt="2022-05-02T09:57:02.321" v="1600" actId="20577"/>
          <ac:graphicFrameMkLst>
            <pc:docMk/>
            <pc:sldMk cId="3005809879" sldId="2076137435"/>
            <ac:graphicFrameMk id="14" creationId="{8AD21D0F-9B6A-4E23-A81A-E23C9B1E89C1}"/>
          </ac:graphicFrameMkLst>
        </pc:graphicFrameChg>
        <pc:graphicFrameChg chg="mod">
          <ac:chgData name="Rautaporras Petteri" userId="81ae4bc9-51ec-4b09-af2d-f08f9486593f" providerId="ADAL" clId="{23A91E2F-E463-4953-873E-9E6D346EDB2F}" dt="2022-04-30T12:26:10.098" v="1473"/>
          <ac:graphicFrameMkLst>
            <pc:docMk/>
            <pc:sldMk cId="3005809879" sldId="2076137435"/>
            <ac:graphicFrameMk id="25" creationId="{00000000-0000-0000-0000-000000000000}"/>
          </ac:graphicFrameMkLst>
        </pc:graphicFrameChg>
      </pc:sldChg>
      <pc:sldChg chg="modSp mod">
        <pc:chgData name="Rautaporras Petteri" userId="81ae4bc9-51ec-4b09-af2d-f08f9486593f" providerId="ADAL" clId="{23A91E2F-E463-4953-873E-9E6D346EDB2F}" dt="2022-05-02T10:31:55.554" v="1616" actId="27918"/>
        <pc:sldMkLst>
          <pc:docMk/>
          <pc:sldMk cId="2573698252" sldId="2076137436"/>
        </pc:sldMkLst>
        <pc:spChg chg="mod">
          <ac:chgData name="Rautaporras Petteri" userId="81ae4bc9-51ec-4b09-af2d-f08f9486593f" providerId="ADAL" clId="{23A91E2F-E463-4953-873E-9E6D346EDB2F}" dt="2022-04-26T09:36:35.033" v="1189"/>
          <ac:spMkLst>
            <pc:docMk/>
            <pc:sldMk cId="2573698252" sldId="2076137436"/>
            <ac:spMk id="7" creationId="{00000000-0000-0000-0000-000000000000}"/>
          </ac:spMkLst>
        </pc:spChg>
        <pc:graphicFrameChg chg="modGraphic">
          <ac:chgData name="Rautaporras Petteri" userId="81ae4bc9-51ec-4b09-af2d-f08f9486593f" providerId="ADAL" clId="{23A91E2F-E463-4953-873E-9E6D346EDB2F}" dt="2022-04-26T10:33:11.343" v="1260" actId="20577"/>
          <ac:graphicFrameMkLst>
            <pc:docMk/>
            <pc:sldMk cId="2573698252" sldId="2076137436"/>
            <ac:graphicFrameMk id="14" creationId="{8AD21D0F-9B6A-4E23-A81A-E23C9B1E89C1}"/>
          </ac:graphicFrameMkLst>
        </pc:graphicFrameChg>
        <pc:graphicFrameChg chg="mod">
          <ac:chgData name="Rautaporras Petteri" userId="81ae4bc9-51ec-4b09-af2d-f08f9486593f" providerId="ADAL" clId="{23A91E2F-E463-4953-873E-9E6D346EDB2F}" dt="2022-04-30T12:28:39.600" v="1483"/>
          <ac:graphicFrameMkLst>
            <pc:docMk/>
            <pc:sldMk cId="2573698252" sldId="2076137436"/>
            <ac:graphicFrameMk id="25" creationId="{00000000-0000-0000-0000-000000000000}"/>
          </ac:graphicFrameMkLst>
        </pc:graphicFrameChg>
      </pc:sldChg>
      <pc:sldChg chg="modSp mod">
        <pc:chgData name="Rautaporras Petteri" userId="81ae4bc9-51ec-4b09-af2d-f08f9486593f" providerId="ADAL" clId="{23A91E2F-E463-4953-873E-9E6D346EDB2F}" dt="2022-05-02T10:34:23.531" v="1620" actId="27918"/>
        <pc:sldMkLst>
          <pc:docMk/>
          <pc:sldMk cId="3105830212" sldId="2076137437"/>
        </pc:sldMkLst>
        <pc:spChg chg="mod">
          <ac:chgData name="Rautaporras Petteri" userId="81ae4bc9-51ec-4b09-af2d-f08f9486593f" providerId="ADAL" clId="{23A91E2F-E463-4953-873E-9E6D346EDB2F}" dt="2022-04-26T09:36:37.931" v="1190"/>
          <ac:spMkLst>
            <pc:docMk/>
            <pc:sldMk cId="3105830212" sldId="2076137437"/>
            <ac:spMk id="7" creationId="{00000000-0000-0000-0000-000000000000}"/>
          </ac:spMkLst>
        </pc:spChg>
        <pc:graphicFrameChg chg="mod">
          <ac:chgData name="Rautaporras Petteri" userId="81ae4bc9-51ec-4b09-af2d-f08f9486593f" providerId="ADAL" clId="{23A91E2F-E463-4953-873E-9E6D346EDB2F}" dt="2022-04-30T12:31:09.264" v="1494"/>
          <ac:graphicFrameMkLst>
            <pc:docMk/>
            <pc:sldMk cId="3105830212" sldId="2076137437"/>
            <ac:graphicFrameMk id="13" creationId="{72A86167-D5BD-4726-B1B9-B713E6D1CFA0}"/>
          </ac:graphicFrameMkLst>
        </pc:graphicFrameChg>
        <pc:graphicFrameChg chg="modGraphic">
          <ac:chgData name="Rautaporras Petteri" userId="81ae4bc9-51ec-4b09-af2d-f08f9486593f" providerId="ADAL" clId="{23A91E2F-E463-4953-873E-9E6D346EDB2F}" dt="2022-04-26T10:34:22.734" v="1282" actId="20577"/>
          <ac:graphicFrameMkLst>
            <pc:docMk/>
            <pc:sldMk cId="3105830212" sldId="2076137437"/>
            <ac:graphicFrameMk id="14" creationId="{8AD21D0F-9B6A-4E23-A81A-E23C9B1E89C1}"/>
          </ac:graphicFrameMkLst>
        </pc:graphicFrameChg>
      </pc:sldChg>
      <pc:sldChg chg="modSp mod">
        <pc:chgData name="Rautaporras Petteri" userId="81ae4bc9-51ec-4b09-af2d-f08f9486593f" providerId="ADAL" clId="{23A91E2F-E463-4953-873E-9E6D346EDB2F}" dt="2022-05-02T10:28:15.044" v="1610" actId="27918"/>
        <pc:sldMkLst>
          <pc:docMk/>
          <pc:sldMk cId="1512936188" sldId="2076137438"/>
        </pc:sldMkLst>
        <pc:spChg chg="mod">
          <ac:chgData name="Rautaporras Petteri" userId="81ae4bc9-51ec-4b09-af2d-f08f9486593f" providerId="ADAL" clId="{23A91E2F-E463-4953-873E-9E6D346EDB2F}" dt="2022-04-26T09:58:46.597" v="1197" actId="20577"/>
          <ac:spMkLst>
            <pc:docMk/>
            <pc:sldMk cId="1512936188" sldId="2076137438"/>
            <ac:spMk id="7" creationId="{00000000-0000-0000-0000-000000000000}"/>
          </ac:spMkLst>
        </pc:spChg>
        <pc:graphicFrameChg chg="mod">
          <ac:chgData name="Rautaporras Petteri" userId="81ae4bc9-51ec-4b09-af2d-f08f9486593f" providerId="ADAL" clId="{23A91E2F-E463-4953-873E-9E6D346EDB2F}" dt="2022-04-30T12:25:18.656" v="1469"/>
          <ac:graphicFrameMkLst>
            <pc:docMk/>
            <pc:sldMk cId="1512936188" sldId="2076137438"/>
            <ac:graphicFrameMk id="11" creationId="{00000000-0000-0000-0000-000000000000}"/>
          </ac:graphicFrameMkLst>
        </pc:graphicFrameChg>
        <pc:graphicFrameChg chg="mod modGraphic">
          <ac:chgData name="Rautaporras Petteri" userId="81ae4bc9-51ec-4b09-af2d-f08f9486593f" providerId="ADAL" clId="{23A91E2F-E463-4953-873E-9E6D346EDB2F}" dt="2022-04-26T10:31:04.960" v="1236" actId="14100"/>
          <ac:graphicFrameMkLst>
            <pc:docMk/>
            <pc:sldMk cId="1512936188" sldId="2076137438"/>
            <ac:graphicFrameMk id="14" creationId="{25A6EAF7-AEEF-4B6F-87C7-B2CE2CAC0083}"/>
          </ac:graphicFrameMkLst>
        </pc:graphicFrameChg>
      </pc:sldChg>
      <pc:sldChg chg="modSp mod">
        <pc:chgData name="Rautaporras Petteri" userId="81ae4bc9-51ec-4b09-af2d-f08f9486593f" providerId="ADAL" clId="{23A91E2F-E463-4953-873E-9E6D346EDB2F}" dt="2022-05-02T10:30:28.432" v="1614" actId="27918"/>
        <pc:sldMkLst>
          <pc:docMk/>
          <pc:sldMk cId="1445491431" sldId="2076137439"/>
        </pc:sldMkLst>
        <pc:spChg chg="mod">
          <ac:chgData name="Rautaporras Petteri" userId="81ae4bc9-51ec-4b09-af2d-f08f9486593f" providerId="ADAL" clId="{23A91E2F-E463-4953-873E-9E6D346EDB2F}" dt="2022-04-26T09:58:51.071" v="1198"/>
          <ac:spMkLst>
            <pc:docMk/>
            <pc:sldMk cId="1445491431" sldId="2076137439"/>
            <ac:spMk id="7" creationId="{00000000-0000-0000-0000-000000000000}"/>
          </ac:spMkLst>
        </pc:spChg>
        <pc:graphicFrameChg chg="mod">
          <ac:chgData name="Rautaporras Petteri" userId="81ae4bc9-51ec-4b09-af2d-f08f9486593f" providerId="ADAL" clId="{23A91E2F-E463-4953-873E-9E6D346EDB2F}" dt="2022-04-30T12:27:12.107" v="1477"/>
          <ac:graphicFrameMkLst>
            <pc:docMk/>
            <pc:sldMk cId="1445491431" sldId="2076137439"/>
            <ac:graphicFrameMk id="11" creationId="{00000000-0000-0000-0000-000000000000}"/>
          </ac:graphicFrameMkLst>
        </pc:graphicFrameChg>
        <pc:graphicFrameChg chg="modGraphic">
          <ac:chgData name="Rautaporras Petteri" userId="81ae4bc9-51ec-4b09-af2d-f08f9486593f" providerId="ADAL" clId="{23A91E2F-E463-4953-873E-9E6D346EDB2F}" dt="2022-04-26T10:32:27.904" v="1251" actId="14100"/>
          <ac:graphicFrameMkLst>
            <pc:docMk/>
            <pc:sldMk cId="1445491431" sldId="2076137439"/>
            <ac:graphicFrameMk id="14" creationId="{25A6EAF7-AEEF-4B6F-87C7-B2CE2CAC0083}"/>
          </ac:graphicFrameMkLst>
        </pc:graphicFrameChg>
      </pc:sldChg>
      <pc:sldChg chg="modSp mod">
        <pc:chgData name="Rautaporras Petteri" userId="81ae4bc9-51ec-4b09-af2d-f08f9486593f" providerId="ADAL" clId="{23A91E2F-E463-4953-873E-9E6D346EDB2F}" dt="2022-05-02T10:32:46.964" v="1618" actId="27918"/>
        <pc:sldMkLst>
          <pc:docMk/>
          <pc:sldMk cId="548278419" sldId="2076137440"/>
        </pc:sldMkLst>
        <pc:spChg chg="mod">
          <ac:chgData name="Rautaporras Petteri" userId="81ae4bc9-51ec-4b09-af2d-f08f9486593f" providerId="ADAL" clId="{23A91E2F-E463-4953-873E-9E6D346EDB2F}" dt="2022-04-26T09:58:56.970" v="1199"/>
          <ac:spMkLst>
            <pc:docMk/>
            <pc:sldMk cId="548278419" sldId="2076137440"/>
            <ac:spMk id="7" creationId="{00000000-0000-0000-0000-000000000000}"/>
          </ac:spMkLst>
        </pc:spChg>
        <pc:graphicFrameChg chg="mod">
          <ac:chgData name="Rautaporras Petteri" userId="81ae4bc9-51ec-4b09-af2d-f08f9486593f" providerId="ADAL" clId="{23A91E2F-E463-4953-873E-9E6D346EDB2F}" dt="2022-04-30T12:30:34.806" v="1490"/>
          <ac:graphicFrameMkLst>
            <pc:docMk/>
            <pc:sldMk cId="548278419" sldId="2076137440"/>
            <ac:graphicFrameMk id="11" creationId="{00000000-0000-0000-0000-000000000000}"/>
          </ac:graphicFrameMkLst>
        </pc:graphicFrameChg>
        <pc:graphicFrameChg chg="modGraphic">
          <ac:chgData name="Rautaporras Petteri" userId="81ae4bc9-51ec-4b09-af2d-f08f9486593f" providerId="ADAL" clId="{23A91E2F-E463-4953-873E-9E6D346EDB2F}" dt="2022-04-26T10:33:54.470" v="1273" actId="14100"/>
          <ac:graphicFrameMkLst>
            <pc:docMk/>
            <pc:sldMk cId="548278419" sldId="2076137440"/>
            <ac:graphicFrameMk id="14" creationId="{25A6EAF7-AEEF-4B6F-87C7-B2CE2CAC0083}"/>
          </ac:graphicFrameMkLst>
        </pc:graphicFrameChg>
      </pc:sldChg>
      <pc:sldChg chg="modSp mod">
        <pc:chgData name="Rautaporras Petteri" userId="81ae4bc9-51ec-4b09-af2d-f08f9486593f" providerId="ADAL" clId="{23A91E2F-E463-4953-873E-9E6D346EDB2F}" dt="2022-05-02T10:35:45.514" v="1622" actId="27918"/>
        <pc:sldMkLst>
          <pc:docMk/>
          <pc:sldMk cId="2080301044" sldId="2076137441"/>
        </pc:sldMkLst>
        <pc:spChg chg="mod">
          <ac:chgData name="Rautaporras Petteri" userId="81ae4bc9-51ec-4b09-af2d-f08f9486593f" providerId="ADAL" clId="{23A91E2F-E463-4953-873E-9E6D346EDB2F}" dt="2022-04-26T09:59:00.530" v="1200"/>
          <ac:spMkLst>
            <pc:docMk/>
            <pc:sldMk cId="2080301044" sldId="2076137441"/>
            <ac:spMk id="7" creationId="{00000000-0000-0000-0000-000000000000}"/>
          </ac:spMkLst>
        </pc:spChg>
        <pc:graphicFrameChg chg="mod modGraphic">
          <ac:chgData name="Rautaporras Petteri" userId="81ae4bc9-51ec-4b09-af2d-f08f9486593f" providerId="ADAL" clId="{23A91E2F-E463-4953-873E-9E6D346EDB2F}" dt="2022-04-26T10:35:00.206" v="1294" actId="14100"/>
          <ac:graphicFrameMkLst>
            <pc:docMk/>
            <pc:sldMk cId="2080301044" sldId="2076137441"/>
            <ac:graphicFrameMk id="14" creationId="{25A6EAF7-AEEF-4B6F-87C7-B2CE2CAC0083}"/>
          </ac:graphicFrameMkLst>
        </pc:graphicFrameChg>
        <pc:graphicFrameChg chg="mod">
          <ac:chgData name="Rautaporras Petteri" userId="81ae4bc9-51ec-4b09-af2d-f08f9486593f" providerId="ADAL" clId="{23A91E2F-E463-4953-873E-9E6D346EDB2F}" dt="2022-04-30T12:31:30.833" v="1495"/>
          <ac:graphicFrameMkLst>
            <pc:docMk/>
            <pc:sldMk cId="2080301044" sldId="2076137441"/>
            <ac:graphicFrameMk id="15" creationId="{55A23630-3A25-4A46-B3EC-C25E3B34ED51}"/>
          </ac:graphicFrameMkLst>
        </pc:graphicFrameChg>
      </pc:sldChg>
      <pc:sldChg chg="modSp del">
        <pc:chgData name="Rautaporras Petteri" userId="81ae4bc9-51ec-4b09-af2d-f08f9486593f" providerId="ADAL" clId="{23A91E2F-E463-4953-873E-9E6D346EDB2F}" dt="2022-04-26T06:38:56.094" v="385" actId="47"/>
        <pc:sldMkLst>
          <pc:docMk/>
          <pc:sldMk cId="3383361648" sldId="2076137443"/>
        </pc:sldMkLst>
        <pc:graphicFrameChg chg="mod">
          <ac:chgData name="Rautaporras Petteri" userId="81ae4bc9-51ec-4b09-af2d-f08f9486593f" providerId="ADAL" clId="{23A91E2F-E463-4953-873E-9E6D346EDB2F}" dt="2022-04-26T06:35:02.263" v="23"/>
          <ac:graphicFrameMkLst>
            <pc:docMk/>
            <pc:sldMk cId="3383361648" sldId="2076137443"/>
            <ac:graphicFrameMk id="9" creationId="{77D08159-59A8-4D26-8835-EADDC01FB2C4}"/>
          </ac:graphicFrameMkLst>
        </pc:graphicFrameChg>
      </pc:sldChg>
      <pc:sldChg chg="modSp del">
        <pc:chgData name="Rautaporras Petteri" userId="81ae4bc9-51ec-4b09-af2d-f08f9486593f" providerId="ADAL" clId="{23A91E2F-E463-4953-873E-9E6D346EDB2F}" dt="2022-04-26T06:38:56.094" v="385" actId="47"/>
        <pc:sldMkLst>
          <pc:docMk/>
          <pc:sldMk cId="3763851419" sldId="2076137449"/>
        </pc:sldMkLst>
        <pc:graphicFrameChg chg="mod">
          <ac:chgData name="Rautaporras Petteri" userId="81ae4bc9-51ec-4b09-af2d-f08f9486593f" providerId="ADAL" clId="{23A91E2F-E463-4953-873E-9E6D346EDB2F}" dt="2022-04-26T06:35:02.987" v="24"/>
          <ac:graphicFrameMkLst>
            <pc:docMk/>
            <pc:sldMk cId="3763851419" sldId="2076137449"/>
            <ac:graphicFrameMk id="15" creationId="{700487CA-A246-4A6D-AFFF-F0216AAC0A9A}"/>
          </ac:graphicFrameMkLst>
        </pc:graphicFrameChg>
      </pc:sldChg>
      <pc:sldChg chg="del">
        <pc:chgData name="Rautaporras Petteri" userId="81ae4bc9-51ec-4b09-af2d-f08f9486593f" providerId="ADAL" clId="{23A91E2F-E463-4953-873E-9E6D346EDB2F}" dt="2022-04-26T06:38:56.094" v="385" actId="47"/>
        <pc:sldMkLst>
          <pc:docMk/>
          <pc:sldMk cId="205786477" sldId="2076137450"/>
        </pc:sldMkLst>
      </pc:sldChg>
      <pc:sldChg chg="add del">
        <pc:chgData name="Rautaporras Petteri" userId="81ae4bc9-51ec-4b09-af2d-f08f9486593f" providerId="ADAL" clId="{23A91E2F-E463-4953-873E-9E6D346EDB2F}" dt="2022-04-26T06:43:27.628" v="391" actId="47"/>
        <pc:sldMkLst>
          <pc:docMk/>
          <pc:sldMk cId="229414097" sldId="2076137451"/>
        </pc:sldMkLst>
      </pc:sldChg>
      <pc:sldChg chg="new del">
        <pc:chgData name="Rautaporras Petteri" userId="81ae4bc9-51ec-4b09-af2d-f08f9486593f" providerId="ADAL" clId="{23A91E2F-E463-4953-873E-9E6D346EDB2F}" dt="2022-04-26T06:52:15.171" v="403" actId="47"/>
        <pc:sldMkLst>
          <pc:docMk/>
          <pc:sldMk cId="3034416211" sldId="2076137452"/>
        </pc:sldMkLst>
      </pc:sldChg>
      <pc:sldChg chg="modSp add del mod">
        <pc:chgData name="Rautaporras Petteri" userId="81ae4bc9-51ec-4b09-af2d-f08f9486593f" providerId="ADAL" clId="{23A91E2F-E463-4953-873E-9E6D346EDB2F}" dt="2022-04-27T17:20:24.686" v="1440" actId="47"/>
        <pc:sldMkLst>
          <pc:docMk/>
          <pc:sldMk cId="838744732" sldId="2076137453"/>
        </pc:sldMkLst>
        <pc:spChg chg="mod">
          <ac:chgData name="Rautaporras Petteri" userId="81ae4bc9-51ec-4b09-af2d-f08f9486593f" providerId="ADAL" clId="{23A91E2F-E463-4953-873E-9E6D346EDB2F}" dt="2022-04-27T17:19:29.238" v="1432" actId="1076"/>
          <ac:spMkLst>
            <pc:docMk/>
            <pc:sldMk cId="838744732" sldId="2076137453"/>
            <ac:spMk id="2" creationId="{00000000-0000-0000-0000-000000000000}"/>
          </ac:spMkLst>
        </pc:spChg>
      </pc:sldChg>
      <pc:sldChg chg="addSp modSp add mod">
        <pc:chgData name="Rautaporras Petteri" userId="81ae4bc9-51ec-4b09-af2d-f08f9486593f" providerId="ADAL" clId="{23A91E2F-E463-4953-873E-9E6D346EDB2F}" dt="2022-05-02T10:39:30.287" v="1625" actId="14100"/>
        <pc:sldMkLst>
          <pc:docMk/>
          <pc:sldMk cId="2667477272" sldId="2076137454"/>
        </pc:sldMkLst>
        <pc:spChg chg="mod">
          <ac:chgData name="Rautaporras Petteri" userId="81ae4bc9-51ec-4b09-af2d-f08f9486593f" providerId="ADAL" clId="{23A91E2F-E463-4953-873E-9E6D346EDB2F}" dt="2022-04-27T17:18:15.334" v="1363" actId="20577"/>
          <ac:spMkLst>
            <pc:docMk/>
            <pc:sldMk cId="2667477272" sldId="2076137454"/>
            <ac:spMk id="2" creationId="{00000000-0000-0000-0000-000000000000}"/>
          </ac:spMkLst>
        </pc:spChg>
        <pc:spChg chg="mod">
          <ac:chgData name="Rautaporras Petteri" userId="81ae4bc9-51ec-4b09-af2d-f08f9486593f" providerId="ADAL" clId="{23A91E2F-E463-4953-873E-9E6D346EDB2F}" dt="2022-05-02T10:39:30.287" v="1625" actId="14100"/>
          <ac:spMkLst>
            <pc:docMk/>
            <pc:sldMk cId="2667477272" sldId="2076137454"/>
            <ac:spMk id="9" creationId="{44425203-2A44-4D66-809C-7A80E3AC73E6}"/>
          </ac:spMkLst>
        </pc:spChg>
        <pc:spChg chg="add mod">
          <ac:chgData name="Rautaporras Petteri" userId="81ae4bc9-51ec-4b09-af2d-f08f9486593f" providerId="ADAL" clId="{23A91E2F-E463-4953-873E-9E6D346EDB2F}" dt="2022-04-27T17:17:49.642" v="1335"/>
          <ac:spMkLst>
            <pc:docMk/>
            <pc:sldMk cId="2667477272" sldId="2076137454"/>
            <ac:spMk id="10" creationId="{AB9BCB81-0491-4C8C-9FE6-301FFB3AC146}"/>
          </ac:spMkLst>
        </pc:spChg>
      </pc:sldChg>
      <pc:sldChg chg="modSp add del">
        <pc:chgData name="Rautaporras Petteri" userId="81ae4bc9-51ec-4b09-af2d-f08f9486593f" providerId="ADAL" clId="{23A91E2F-E463-4953-873E-9E6D346EDB2F}" dt="2022-04-26T06:52:13.294" v="402" actId="47"/>
        <pc:sldMkLst>
          <pc:docMk/>
          <pc:sldMk cId="4144582882" sldId="2076137460"/>
        </pc:sldMkLst>
        <pc:graphicFrameChg chg="mod">
          <ac:chgData name="Rautaporras Petteri" userId="81ae4bc9-51ec-4b09-af2d-f08f9486593f" providerId="ADAL" clId="{23A91E2F-E463-4953-873E-9E6D346EDB2F}" dt="2022-04-26T06:44:43.925" v="397"/>
          <ac:graphicFrameMkLst>
            <pc:docMk/>
            <pc:sldMk cId="4144582882" sldId="2076137460"/>
            <ac:graphicFrameMk id="12" creationId="{00000000-0000-0000-0000-000000000000}"/>
          </ac:graphicFrameMkLst>
        </pc:graphicFrameChg>
      </pc:sldChg>
    </pc:docChg>
  </pc:docChgLst>
  <pc:docChgLst>
    <pc:chgData name="Rautaporras Petteri" userId="d9004aa4-7491-43fa-b04f-4f6e300df2fa" providerId="ADAL" clId="{9A02B80F-6E89-43B1-AF58-DF7DAE7BC01C}"/>
    <pc:docChg chg="undo modSld">
      <pc:chgData name="Rautaporras Petteri" userId="d9004aa4-7491-43fa-b04f-4f6e300df2fa" providerId="ADAL" clId="{9A02B80F-6E89-43B1-AF58-DF7DAE7BC01C}" dt="2020-08-04T07:16:55.384" v="673" actId="27918"/>
      <pc:docMkLst>
        <pc:docMk/>
      </pc:docMkLst>
      <pc:sldChg chg="modSp mod">
        <pc:chgData name="Rautaporras Petteri" userId="d9004aa4-7491-43fa-b04f-4f6e300df2fa" providerId="ADAL" clId="{9A02B80F-6E89-43B1-AF58-DF7DAE7BC01C}" dt="2020-08-03T18:38:22.549" v="255" actId="27918"/>
        <pc:sldMkLst>
          <pc:docMk/>
          <pc:sldMk cId="1430303931" sldId="274"/>
        </pc:sldMkLst>
        <pc:spChg chg="mod">
          <ac:chgData name="Rautaporras Petteri" userId="d9004aa4-7491-43fa-b04f-4f6e300df2fa" providerId="ADAL" clId="{9A02B80F-6E89-43B1-AF58-DF7DAE7BC01C}" dt="2020-08-03T18:38:03.325" v="253" actId="1076"/>
          <ac:spMkLst>
            <pc:docMk/>
            <pc:sldMk cId="1430303931" sldId="274"/>
            <ac:spMk id="2" creationId="{BC206263-2FBC-4388-99DE-3677A24ED38D}"/>
          </ac:spMkLst>
        </pc:spChg>
        <pc:spChg chg="mod">
          <ac:chgData name="Rautaporras Petteri" userId="d9004aa4-7491-43fa-b04f-4f6e300df2fa" providerId="ADAL" clId="{9A02B80F-6E89-43B1-AF58-DF7DAE7BC01C}" dt="2020-08-03T18:37:06.122" v="134" actId="14100"/>
          <ac:spMkLst>
            <pc:docMk/>
            <pc:sldMk cId="1430303931" sldId="274"/>
            <ac:spMk id="8" creationId="{D14E7138-4659-47C1-A0AB-423044EEF829}"/>
          </ac:spMkLst>
        </pc:spChg>
      </pc:sldChg>
      <pc:sldChg chg="modSp mod">
        <pc:chgData name="Rautaporras Petteri" userId="d9004aa4-7491-43fa-b04f-4f6e300df2fa" providerId="ADAL" clId="{9A02B80F-6E89-43B1-AF58-DF7DAE7BC01C}" dt="2020-08-03T18:56:36.054" v="362" actId="27918"/>
        <pc:sldMkLst>
          <pc:docMk/>
          <pc:sldMk cId="1581196523" sldId="278"/>
        </pc:sldMkLst>
        <pc:spChg chg="mod">
          <ac:chgData name="Rautaporras Petteri" userId="d9004aa4-7491-43fa-b04f-4f6e300df2fa" providerId="ADAL" clId="{9A02B80F-6E89-43B1-AF58-DF7DAE7BC01C}" dt="2020-08-03T18:49:32.530" v="356" actId="20577"/>
          <ac:spMkLst>
            <pc:docMk/>
            <pc:sldMk cId="1581196523" sldId="278"/>
            <ac:spMk id="2" creationId="{BC206263-2FBC-4388-99DE-3677A24ED38D}"/>
          </ac:spMkLst>
        </pc:spChg>
      </pc:sldChg>
      <pc:sldChg chg="modSp mod">
        <pc:chgData name="Rautaporras Petteri" userId="d9004aa4-7491-43fa-b04f-4f6e300df2fa" providerId="ADAL" clId="{9A02B80F-6E89-43B1-AF58-DF7DAE7BC01C}" dt="2020-08-03T18:59:09.476" v="516" actId="27918"/>
        <pc:sldMkLst>
          <pc:docMk/>
          <pc:sldMk cId="1212824470" sldId="279"/>
        </pc:sldMkLst>
        <pc:spChg chg="mod">
          <ac:chgData name="Rautaporras Petteri" userId="d9004aa4-7491-43fa-b04f-4f6e300df2fa" providerId="ADAL" clId="{9A02B80F-6E89-43B1-AF58-DF7DAE7BC01C}" dt="2020-08-03T18:58:56.806" v="514" actId="20577"/>
          <ac:spMkLst>
            <pc:docMk/>
            <pc:sldMk cId="1212824470" sldId="279"/>
            <ac:spMk id="2" creationId="{BC206263-2FBC-4388-99DE-3677A24ED38D}"/>
          </ac:spMkLst>
        </pc:spChg>
      </pc:sldChg>
      <pc:sldChg chg="modSp mod">
        <pc:chgData name="Rautaporras Petteri" userId="d9004aa4-7491-43fa-b04f-4f6e300df2fa" providerId="ADAL" clId="{9A02B80F-6E89-43B1-AF58-DF7DAE7BC01C}" dt="2020-08-04T07:07:27.023" v="656" actId="27918"/>
        <pc:sldMkLst>
          <pc:docMk/>
          <pc:sldMk cId="1883353922" sldId="1049"/>
        </pc:sldMkLst>
        <pc:spChg chg="mod">
          <ac:chgData name="Rautaporras Petteri" userId="d9004aa4-7491-43fa-b04f-4f6e300df2fa" providerId="ADAL" clId="{9A02B80F-6E89-43B1-AF58-DF7DAE7BC01C}" dt="2020-08-03T19:06:30.459" v="535" actId="20577"/>
          <ac:spMkLst>
            <pc:docMk/>
            <pc:sldMk cId="1883353922" sldId="1049"/>
            <ac:spMk id="7" creationId="{00000000-0000-0000-0000-000000000000}"/>
          </ac:spMkLst>
        </pc:spChg>
        <pc:graphicFrameChg chg="mod">
          <ac:chgData name="Rautaporras Petteri" userId="d9004aa4-7491-43fa-b04f-4f6e300df2fa" providerId="ADAL" clId="{9A02B80F-6E89-43B1-AF58-DF7DAE7BC01C}" dt="2020-08-04T06:17:02.739" v="590"/>
          <ac:graphicFrameMkLst>
            <pc:docMk/>
            <pc:sldMk cId="1883353922" sldId="1049"/>
            <ac:graphicFrameMk id="11" creationId="{00000000-0000-0000-0000-000000000000}"/>
          </ac:graphicFrameMkLst>
        </pc:graphicFrameChg>
        <pc:graphicFrameChg chg="mod modGraphic">
          <ac:chgData name="Rautaporras Petteri" userId="d9004aa4-7491-43fa-b04f-4f6e300df2fa" providerId="ADAL" clId="{9A02B80F-6E89-43B1-AF58-DF7DAE7BC01C}" dt="2020-08-04T06:16:40.758" v="589" actId="14100"/>
          <ac:graphicFrameMkLst>
            <pc:docMk/>
            <pc:sldMk cId="1883353922" sldId="1049"/>
            <ac:graphicFrameMk id="14" creationId="{25A6EAF7-AEEF-4B6F-87C7-B2CE2CAC0083}"/>
          </ac:graphicFrameMkLst>
        </pc:graphicFrameChg>
      </pc:sldChg>
      <pc:sldChg chg="modSp mod">
        <pc:chgData name="Rautaporras Petteri" userId="d9004aa4-7491-43fa-b04f-4f6e300df2fa" providerId="ADAL" clId="{9A02B80F-6E89-43B1-AF58-DF7DAE7BC01C}" dt="2020-08-04T07:03:27.180" v="650" actId="27918"/>
        <pc:sldMkLst>
          <pc:docMk/>
          <pc:sldMk cId="1255078131" sldId="1051"/>
        </pc:sldMkLst>
        <pc:spChg chg="mod">
          <ac:chgData name="Rautaporras Petteri" userId="d9004aa4-7491-43fa-b04f-4f6e300df2fa" providerId="ADAL" clId="{9A02B80F-6E89-43B1-AF58-DF7DAE7BC01C}" dt="2020-08-04T06:18:42.520" v="604" actId="20577"/>
          <ac:spMkLst>
            <pc:docMk/>
            <pc:sldMk cId="1255078131" sldId="1051"/>
            <ac:spMk id="7" creationId="{00000000-0000-0000-0000-000000000000}"/>
          </ac:spMkLst>
        </pc:spChg>
      </pc:sldChg>
      <pc:sldChg chg="modSp mod">
        <pc:chgData name="Rautaporras Petteri" userId="d9004aa4-7491-43fa-b04f-4f6e300df2fa" providerId="ADAL" clId="{9A02B80F-6E89-43B1-AF58-DF7DAE7BC01C}" dt="2020-08-04T07:08:16.715" v="658" actId="27918"/>
        <pc:sldMkLst>
          <pc:docMk/>
          <pc:sldMk cId="2419185632" sldId="1052"/>
        </pc:sldMkLst>
        <pc:spChg chg="mod">
          <ac:chgData name="Rautaporras Petteri" userId="d9004aa4-7491-43fa-b04f-4f6e300df2fa" providerId="ADAL" clId="{9A02B80F-6E89-43B1-AF58-DF7DAE7BC01C}" dt="2020-08-03T19:07:32.085" v="570"/>
          <ac:spMkLst>
            <pc:docMk/>
            <pc:sldMk cId="2419185632" sldId="1052"/>
            <ac:spMk id="7" creationId="{00000000-0000-0000-0000-000000000000}"/>
          </ac:spMkLst>
        </pc:spChg>
        <pc:graphicFrameChg chg="mod">
          <ac:chgData name="Rautaporras Petteri" userId="d9004aa4-7491-43fa-b04f-4f6e300df2fa" providerId="ADAL" clId="{9A02B80F-6E89-43B1-AF58-DF7DAE7BC01C}" dt="2020-08-04T06:19:46.950" v="608"/>
          <ac:graphicFrameMkLst>
            <pc:docMk/>
            <pc:sldMk cId="2419185632" sldId="1052"/>
            <ac:graphicFrameMk id="25" creationId="{00000000-0000-0000-0000-000000000000}"/>
          </ac:graphicFrameMkLst>
        </pc:graphicFrameChg>
      </pc:sldChg>
      <pc:sldChg chg="modSp mod">
        <pc:chgData name="Rautaporras Petteri" userId="d9004aa4-7491-43fa-b04f-4f6e300df2fa" providerId="ADAL" clId="{9A02B80F-6E89-43B1-AF58-DF7DAE7BC01C}" dt="2020-08-04T07:09:03.749" v="660" actId="27918"/>
        <pc:sldMkLst>
          <pc:docMk/>
          <pc:sldMk cId="1883107858" sldId="1053"/>
        </pc:sldMkLst>
        <pc:spChg chg="mod">
          <ac:chgData name="Rautaporras Petteri" userId="d9004aa4-7491-43fa-b04f-4f6e300df2fa" providerId="ADAL" clId="{9A02B80F-6E89-43B1-AF58-DF7DAE7BC01C}" dt="2020-08-03T19:06:39.913" v="536"/>
          <ac:spMkLst>
            <pc:docMk/>
            <pc:sldMk cId="1883107858" sldId="1053"/>
            <ac:spMk id="7" creationId="{00000000-0000-0000-0000-000000000000}"/>
          </ac:spMkLst>
        </pc:spChg>
        <pc:graphicFrameChg chg="mod">
          <ac:chgData name="Rautaporras Petteri" userId="d9004aa4-7491-43fa-b04f-4f6e300df2fa" providerId="ADAL" clId="{9A02B80F-6E89-43B1-AF58-DF7DAE7BC01C}" dt="2020-08-04T06:21:55.305" v="616"/>
          <ac:graphicFrameMkLst>
            <pc:docMk/>
            <pc:sldMk cId="1883107858" sldId="1053"/>
            <ac:graphicFrameMk id="11" creationId="{00000000-0000-0000-0000-000000000000}"/>
          </ac:graphicFrameMkLst>
        </pc:graphicFrameChg>
        <pc:graphicFrameChg chg="modGraphic">
          <ac:chgData name="Rautaporras Petteri" userId="d9004aa4-7491-43fa-b04f-4f6e300df2fa" providerId="ADAL" clId="{9A02B80F-6E89-43B1-AF58-DF7DAE7BC01C}" dt="2020-08-04T06:21:06.627" v="615" actId="14100"/>
          <ac:graphicFrameMkLst>
            <pc:docMk/>
            <pc:sldMk cId="1883107858" sldId="1053"/>
            <ac:graphicFrameMk id="14" creationId="{081A6A02-EE77-45CB-9D67-D788D5B20D2A}"/>
          </ac:graphicFrameMkLst>
        </pc:graphicFrameChg>
      </pc:sldChg>
      <pc:sldChg chg="modSp mod">
        <pc:chgData name="Rautaporras Petteri" userId="d9004aa4-7491-43fa-b04f-4f6e300df2fa" providerId="ADAL" clId="{9A02B80F-6E89-43B1-AF58-DF7DAE7BC01C}" dt="2020-08-04T07:09:51.089" v="662" actId="27918"/>
        <pc:sldMkLst>
          <pc:docMk/>
          <pc:sldMk cId="1680971455" sldId="1054"/>
        </pc:sldMkLst>
        <pc:spChg chg="mod">
          <ac:chgData name="Rautaporras Petteri" userId="d9004aa4-7491-43fa-b04f-4f6e300df2fa" providerId="ADAL" clId="{9A02B80F-6E89-43B1-AF58-DF7DAE7BC01C}" dt="2020-08-03T19:07:27.442" v="569"/>
          <ac:spMkLst>
            <pc:docMk/>
            <pc:sldMk cId="1680971455" sldId="1054"/>
            <ac:spMk id="7" creationId="{00000000-0000-0000-0000-000000000000}"/>
          </ac:spMkLst>
        </pc:spChg>
        <pc:graphicFrameChg chg="mod">
          <ac:chgData name="Rautaporras Petteri" userId="d9004aa4-7491-43fa-b04f-4f6e300df2fa" providerId="ADAL" clId="{9A02B80F-6E89-43B1-AF58-DF7DAE7BC01C}" dt="2020-08-04T06:22:36.409" v="620"/>
          <ac:graphicFrameMkLst>
            <pc:docMk/>
            <pc:sldMk cId="1680971455" sldId="1054"/>
            <ac:graphicFrameMk id="25" creationId="{00000000-0000-0000-0000-000000000000}"/>
          </ac:graphicFrameMkLst>
        </pc:graphicFrameChg>
      </pc:sldChg>
      <pc:sldChg chg="modSp mod">
        <pc:chgData name="Rautaporras Petteri" userId="d9004aa4-7491-43fa-b04f-4f6e300df2fa" providerId="ADAL" clId="{9A02B80F-6E89-43B1-AF58-DF7DAE7BC01C}" dt="2020-08-04T07:10:43.246" v="664" actId="27918"/>
        <pc:sldMkLst>
          <pc:docMk/>
          <pc:sldMk cId="2199243574" sldId="1055"/>
        </pc:sldMkLst>
        <pc:spChg chg="mod">
          <ac:chgData name="Rautaporras Petteri" userId="d9004aa4-7491-43fa-b04f-4f6e300df2fa" providerId="ADAL" clId="{9A02B80F-6E89-43B1-AF58-DF7DAE7BC01C}" dt="2020-08-03T19:06:46.657" v="537"/>
          <ac:spMkLst>
            <pc:docMk/>
            <pc:sldMk cId="2199243574" sldId="1055"/>
            <ac:spMk id="7" creationId="{00000000-0000-0000-0000-000000000000}"/>
          </ac:spMkLst>
        </pc:spChg>
        <pc:graphicFrameChg chg="mod">
          <ac:chgData name="Rautaporras Petteri" userId="d9004aa4-7491-43fa-b04f-4f6e300df2fa" providerId="ADAL" clId="{9A02B80F-6E89-43B1-AF58-DF7DAE7BC01C}" dt="2020-08-04T06:22:52.041" v="621"/>
          <ac:graphicFrameMkLst>
            <pc:docMk/>
            <pc:sldMk cId="2199243574" sldId="1055"/>
            <ac:graphicFrameMk id="11" creationId="{00000000-0000-0000-0000-000000000000}"/>
          </ac:graphicFrameMkLst>
        </pc:graphicFrameChg>
        <pc:graphicFrameChg chg="modGraphic">
          <ac:chgData name="Rautaporras Petteri" userId="d9004aa4-7491-43fa-b04f-4f6e300df2fa" providerId="ADAL" clId="{9A02B80F-6E89-43B1-AF58-DF7DAE7BC01C}" dt="2020-08-04T06:23:22.460" v="626" actId="14100"/>
          <ac:graphicFrameMkLst>
            <pc:docMk/>
            <pc:sldMk cId="2199243574" sldId="1055"/>
            <ac:graphicFrameMk id="13" creationId="{5B3942BB-EEB8-4617-911C-2F039E17811F}"/>
          </ac:graphicFrameMkLst>
        </pc:graphicFrameChg>
      </pc:sldChg>
      <pc:sldChg chg="modSp mod">
        <pc:chgData name="Rautaporras Petteri" userId="d9004aa4-7491-43fa-b04f-4f6e300df2fa" providerId="ADAL" clId="{9A02B80F-6E89-43B1-AF58-DF7DAE7BC01C}" dt="2020-08-04T07:12:17.034" v="666" actId="27918"/>
        <pc:sldMkLst>
          <pc:docMk/>
          <pc:sldMk cId="461175757" sldId="1056"/>
        </pc:sldMkLst>
        <pc:spChg chg="mod">
          <ac:chgData name="Rautaporras Petteri" userId="d9004aa4-7491-43fa-b04f-4f6e300df2fa" providerId="ADAL" clId="{9A02B80F-6E89-43B1-AF58-DF7DAE7BC01C}" dt="2020-08-03T19:07:20.354" v="568" actId="20577"/>
          <ac:spMkLst>
            <pc:docMk/>
            <pc:sldMk cId="461175757" sldId="1056"/>
            <ac:spMk id="7" creationId="{00000000-0000-0000-0000-000000000000}"/>
          </ac:spMkLst>
        </pc:spChg>
        <pc:graphicFrameChg chg="mod">
          <ac:chgData name="Rautaporras Petteri" userId="d9004aa4-7491-43fa-b04f-4f6e300df2fa" providerId="ADAL" clId="{9A02B80F-6E89-43B1-AF58-DF7DAE7BC01C}" dt="2020-08-04T06:24:33.446" v="630"/>
          <ac:graphicFrameMkLst>
            <pc:docMk/>
            <pc:sldMk cId="461175757" sldId="1056"/>
            <ac:graphicFrameMk id="25" creationId="{00000000-0000-0000-0000-000000000000}"/>
          </ac:graphicFrameMkLst>
        </pc:graphicFrameChg>
      </pc:sldChg>
      <pc:sldChg chg="modSp mod">
        <pc:chgData name="Rautaporras Petteri" userId="d9004aa4-7491-43fa-b04f-4f6e300df2fa" providerId="ADAL" clId="{9A02B80F-6E89-43B1-AF58-DF7DAE7BC01C}" dt="2020-08-04T07:15:14.419" v="669" actId="27918"/>
        <pc:sldMkLst>
          <pc:docMk/>
          <pc:sldMk cId="684600858" sldId="1057"/>
        </pc:sldMkLst>
        <pc:spChg chg="mod">
          <ac:chgData name="Rautaporras Petteri" userId="d9004aa4-7491-43fa-b04f-4f6e300df2fa" providerId="ADAL" clId="{9A02B80F-6E89-43B1-AF58-DF7DAE7BC01C}" dt="2020-08-03T19:06:51.335" v="538"/>
          <ac:spMkLst>
            <pc:docMk/>
            <pc:sldMk cId="684600858" sldId="1057"/>
            <ac:spMk id="7" creationId="{00000000-0000-0000-0000-000000000000}"/>
          </ac:spMkLst>
        </pc:spChg>
        <pc:graphicFrameChg chg="mod">
          <ac:chgData name="Rautaporras Petteri" userId="d9004aa4-7491-43fa-b04f-4f6e300df2fa" providerId="ADAL" clId="{9A02B80F-6E89-43B1-AF58-DF7DAE7BC01C}" dt="2020-08-04T06:26:25.973" v="638" actId="207"/>
          <ac:graphicFrameMkLst>
            <pc:docMk/>
            <pc:sldMk cId="684600858" sldId="1057"/>
            <ac:graphicFrameMk id="8" creationId="{00000000-0000-0000-0000-000000000000}"/>
          </ac:graphicFrameMkLst>
        </pc:graphicFrameChg>
        <pc:graphicFrameChg chg="mod">
          <ac:chgData name="Rautaporras Petteri" userId="d9004aa4-7491-43fa-b04f-4f6e300df2fa" providerId="ADAL" clId="{9A02B80F-6E89-43B1-AF58-DF7DAE7BC01C}" dt="2020-08-04T07:14:23.303" v="667" actId="572"/>
          <ac:graphicFrameMkLst>
            <pc:docMk/>
            <pc:sldMk cId="684600858" sldId="1057"/>
            <ac:graphicFrameMk id="11" creationId="{00000000-0000-0000-0000-000000000000}"/>
          </ac:graphicFrameMkLst>
        </pc:graphicFrameChg>
        <pc:graphicFrameChg chg="modGraphic">
          <ac:chgData name="Rautaporras Petteri" userId="d9004aa4-7491-43fa-b04f-4f6e300df2fa" providerId="ADAL" clId="{9A02B80F-6E89-43B1-AF58-DF7DAE7BC01C}" dt="2020-08-04T06:25:19.301" v="636" actId="14100"/>
          <ac:graphicFrameMkLst>
            <pc:docMk/>
            <pc:sldMk cId="684600858" sldId="1057"/>
            <ac:graphicFrameMk id="14" creationId="{4F72D2C7-00B7-4E1B-9273-369B5D152360}"/>
          </ac:graphicFrameMkLst>
        </pc:graphicFrameChg>
      </pc:sldChg>
      <pc:sldChg chg="modSp mod">
        <pc:chgData name="Rautaporras Petteri" userId="d9004aa4-7491-43fa-b04f-4f6e300df2fa" providerId="ADAL" clId="{9A02B80F-6E89-43B1-AF58-DF7DAE7BC01C}" dt="2020-08-04T07:16:21.991" v="671" actId="27918"/>
        <pc:sldMkLst>
          <pc:docMk/>
          <pc:sldMk cId="3212395857" sldId="1058"/>
        </pc:sldMkLst>
        <pc:spChg chg="mod">
          <ac:chgData name="Rautaporras Petteri" userId="d9004aa4-7491-43fa-b04f-4f6e300df2fa" providerId="ADAL" clId="{9A02B80F-6E89-43B1-AF58-DF7DAE7BC01C}" dt="2020-08-03T19:07:09.059" v="565" actId="20577"/>
          <ac:spMkLst>
            <pc:docMk/>
            <pc:sldMk cId="3212395857" sldId="1058"/>
            <ac:spMk id="7" creationId="{00000000-0000-0000-0000-000000000000}"/>
          </ac:spMkLst>
        </pc:spChg>
        <pc:graphicFrameChg chg="mod">
          <ac:chgData name="Rautaporras Petteri" userId="d9004aa4-7491-43fa-b04f-4f6e300df2fa" providerId="ADAL" clId="{9A02B80F-6E89-43B1-AF58-DF7DAE7BC01C}" dt="2020-08-04T06:27:02.793" v="642"/>
          <ac:graphicFrameMkLst>
            <pc:docMk/>
            <pc:sldMk cId="3212395857" sldId="1058"/>
            <ac:graphicFrameMk id="25" creationId="{00000000-0000-0000-0000-000000000000}"/>
          </ac:graphicFrameMkLst>
        </pc:graphicFrameChg>
      </pc:sldChg>
      <pc:sldChg chg="modSp mod">
        <pc:chgData name="Rautaporras Petteri" userId="d9004aa4-7491-43fa-b04f-4f6e300df2fa" providerId="ADAL" clId="{9A02B80F-6E89-43B1-AF58-DF7DAE7BC01C}" dt="2020-08-04T07:16:55.384" v="673" actId="27918"/>
        <pc:sldMkLst>
          <pc:docMk/>
          <pc:sldMk cId="3698197194" sldId="1059"/>
        </pc:sldMkLst>
        <pc:spChg chg="mod">
          <ac:chgData name="Rautaporras Petteri" userId="d9004aa4-7491-43fa-b04f-4f6e300df2fa" providerId="ADAL" clId="{9A02B80F-6E89-43B1-AF58-DF7DAE7BC01C}" dt="2020-08-03T19:06:55.475" v="539"/>
          <ac:spMkLst>
            <pc:docMk/>
            <pc:sldMk cId="3698197194" sldId="1059"/>
            <ac:spMk id="7" creationId="{00000000-0000-0000-0000-000000000000}"/>
          </ac:spMkLst>
        </pc:spChg>
        <pc:graphicFrameChg chg="mod">
          <ac:chgData name="Rautaporras Petteri" userId="d9004aa4-7491-43fa-b04f-4f6e300df2fa" providerId="ADAL" clId="{9A02B80F-6E89-43B1-AF58-DF7DAE7BC01C}" dt="2020-08-04T06:27:46.531" v="648"/>
          <ac:graphicFrameMkLst>
            <pc:docMk/>
            <pc:sldMk cId="3698197194" sldId="1059"/>
            <ac:graphicFrameMk id="11" creationId="{00000000-0000-0000-0000-000000000000}"/>
          </ac:graphicFrameMkLst>
        </pc:graphicFrameChg>
        <pc:graphicFrameChg chg="mod modGraphic">
          <ac:chgData name="Rautaporras Petteri" userId="d9004aa4-7491-43fa-b04f-4f6e300df2fa" providerId="ADAL" clId="{9A02B80F-6E89-43B1-AF58-DF7DAE7BC01C}" dt="2020-08-04T06:27:40.374" v="647" actId="14100"/>
          <ac:graphicFrameMkLst>
            <pc:docMk/>
            <pc:sldMk cId="3698197194" sldId="1059"/>
            <ac:graphicFrameMk id="15" creationId="{9A5D5E2B-8913-4034-BFA5-1F0D44BC669E}"/>
          </ac:graphicFrameMkLst>
        </pc:graphicFrameChg>
      </pc:sldChg>
      <pc:sldChg chg="modSp mod">
        <pc:chgData name="Rautaporras Petteri" userId="d9004aa4-7491-43fa-b04f-4f6e300df2fa" providerId="ADAL" clId="{9A02B80F-6E89-43B1-AF58-DF7DAE7BC01C}" dt="2020-08-04T07:04:53.737" v="652" actId="27918"/>
        <pc:sldMkLst>
          <pc:docMk/>
          <pc:sldMk cId="3461487886" sldId="1065"/>
        </pc:sldMkLst>
        <pc:spChg chg="mod">
          <ac:chgData name="Rautaporras Petteri" userId="d9004aa4-7491-43fa-b04f-4f6e300df2fa" providerId="ADAL" clId="{9A02B80F-6E89-43B1-AF58-DF7DAE7BC01C}" dt="2020-08-03T19:07:37.848" v="571"/>
          <ac:spMkLst>
            <pc:docMk/>
            <pc:sldMk cId="3461487886" sldId="1065"/>
            <ac:spMk id="7" creationId="{00000000-0000-0000-0000-000000000000}"/>
          </ac:spMkLst>
        </pc:spChg>
        <pc:graphicFrameChg chg="mod">
          <ac:chgData name="Rautaporras Petteri" userId="d9004aa4-7491-43fa-b04f-4f6e300df2fa" providerId="ADAL" clId="{9A02B80F-6E89-43B1-AF58-DF7DAE7BC01C}" dt="2020-08-04T06:15:19.673" v="577"/>
          <ac:graphicFrameMkLst>
            <pc:docMk/>
            <pc:sldMk cId="3461487886" sldId="1065"/>
            <ac:graphicFrameMk id="25" creationId="{00000000-0000-0000-0000-000000000000}"/>
          </ac:graphicFrameMkLst>
        </pc:graphicFrameChg>
      </pc:sldChg>
      <pc:sldChg chg="mod">
        <pc:chgData name="Rautaporras Petteri" userId="d9004aa4-7491-43fa-b04f-4f6e300df2fa" providerId="ADAL" clId="{9A02B80F-6E89-43B1-AF58-DF7DAE7BC01C}" dt="2020-08-03T18:46:14.858" v="260" actId="27918"/>
        <pc:sldMkLst>
          <pc:docMk/>
          <pc:sldMk cId="3421334924" sldId="1067"/>
        </pc:sldMkLst>
      </pc:sldChg>
      <pc:sldChg chg="modSp mod">
        <pc:chgData name="Rautaporras Petteri" userId="d9004aa4-7491-43fa-b04f-4f6e300df2fa" providerId="ADAL" clId="{9A02B80F-6E89-43B1-AF58-DF7DAE7BC01C}" dt="2020-08-04T07:06:35.580" v="654" actId="27918"/>
        <pc:sldMkLst>
          <pc:docMk/>
          <pc:sldMk cId="2630019428" sldId="1068"/>
        </pc:sldMkLst>
        <pc:spChg chg="mod">
          <ac:chgData name="Rautaporras Petteri" userId="d9004aa4-7491-43fa-b04f-4f6e300df2fa" providerId="ADAL" clId="{9A02B80F-6E89-43B1-AF58-DF7DAE7BC01C}" dt="2020-08-03T19:02:14.673" v="531" actId="20577"/>
          <ac:spMkLst>
            <pc:docMk/>
            <pc:sldMk cId="2630019428" sldId="1068"/>
            <ac:spMk id="2" creationId="{00000000-0000-0000-0000-000000000000}"/>
          </ac:spMkLst>
        </pc:spChg>
      </pc:sldChg>
    </pc:docChg>
  </pc:docChgLst>
  <pc:docChgLst>
    <pc:chgData name="Rautaporras Petteri" userId="d9004aa4-7491-43fa-b04f-4f6e300df2fa" providerId="ADAL" clId="{099A343C-27F0-4DB6-BE60-2AAD4D38A8FF}"/>
    <pc:docChg chg="addSld delSld modSld sldOrd">
      <pc:chgData name="Rautaporras Petteri" userId="d9004aa4-7491-43fa-b04f-4f6e300df2fa" providerId="ADAL" clId="{099A343C-27F0-4DB6-BE60-2AAD4D38A8FF}" dt="2020-08-03T18:29:58.769" v="48" actId="2696"/>
      <pc:docMkLst>
        <pc:docMk/>
      </pc:docMkLst>
      <pc:sldChg chg="del">
        <pc:chgData name="Rautaporras Petteri" userId="d9004aa4-7491-43fa-b04f-4f6e300df2fa" providerId="ADAL" clId="{099A343C-27F0-4DB6-BE60-2AAD4D38A8FF}" dt="2020-08-03T18:29:37.393" v="45" actId="2696"/>
        <pc:sldMkLst>
          <pc:docMk/>
          <pc:sldMk cId="1972176252" sldId="257"/>
        </pc:sldMkLst>
      </pc:sldChg>
      <pc:sldChg chg="del">
        <pc:chgData name="Rautaporras Petteri" userId="d9004aa4-7491-43fa-b04f-4f6e300df2fa" providerId="ADAL" clId="{099A343C-27F0-4DB6-BE60-2AAD4D38A8FF}" dt="2020-08-03T18:29:33.037" v="44" actId="2696"/>
        <pc:sldMkLst>
          <pc:docMk/>
          <pc:sldMk cId="299574909" sldId="272"/>
        </pc:sldMkLst>
      </pc:sldChg>
      <pc:sldChg chg="del">
        <pc:chgData name="Rautaporras Petteri" userId="d9004aa4-7491-43fa-b04f-4f6e300df2fa" providerId="ADAL" clId="{099A343C-27F0-4DB6-BE60-2AAD4D38A8FF}" dt="2020-08-03T18:29:26.307" v="43" actId="2696"/>
        <pc:sldMkLst>
          <pc:docMk/>
          <pc:sldMk cId="3373636456" sldId="336"/>
        </pc:sldMkLst>
      </pc:sldChg>
      <pc:sldChg chg="del">
        <pc:chgData name="Rautaporras Petteri" userId="d9004aa4-7491-43fa-b04f-4f6e300df2fa" providerId="ADAL" clId="{099A343C-27F0-4DB6-BE60-2AAD4D38A8FF}" dt="2020-08-03T18:29:58.769" v="48" actId="2696"/>
        <pc:sldMkLst>
          <pc:docMk/>
          <pc:sldMk cId="1005430228" sldId="1014"/>
        </pc:sldMkLst>
      </pc:sldChg>
      <pc:sldChg chg="ord">
        <pc:chgData name="Rautaporras Petteri" userId="d9004aa4-7491-43fa-b04f-4f6e300df2fa" providerId="ADAL" clId="{099A343C-27F0-4DB6-BE60-2AAD4D38A8FF}" dt="2020-08-03T18:29:39.866" v="46"/>
        <pc:sldMkLst>
          <pc:docMk/>
          <pc:sldMk cId="3461487886" sldId="1065"/>
        </pc:sldMkLst>
      </pc:sldChg>
      <pc:sldChg chg="modSp">
        <pc:chgData name="Rautaporras Petteri" userId="d9004aa4-7491-43fa-b04f-4f6e300df2fa" providerId="ADAL" clId="{099A343C-27F0-4DB6-BE60-2AAD4D38A8FF}" dt="2020-08-03T18:28:46.557" v="42" actId="20577"/>
        <pc:sldMkLst>
          <pc:docMk/>
          <pc:sldMk cId="3421334924" sldId="1067"/>
        </pc:sldMkLst>
        <pc:spChg chg="mod">
          <ac:chgData name="Rautaporras Petteri" userId="d9004aa4-7491-43fa-b04f-4f6e300df2fa" providerId="ADAL" clId="{099A343C-27F0-4DB6-BE60-2AAD4D38A8FF}" dt="2020-08-03T18:28:46.557" v="42" actId="20577"/>
          <ac:spMkLst>
            <pc:docMk/>
            <pc:sldMk cId="3421334924" sldId="1067"/>
            <ac:spMk id="2" creationId="{BC206263-2FBC-4388-99DE-3677A24ED38D}"/>
          </ac:spMkLst>
        </pc:spChg>
      </pc:sldChg>
      <pc:sldChg chg="add">
        <pc:chgData name="Rautaporras Petteri" userId="d9004aa4-7491-43fa-b04f-4f6e300df2fa" providerId="ADAL" clId="{099A343C-27F0-4DB6-BE60-2AAD4D38A8FF}" dt="2020-08-03T18:29:57.499" v="47"/>
        <pc:sldMkLst>
          <pc:docMk/>
          <pc:sldMk cId="2630019428" sldId="1068"/>
        </pc:sldMkLst>
      </pc:sldChg>
    </pc:docChg>
  </pc:docChgLst>
  <pc:docChgLst>
    <pc:chgData name="Rautaporras Petteri" userId="d9004aa4-7491-43fa-b04f-4f6e300df2fa" providerId="ADAL" clId="{AFBA02F2-1047-4A69-B920-F2B483ACFEC0}"/>
    <pc:docChg chg="undo custSel addSld delSld modSld">
      <pc:chgData name="Rautaporras Petteri" userId="d9004aa4-7491-43fa-b04f-4f6e300df2fa" providerId="ADAL" clId="{AFBA02F2-1047-4A69-B920-F2B483ACFEC0}" dt="2021-02-01T12:29:19.936" v="396" actId="20577"/>
      <pc:docMkLst>
        <pc:docMk/>
      </pc:docMkLst>
      <pc:sldChg chg="addSp delSp modSp mod">
        <pc:chgData name="Rautaporras Petteri" userId="d9004aa4-7491-43fa-b04f-4f6e300df2fa" providerId="ADAL" clId="{AFBA02F2-1047-4A69-B920-F2B483ACFEC0}" dt="2021-02-01T11:04:28.680" v="238" actId="20577"/>
        <pc:sldMkLst>
          <pc:docMk/>
          <pc:sldMk cId="3984870155" sldId="256"/>
        </pc:sldMkLst>
        <pc:spChg chg="mod">
          <ac:chgData name="Rautaporras Petteri" userId="d9004aa4-7491-43fa-b04f-4f6e300df2fa" providerId="ADAL" clId="{AFBA02F2-1047-4A69-B920-F2B483ACFEC0}" dt="2021-02-01T11:04:28.680" v="238" actId="20577"/>
          <ac:spMkLst>
            <pc:docMk/>
            <pc:sldMk cId="3984870155" sldId="256"/>
            <ac:spMk id="2" creationId="{1EA16522-6D7C-4EC7-AF1E-1A8A6FD7091A}"/>
          </ac:spMkLst>
        </pc:spChg>
        <pc:spChg chg="mod">
          <ac:chgData name="Rautaporras Petteri" userId="d9004aa4-7491-43fa-b04f-4f6e300df2fa" providerId="ADAL" clId="{AFBA02F2-1047-4A69-B920-F2B483ACFEC0}" dt="2021-02-01T08:12:05.652" v="42" actId="20577"/>
          <ac:spMkLst>
            <pc:docMk/>
            <pc:sldMk cId="3984870155" sldId="256"/>
            <ac:spMk id="7" creationId="{E5D8414E-05B2-45E8-B1A5-433C94DBAC85}"/>
          </ac:spMkLst>
        </pc:spChg>
        <pc:picChg chg="add mod">
          <ac:chgData name="Rautaporras Petteri" userId="d9004aa4-7491-43fa-b04f-4f6e300df2fa" providerId="ADAL" clId="{AFBA02F2-1047-4A69-B920-F2B483ACFEC0}" dt="2021-02-01T11:03:55.128" v="225" actId="1076"/>
          <ac:picMkLst>
            <pc:docMk/>
            <pc:sldMk cId="3984870155" sldId="256"/>
            <ac:picMk id="8" creationId="{4DC15962-23B1-459F-91D9-194A71725C31}"/>
          </ac:picMkLst>
        </pc:picChg>
        <pc:picChg chg="del">
          <ac:chgData name="Rautaporras Petteri" userId="d9004aa4-7491-43fa-b04f-4f6e300df2fa" providerId="ADAL" clId="{AFBA02F2-1047-4A69-B920-F2B483ACFEC0}" dt="2021-02-01T11:03:53.286" v="223" actId="478"/>
          <ac:picMkLst>
            <pc:docMk/>
            <pc:sldMk cId="3984870155" sldId="256"/>
            <ac:picMk id="9" creationId="{A4620DCF-3A1C-4AA5-9077-9FB2B0BC9F68}"/>
          </ac:picMkLst>
        </pc:picChg>
      </pc:sldChg>
      <pc:sldChg chg="modSp">
        <pc:chgData name="Rautaporras Petteri" userId="d9004aa4-7491-43fa-b04f-4f6e300df2fa" providerId="ADAL" clId="{AFBA02F2-1047-4A69-B920-F2B483ACFEC0}" dt="2021-02-01T08:08:38.767" v="13"/>
        <pc:sldMkLst>
          <pc:docMk/>
          <pc:sldMk cId="2558427506" sldId="276"/>
        </pc:sldMkLst>
        <pc:graphicFrameChg chg="mod">
          <ac:chgData name="Rautaporras Petteri" userId="d9004aa4-7491-43fa-b04f-4f6e300df2fa" providerId="ADAL" clId="{AFBA02F2-1047-4A69-B920-F2B483ACFEC0}" dt="2021-02-01T08:08:38.767" v="13"/>
          <ac:graphicFrameMkLst>
            <pc:docMk/>
            <pc:sldMk cId="2558427506" sldId="276"/>
            <ac:graphicFrameMk id="9" creationId="{00000000-0000-0000-0000-000000000000}"/>
          </ac:graphicFrameMkLst>
        </pc:graphicFrameChg>
      </pc:sldChg>
      <pc:sldChg chg="modSp">
        <pc:chgData name="Rautaporras Petteri" userId="d9004aa4-7491-43fa-b04f-4f6e300df2fa" providerId="ADAL" clId="{AFBA02F2-1047-4A69-B920-F2B483ACFEC0}" dt="2021-02-01T08:43:56.746" v="222"/>
        <pc:sldMkLst>
          <pc:docMk/>
          <pc:sldMk cId="536686186" sldId="285"/>
        </pc:sldMkLst>
        <pc:graphicFrameChg chg="mod">
          <ac:chgData name="Rautaporras Petteri" userId="d9004aa4-7491-43fa-b04f-4f6e300df2fa" providerId="ADAL" clId="{AFBA02F2-1047-4A69-B920-F2B483ACFEC0}" dt="2021-02-01T08:43:56.746" v="222"/>
          <ac:graphicFrameMkLst>
            <pc:docMk/>
            <pc:sldMk cId="536686186" sldId="285"/>
            <ac:graphicFrameMk id="15" creationId="{74A43613-5198-4036-8EBC-B4DB34A53CC5}"/>
          </ac:graphicFrameMkLst>
        </pc:graphicFrameChg>
      </pc:sldChg>
      <pc:sldChg chg="del">
        <pc:chgData name="Rautaporras Petteri" userId="d9004aa4-7491-43fa-b04f-4f6e300df2fa" providerId="ADAL" clId="{AFBA02F2-1047-4A69-B920-F2B483ACFEC0}" dt="2021-02-01T08:20:27.092" v="118" actId="47"/>
        <pc:sldMkLst>
          <pc:docMk/>
          <pc:sldMk cId="117665966" sldId="348"/>
        </pc:sldMkLst>
      </pc:sldChg>
      <pc:sldChg chg="addSp delSp modSp mod">
        <pc:chgData name="Rautaporras Petteri" userId="d9004aa4-7491-43fa-b04f-4f6e300df2fa" providerId="ADAL" clId="{AFBA02F2-1047-4A69-B920-F2B483ACFEC0}" dt="2021-02-01T08:13:48.974" v="116" actId="13926"/>
        <pc:sldMkLst>
          <pc:docMk/>
          <pc:sldMk cId="1951005388" sldId="1006"/>
        </pc:sldMkLst>
        <pc:spChg chg="add del mod">
          <ac:chgData name="Rautaporras Petteri" userId="d9004aa4-7491-43fa-b04f-4f6e300df2fa" providerId="ADAL" clId="{AFBA02F2-1047-4A69-B920-F2B483ACFEC0}" dt="2021-02-01T08:13:24.868" v="111" actId="11529"/>
          <ac:spMkLst>
            <pc:docMk/>
            <pc:sldMk cId="1951005388" sldId="1006"/>
            <ac:spMk id="6" creationId="{8FBF0EB0-34E4-4166-B135-1B6EAD4EBADF}"/>
          </ac:spMkLst>
        </pc:spChg>
        <pc:spChg chg="add mod">
          <ac:chgData name="Rautaporras Petteri" userId="d9004aa4-7491-43fa-b04f-4f6e300df2fa" providerId="ADAL" clId="{AFBA02F2-1047-4A69-B920-F2B483ACFEC0}" dt="2021-02-01T08:13:42.398" v="115" actId="14100"/>
          <ac:spMkLst>
            <pc:docMk/>
            <pc:sldMk cId="1951005388" sldId="1006"/>
            <ac:spMk id="7" creationId="{FD7D3E43-0119-400B-82FD-7D9E08605BA5}"/>
          </ac:spMkLst>
        </pc:spChg>
        <pc:spChg chg="mod">
          <ac:chgData name="Rautaporras Petteri" userId="d9004aa4-7491-43fa-b04f-4f6e300df2fa" providerId="ADAL" clId="{AFBA02F2-1047-4A69-B920-F2B483ACFEC0}" dt="2021-02-01T08:12:19.100" v="49" actId="20577"/>
          <ac:spMkLst>
            <pc:docMk/>
            <pc:sldMk cId="1951005388" sldId="1006"/>
            <ac:spMk id="8" creationId="{90C026DD-3A51-4C75-99FD-A0BB96DF5E3D}"/>
          </ac:spMkLst>
        </pc:spChg>
        <pc:spChg chg="mod">
          <ac:chgData name="Rautaporras Petteri" userId="d9004aa4-7491-43fa-b04f-4f6e300df2fa" providerId="ADAL" clId="{AFBA02F2-1047-4A69-B920-F2B483ACFEC0}" dt="2021-02-01T08:13:48.974" v="116" actId="13926"/>
          <ac:spMkLst>
            <pc:docMk/>
            <pc:sldMk cId="1951005388" sldId="1006"/>
            <ac:spMk id="9" creationId="{D2FB5650-78F6-4EB6-B6F4-80F129B2569E}"/>
          </ac:spMkLst>
        </pc:spChg>
      </pc:sldChg>
      <pc:sldChg chg="modSp mod">
        <pc:chgData name="Rautaporras Petteri" userId="d9004aa4-7491-43fa-b04f-4f6e300df2fa" providerId="ADAL" clId="{AFBA02F2-1047-4A69-B920-F2B483ACFEC0}" dt="2021-02-01T12:19:32.255" v="321" actId="20577"/>
        <pc:sldMkLst>
          <pc:docMk/>
          <pc:sldMk cId="1883353922" sldId="1049"/>
        </pc:sldMkLst>
        <pc:spChg chg="mod">
          <ac:chgData name="Rautaporras Petteri" userId="d9004aa4-7491-43fa-b04f-4f6e300df2fa" providerId="ADAL" clId="{AFBA02F2-1047-4A69-B920-F2B483ACFEC0}" dt="2021-02-01T12:19:32.255" v="321" actId="20577"/>
          <ac:spMkLst>
            <pc:docMk/>
            <pc:sldMk cId="1883353922" sldId="1049"/>
            <ac:spMk id="7" creationId="{00000000-0000-0000-0000-000000000000}"/>
          </ac:spMkLst>
        </pc:spChg>
        <pc:graphicFrameChg chg="mod">
          <ac:chgData name="Rautaporras Petteri" userId="d9004aa4-7491-43fa-b04f-4f6e300df2fa" providerId="ADAL" clId="{AFBA02F2-1047-4A69-B920-F2B483ACFEC0}" dt="2021-02-01T12:17:35.199" v="315"/>
          <ac:graphicFrameMkLst>
            <pc:docMk/>
            <pc:sldMk cId="1883353922" sldId="1049"/>
            <ac:graphicFrameMk id="11" creationId="{00000000-0000-0000-0000-000000000000}"/>
          </ac:graphicFrameMkLst>
        </pc:graphicFrameChg>
        <pc:graphicFrameChg chg="modGraphic">
          <ac:chgData name="Rautaporras Petteri" userId="d9004aa4-7491-43fa-b04f-4f6e300df2fa" providerId="ADAL" clId="{AFBA02F2-1047-4A69-B920-F2B483ACFEC0}" dt="2021-02-01T12:17:23.823" v="314" actId="14100"/>
          <ac:graphicFrameMkLst>
            <pc:docMk/>
            <pc:sldMk cId="1883353922" sldId="1049"/>
            <ac:graphicFrameMk id="14" creationId="{25A6EAF7-AEEF-4B6F-87C7-B2CE2CAC0083}"/>
          </ac:graphicFrameMkLst>
        </pc:graphicFrameChg>
      </pc:sldChg>
      <pc:sldChg chg="modSp mod">
        <pc:chgData name="Rautaporras Petteri" userId="d9004aa4-7491-43fa-b04f-4f6e300df2fa" providerId="ADAL" clId="{AFBA02F2-1047-4A69-B920-F2B483ACFEC0}" dt="2021-02-01T12:13:47.399" v="286" actId="20577"/>
        <pc:sldMkLst>
          <pc:docMk/>
          <pc:sldMk cId="1255078131" sldId="1051"/>
        </pc:sldMkLst>
        <pc:spChg chg="mod">
          <ac:chgData name="Rautaporras Petteri" userId="d9004aa4-7491-43fa-b04f-4f6e300df2fa" providerId="ADAL" clId="{AFBA02F2-1047-4A69-B920-F2B483ACFEC0}" dt="2021-02-01T12:13:47.399" v="286" actId="20577"/>
          <ac:spMkLst>
            <pc:docMk/>
            <pc:sldMk cId="1255078131" sldId="1051"/>
            <ac:spMk id="7" creationId="{00000000-0000-0000-0000-000000000000}"/>
          </ac:spMkLst>
        </pc:spChg>
      </pc:sldChg>
      <pc:sldChg chg="modSp mod">
        <pc:chgData name="Rautaporras Petteri" userId="d9004aa4-7491-43fa-b04f-4f6e300df2fa" providerId="ADAL" clId="{AFBA02F2-1047-4A69-B920-F2B483ACFEC0}" dt="2021-02-01T12:19:29.440" v="320" actId="20577"/>
        <pc:sldMkLst>
          <pc:docMk/>
          <pc:sldMk cId="2419185632" sldId="1052"/>
        </pc:sldMkLst>
        <pc:spChg chg="mod">
          <ac:chgData name="Rautaporras Petteri" userId="d9004aa4-7491-43fa-b04f-4f6e300df2fa" providerId="ADAL" clId="{AFBA02F2-1047-4A69-B920-F2B483ACFEC0}" dt="2021-02-01T12:19:29.440" v="320" actId="20577"/>
          <ac:spMkLst>
            <pc:docMk/>
            <pc:sldMk cId="2419185632" sldId="1052"/>
            <ac:spMk id="7" creationId="{00000000-0000-0000-0000-000000000000}"/>
          </ac:spMkLst>
        </pc:spChg>
        <pc:graphicFrameChg chg="mod">
          <ac:chgData name="Rautaporras Petteri" userId="d9004aa4-7491-43fa-b04f-4f6e300df2fa" providerId="ADAL" clId="{AFBA02F2-1047-4A69-B920-F2B483ACFEC0}" dt="2021-02-01T12:19:26.214" v="319"/>
          <ac:graphicFrameMkLst>
            <pc:docMk/>
            <pc:sldMk cId="2419185632" sldId="1052"/>
            <ac:graphicFrameMk id="25" creationId="{00000000-0000-0000-0000-000000000000}"/>
          </ac:graphicFrameMkLst>
        </pc:graphicFrameChg>
      </pc:sldChg>
      <pc:sldChg chg="modSp mod">
        <pc:chgData name="Rautaporras Petteri" userId="d9004aa4-7491-43fa-b04f-4f6e300df2fa" providerId="ADAL" clId="{AFBA02F2-1047-4A69-B920-F2B483ACFEC0}" dt="2021-02-01T12:20:30.911" v="330" actId="20577"/>
        <pc:sldMkLst>
          <pc:docMk/>
          <pc:sldMk cId="1883107858" sldId="1053"/>
        </pc:sldMkLst>
        <pc:spChg chg="mod">
          <ac:chgData name="Rautaporras Petteri" userId="d9004aa4-7491-43fa-b04f-4f6e300df2fa" providerId="ADAL" clId="{AFBA02F2-1047-4A69-B920-F2B483ACFEC0}" dt="2021-02-01T12:20:30.911" v="330" actId="20577"/>
          <ac:spMkLst>
            <pc:docMk/>
            <pc:sldMk cId="1883107858" sldId="1053"/>
            <ac:spMk id="7" creationId="{00000000-0000-0000-0000-000000000000}"/>
          </ac:spMkLst>
        </pc:spChg>
        <pc:graphicFrameChg chg="mod">
          <ac:chgData name="Rautaporras Petteri" userId="d9004aa4-7491-43fa-b04f-4f6e300df2fa" providerId="ADAL" clId="{AFBA02F2-1047-4A69-B920-F2B483ACFEC0}" dt="2021-02-01T12:20:26.502" v="327"/>
          <ac:graphicFrameMkLst>
            <pc:docMk/>
            <pc:sldMk cId="1883107858" sldId="1053"/>
            <ac:graphicFrameMk id="11" creationId="{00000000-0000-0000-0000-000000000000}"/>
          </ac:graphicFrameMkLst>
        </pc:graphicFrameChg>
        <pc:graphicFrameChg chg="modGraphic">
          <ac:chgData name="Rautaporras Petteri" userId="d9004aa4-7491-43fa-b04f-4f6e300df2fa" providerId="ADAL" clId="{AFBA02F2-1047-4A69-B920-F2B483ACFEC0}" dt="2021-02-01T12:20:14.751" v="326" actId="14100"/>
          <ac:graphicFrameMkLst>
            <pc:docMk/>
            <pc:sldMk cId="1883107858" sldId="1053"/>
            <ac:graphicFrameMk id="14" creationId="{081A6A02-EE77-45CB-9D67-D788D5B20D2A}"/>
          </ac:graphicFrameMkLst>
        </pc:graphicFrameChg>
      </pc:sldChg>
      <pc:sldChg chg="modSp mod">
        <pc:chgData name="Rautaporras Petteri" userId="d9004aa4-7491-43fa-b04f-4f6e300df2fa" providerId="ADAL" clId="{AFBA02F2-1047-4A69-B920-F2B483ACFEC0}" dt="2021-02-01T12:22:36.960" v="336" actId="20577"/>
        <pc:sldMkLst>
          <pc:docMk/>
          <pc:sldMk cId="1680971455" sldId="1054"/>
        </pc:sldMkLst>
        <pc:spChg chg="mod">
          <ac:chgData name="Rautaporras Petteri" userId="d9004aa4-7491-43fa-b04f-4f6e300df2fa" providerId="ADAL" clId="{AFBA02F2-1047-4A69-B920-F2B483ACFEC0}" dt="2021-02-01T12:22:36.960" v="336" actId="20577"/>
          <ac:spMkLst>
            <pc:docMk/>
            <pc:sldMk cId="1680971455" sldId="1054"/>
            <ac:spMk id="7" creationId="{00000000-0000-0000-0000-000000000000}"/>
          </ac:spMkLst>
        </pc:spChg>
        <pc:graphicFrameChg chg="mod">
          <ac:chgData name="Rautaporras Petteri" userId="d9004aa4-7491-43fa-b04f-4f6e300df2fa" providerId="ADAL" clId="{AFBA02F2-1047-4A69-B920-F2B483ACFEC0}" dt="2021-02-01T12:21:17.994" v="334"/>
          <ac:graphicFrameMkLst>
            <pc:docMk/>
            <pc:sldMk cId="1680971455" sldId="1054"/>
            <ac:graphicFrameMk id="25" creationId="{00000000-0000-0000-0000-000000000000}"/>
          </ac:graphicFrameMkLst>
        </pc:graphicFrameChg>
      </pc:sldChg>
      <pc:sldChg chg="modSp mod">
        <pc:chgData name="Rautaporras Petteri" userId="d9004aa4-7491-43fa-b04f-4f6e300df2fa" providerId="ADAL" clId="{AFBA02F2-1047-4A69-B920-F2B483ACFEC0}" dt="2021-02-01T12:24:25.623" v="349" actId="20577"/>
        <pc:sldMkLst>
          <pc:docMk/>
          <pc:sldMk cId="2199243574" sldId="1055"/>
        </pc:sldMkLst>
        <pc:spChg chg="mod">
          <ac:chgData name="Rautaporras Petteri" userId="d9004aa4-7491-43fa-b04f-4f6e300df2fa" providerId="ADAL" clId="{AFBA02F2-1047-4A69-B920-F2B483ACFEC0}" dt="2021-02-01T12:24:25.623" v="349" actId="20577"/>
          <ac:spMkLst>
            <pc:docMk/>
            <pc:sldMk cId="2199243574" sldId="1055"/>
            <ac:spMk id="7" creationId="{00000000-0000-0000-0000-000000000000}"/>
          </ac:spMkLst>
        </pc:spChg>
        <pc:graphicFrameChg chg="mod">
          <ac:chgData name="Rautaporras Petteri" userId="d9004aa4-7491-43fa-b04f-4f6e300df2fa" providerId="ADAL" clId="{AFBA02F2-1047-4A69-B920-F2B483ACFEC0}" dt="2021-02-01T12:24:16.246" v="346"/>
          <ac:graphicFrameMkLst>
            <pc:docMk/>
            <pc:sldMk cId="2199243574" sldId="1055"/>
            <ac:graphicFrameMk id="8" creationId="{00000000-0000-0000-0000-000000000000}"/>
          </ac:graphicFrameMkLst>
        </pc:graphicFrameChg>
        <pc:graphicFrameChg chg="mod">
          <ac:chgData name="Rautaporras Petteri" userId="d9004aa4-7491-43fa-b04f-4f6e300df2fa" providerId="ADAL" clId="{AFBA02F2-1047-4A69-B920-F2B483ACFEC0}" dt="2021-02-01T12:23:32.254" v="343"/>
          <ac:graphicFrameMkLst>
            <pc:docMk/>
            <pc:sldMk cId="2199243574" sldId="1055"/>
            <ac:graphicFrameMk id="11" creationId="{00000000-0000-0000-0000-000000000000}"/>
          </ac:graphicFrameMkLst>
        </pc:graphicFrameChg>
        <pc:graphicFrameChg chg="mod modGraphic">
          <ac:chgData name="Rautaporras Petteri" userId="d9004aa4-7491-43fa-b04f-4f6e300df2fa" providerId="ADAL" clId="{AFBA02F2-1047-4A69-B920-F2B483ACFEC0}" dt="2021-02-01T12:24:07.486" v="345" actId="14100"/>
          <ac:graphicFrameMkLst>
            <pc:docMk/>
            <pc:sldMk cId="2199243574" sldId="1055"/>
            <ac:graphicFrameMk id="13" creationId="{5B3942BB-EEB8-4617-911C-2F039E17811F}"/>
          </ac:graphicFrameMkLst>
        </pc:graphicFrameChg>
      </pc:sldChg>
      <pc:sldChg chg="modSp mod">
        <pc:chgData name="Rautaporras Petteri" userId="d9004aa4-7491-43fa-b04f-4f6e300df2fa" providerId="ADAL" clId="{AFBA02F2-1047-4A69-B920-F2B483ACFEC0}" dt="2021-02-01T12:25:24.951" v="355" actId="20577"/>
        <pc:sldMkLst>
          <pc:docMk/>
          <pc:sldMk cId="461175757" sldId="1056"/>
        </pc:sldMkLst>
        <pc:spChg chg="mod">
          <ac:chgData name="Rautaporras Petteri" userId="d9004aa4-7491-43fa-b04f-4f6e300df2fa" providerId="ADAL" clId="{AFBA02F2-1047-4A69-B920-F2B483ACFEC0}" dt="2021-02-01T12:25:24.951" v="355" actId="20577"/>
          <ac:spMkLst>
            <pc:docMk/>
            <pc:sldMk cId="461175757" sldId="1056"/>
            <ac:spMk id="7" creationId="{00000000-0000-0000-0000-000000000000}"/>
          </ac:spMkLst>
        </pc:spChg>
        <pc:graphicFrameChg chg="mod">
          <ac:chgData name="Rautaporras Petteri" userId="d9004aa4-7491-43fa-b04f-4f6e300df2fa" providerId="ADAL" clId="{AFBA02F2-1047-4A69-B920-F2B483ACFEC0}" dt="2021-02-01T12:25:20.414" v="353"/>
          <ac:graphicFrameMkLst>
            <pc:docMk/>
            <pc:sldMk cId="461175757" sldId="1056"/>
            <ac:graphicFrameMk id="25" creationId="{00000000-0000-0000-0000-000000000000}"/>
          </ac:graphicFrameMkLst>
        </pc:graphicFrameChg>
      </pc:sldChg>
      <pc:sldChg chg="modSp mod">
        <pc:chgData name="Rautaporras Petteri" userId="d9004aa4-7491-43fa-b04f-4f6e300df2fa" providerId="ADAL" clId="{AFBA02F2-1047-4A69-B920-F2B483ACFEC0}" dt="2021-02-01T12:27:00.623" v="377"/>
        <pc:sldMkLst>
          <pc:docMk/>
          <pc:sldMk cId="684600858" sldId="1057"/>
        </pc:sldMkLst>
        <pc:spChg chg="mod">
          <ac:chgData name="Rautaporras Petteri" userId="d9004aa4-7491-43fa-b04f-4f6e300df2fa" providerId="ADAL" clId="{AFBA02F2-1047-4A69-B920-F2B483ACFEC0}" dt="2021-02-01T12:14:57.016" v="298"/>
          <ac:spMkLst>
            <pc:docMk/>
            <pc:sldMk cId="684600858" sldId="1057"/>
            <ac:spMk id="7" creationId="{00000000-0000-0000-0000-000000000000}"/>
          </ac:spMkLst>
        </pc:spChg>
        <pc:spChg chg="mod">
          <ac:chgData name="Rautaporras Petteri" userId="d9004aa4-7491-43fa-b04f-4f6e300df2fa" providerId="ADAL" clId="{AFBA02F2-1047-4A69-B920-F2B483ACFEC0}" dt="2021-02-01T12:26:01.031" v="360" actId="1076"/>
          <ac:spMkLst>
            <pc:docMk/>
            <pc:sldMk cId="684600858" sldId="1057"/>
            <ac:spMk id="12" creationId="{00000000-0000-0000-0000-000000000000}"/>
          </ac:spMkLst>
        </pc:spChg>
        <pc:graphicFrameChg chg="mod">
          <ac:chgData name="Rautaporras Petteri" userId="d9004aa4-7491-43fa-b04f-4f6e300df2fa" providerId="ADAL" clId="{AFBA02F2-1047-4A69-B920-F2B483ACFEC0}" dt="2021-02-01T12:26:39.312" v="373"/>
          <ac:graphicFrameMkLst>
            <pc:docMk/>
            <pc:sldMk cId="684600858" sldId="1057"/>
            <ac:graphicFrameMk id="8" creationId="{00000000-0000-0000-0000-000000000000}"/>
          </ac:graphicFrameMkLst>
        </pc:graphicFrameChg>
        <pc:graphicFrameChg chg="mod">
          <ac:chgData name="Rautaporras Petteri" userId="d9004aa4-7491-43fa-b04f-4f6e300df2fa" providerId="ADAL" clId="{AFBA02F2-1047-4A69-B920-F2B483ACFEC0}" dt="2021-02-01T12:27:00.623" v="377"/>
          <ac:graphicFrameMkLst>
            <pc:docMk/>
            <pc:sldMk cId="684600858" sldId="1057"/>
            <ac:graphicFrameMk id="11" creationId="{00000000-0000-0000-0000-000000000000}"/>
          </ac:graphicFrameMkLst>
        </pc:graphicFrameChg>
        <pc:graphicFrameChg chg="mod modGraphic">
          <ac:chgData name="Rautaporras Petteri" userId="d9004aa4-7491-43fa-b04f-4f6e300df2fa" providerId="ADAL" clId="{AFBA02F2-1047-4A69-B920-F2B483ACFEC0}" dt="2021-02-01T12:26:47.119" v="376" actId="14100"/>
          <ac:graphicFrameMkLst>
            <pc:docMk/>
            <pc:sldMk cId="684600858" sldId="1057"/>
            <ac:graphicFrameMk id="14" creationId="{4F72D2C7-00B7-4E1B-9273-369B5D152360}"/>
          </ac:graphicFrameMkLst>
        </pc:graphicFrameChg>
      </pc:sldChg>
      <pc:sldChg chg="modSp mod">
        <pc:chgData name="Rautaporras Petteri" userId="d9004aa4-7491-43fa-b04f-4f6e300df2fa" providerId="ADAL" clId="{AFBA02F2-1047-4A69-B920-F2B483ACFEC0}" dt="2021-02-01T12:28:01.192" v="383" actId="20577"/>
        <pc:sldMkLst>
          <pc:docMk/>
          <pc:sldMk cId="3212395857" sldId="1058"/>
        </pc:sldMkLst>
        <pc:spChg chg="mod">
          <ac:chgData name="Rautaporras Petteri" userId="d9004aa4-7491-43fa-b04f-4f6e300df2fa" providerId="ADAL" clId="{AFBA02F2-1047-4A69-B920-F2B483ACFEC0}" dt="2021-02-01T12:28:01.192" v="383" actId="20577"/>
          <ac:spMkLst>
            <pc:docMk/>
            <pc:sldMk cId="3212395857" sldId="1058"/>
            <ac:spMk id="7" creationId="{00000000-0000-0000-0000-000000000000}"/>
          </ac:spMkLst>
        </pc:spChg>
        <pc:graphicFrameChg chg="mod">
          <ac:chgData name="Rautaporras Petteri" userId="d9004aa4-7491-43fa-b04f-4f6e300df2fa" providerId="ADAL" clId="{AFBA02F2-1047-4A69-B920-F2B483ACFEC0}" dt="2021-02-01T12:27:56.988" v="381"/>
          <ac:graphicFrameMkLst>
            <pc:docMk/>
            <pc:sldMk cId="3212395857" sldId="1058"/>
            <ac:graphicFrameMk id="25" creationId="{00000000-0000-0000-0000-000000000000}"/>
          </ac:graphicFrameMkLst>
        </pc:graphicFrameChg>
      </pc:sldChg>
      <pc:sldChg chg="modSp mod">
        <pc:chgData name="Rautaporras Petteri" userId="d9004aa4-7491-43fa-b04f-4f6e300df2fa" providerId="ADAL" clId="{AFBA02F2-1047-4A69-B920-F2B483ACFEC0}" dt="2021-02-01T12:29:19.936" v="396" actId="20577"/>
        <pc:sldMkLst>
          <pc:docMk/>
          <pc:sldMk cId="3698197194" sldId="1059"/>
        </pc:sldMkLst>
        <pc:spChg chg="mod">
          <ac:chgData name="Rautaporras Petteri" userId="d9004aa4-7491-43fa-b04f-4f6e300df2fa" providerId="ADAL" clId="{AFBA02F2-1047-4A69-B920-F2B483ACFEC0}" dt="2021-02-01T12:29:19.936" v="396" actId="20577"/>
          <ac:spMkLst>
            <pc:docMk/>
            <pc:sldMk cId="3698197194" sldId="1059"/>
            <ac:spMk id="7" creationId="{00000000-0000-0000-0000-000000000000}"/>
          </ac:spMkLst>
        </pc:spChg>
        <pc:graphicFrameChg chg="mod">
          <ac:chgData name="Rautaporras Petteri" userId="d9004aa4-7491-43fa-b04f-4f6e300df2fa" providerId="ADAL" clId="{AFBA02F2-1047-4A69-B920-F2B483ACFEC0}" dt="2021-02-01T12:29:15.282" v="393"/>
          <ac:graphicFrameMkLst>
            <pc:docMk/>
            <pc:sldMk cId="3698197194" sldId="1059"/>
            <ac:graphicFrameMk id="11" creationId="{00000000-0000-0000-0000-000000000000}"/>
          </ac:graphicFrameMkLst>
        </pc:graphicFrameChg>
        <pc:graphicFrameChg chg="modGraphic">
          <ac:chgData name="Rautaporras Petteri" userId="d9004aa4-7491-43fa-b04f-4f6e300df2fa" providerId="ADAL" clId="{AFBA02F2-1047-4A69-B920-F2B483ACFEC0}" dt="2021-02-01T12:29:09.351" v="392" actId="14100"/>
          <ac:graphicFrameMkLst>
            <pc:docMk/>
            <pc:sldMk cId="3698197194" sldId="1059"/>
            <ac:graphicFrameMk id="15" creationId="{9A5D5E2B-8913-4034-BFA5-1F0D44BC669E}"/>
          </ac:graphicFrameMkLst>
        </pc:graphicFrameChg>
      </pc:sldChg>
      <pc:sldChg chg="modSp mod">
        <pc:chgData name="Rautaporras Petteri" userId="d9004aa4-7491-43fa-b04f-4f6e300df2fa" providerId="ADAL" clId="{AFBA02F2-1047-4A69-B920-F2B483ACFEC0}" dt="2021-02-01T12:15:59.244" v="308" actId="27918"/>
        <pc:sldMkLst>
          <pc:docMk/>
          <pc:sldMk cId="3461487886" sldId="1065"/>
        </pc:sldMkLst>
        <pc:spChg chg="mod">
          <ac:chgData name="Rautaporras Petteri" userId="d9004aa4-7491-43fa-b04f-4f6e300df2fa" providerId="ADAL" clId="{AFBA02F2-1047-4A69-B920-F2B483ACFEC0}" dt="2021-02-01T12:14:20.950" v="292" actId="20577"/>
          <ac:spMkLst>
            <pc:docMk/>
            <pc:sldMk cId="3461487886" sldId="1065"/>
            <ac:spMk id="7" creationId="{00000000-0000-0000-0000-000000000000}"/>
          </ac:spMkLst>
        </pc:spChg>
        <pc:graphicFrameChg chg="mod">
          <ac:chgData name="Rautaporras Petteri" userId="d9004aa4-7491-43fa-b04f-4f6e300df2fa" providerId="ADAL" clId="{AFBA02F2-1047-4A69-B920-F2B483ACFEC0}" dt="2021-02-01T12:14:03.407" v="287"/>
          <ac:graphicFrameMkLst>
            <pc:docMk/>
            <pc:sldMk cId="3461487886" sldId="1065"/>
            <ac:graphicFrameMk id="25" creationId="{00000000-0000-0000-0000-000000000000}"/>
          </ac:graphicFrameMkLst>
        </pc:graphicFrameChg>
      </pc:sldChg>
      <pc:sldChg chg="del">
        <pc:chgData name="Rautaporras Petteri" userId="d9004aa4-7491-43fa-b04f-4f6e300df2fa" providerId="ADAL" clId="{AFBA02F2-1047-4A69-B920-F2B483ACFEC0}" dt="2021-02-01T08:32:31.053" v="219" actId="47"/>
        <pc:sldMkLst>
          <pc:docMk/>
          <pc:sldMk cId="3410109546" sldId="1066"/>
        </pc:sldMkLst>
      </pc:sldChg>
      <pc:sldChg chg="modSp mod">
        <pc:chgData name="Rautaporras Petteri" userId="d9004aa4-7491-43fa-b04f-4f6e300df2fa" providerId="ADAL" clId="{AFBA02F2-1047-4A69-B920-F2B483ACFEC0}" dt="2021-02-01T12:03:28.518" v="263" actId="20577"/>
        <pc:sldMkLst>
          <pc:docMk/>
          <pc:sldMk cId="3421334924" sldId="1067"/>
        </pc:sldMkLst>
        <pc:spChg chg="mod">
          <ac:chgData name="Rautaporras Petteri" userId="d9004aa4-7491-43fa-b04f-4f6e300df2fa" providerId="ADAL" clId="{AFBA02F2-1047-4A69-B920-F2B483ACFEC0}" dt="2021-02-01T12:03:28.518" v="263" actId="20577"/>
          <ac:spMkLst>
            <pc:docMk/>
            <pc:sldMk cId="3421334924" sldId="1067"/>
            <ac:spMk id="2" creationId="{BC206263-2FBC-4388-99DE-3677A24ED38D}"/>
          </ac:spMkLst>
        </pc:spChg>
        <pc:spChg chg="mod">
          <ac:chgData name="Rautaporras Petteri" userId="d9004aa4-7491-43fa-b04f-4f6e300df2fa" providerId="ADAL" clId="{AFBA02F2-1047-4A69-B920-F2B483ACFEC0}" dt="2021-02-01T08:25:04.416" v="192"/>
          <ac:spMkLst>
            <pc:docMk/>
            <pc:sldMk cId="3421334924" sldId="1067"/>
            <ac:spMk id="7" creationId="{3687ADC7-98F5-412F-B49B-43449BFC94B9}"/>
          </ac:spMkLst>
        </pc:spChg>
        <pc:graphicFrameChg chg="mod">
          <ac:chgData name="Rautaporras Petteri" userId="d9004aa4-7491-43fa-b04f-4f6e300df2fa" providerId="ADAL" clId="{AFBA02F2-1047-4A69-B920-F2B483ACFEC0}" dt="2021-02-01T08:24:51.452" v="191" actId="404"/>
          <ac:graphicFrameMkLst>
            <pc:docMk/>
            <pc:sldMk cId="3421334924" sldId="1067"/>
            <ac:graphicFrameMk id="10" creationId="{18E8B046-CFAB-4548-870D-B60086FFDE2A}"/>
          </ac:graphicFrameMkLst>
        </pc:graphicFrameChg>
      </pc:sldChg>
      <pc:sldChg chg="addSp modSp add mod">
        <pc:chgData name="Rautaporras Petteri" userId="d9004aa4-7491-43fa-b04f-4f6e300df2fa" providerId="ADAL" clId="{AFBA02F2-1047-4A69-B920-F2B483ACFEC0}" dt="2021-02-01T08:03:48.982" v="8" actId="20577"/>
        <pc:sldMkLst>
          <pc:docMk/>
          <pc:sldMk cId="3926641037" sldId="1068"/>
        </pc:sldMkLst>
        <pc:spChg chg="add mod">
          <ac:chgData name="Rautaporras Petteri" userId="d9004aa4-7491-43fa-b04f-4f6e300df2fa" providerId="ADAL" clId="{AFBA02F2-1047-4A69-B920-F2B483ACFEC0}" dt="2021-02-01T08:03:48.982" v="8" actId="20577"/>
          <ac:spMkLst>
            <pc:docMk/>
            <pc:sldMk cId="3926641037" sldId="1068"/>
            <ac:spMk id="9" creationId="{59DBF88F-0FF9-4F88-9B8E-A4B508B5926A}"/>
          </ac:spMkLst>
        </pc:spChg>
      </pc:sldChg>
      <pc:sldChg chg="del">
        <pc:chgData name="Rautaporras Petteri" userId="d9004aa4-7491-43fa-b04f-4f6e300df2fa" providerId="ADAL" clId="{AFBA02F2-1047-4A69-B920-F2B483ACFEC0}" dt="2021-02-01T08:43:47.511" v="221" actId="47"/>
        <pc:sldMkLst>
          <pc:docMk/>
          <pc:sldMk cId="2622709727" sldId="1070"/>
        </pc:sldMkLst>
      </pc:sldChg>
      <pc:sldChg chg="del">
        <pc:chgData name="Rautaporras Petteri" userId="d9004aa4-7491-43fa-b04f-4f6e300df2fa" providerId="ADAL" clId="{AFBA02F2-1047-4A69-B920-F2B483ACFEC0}" dt="2021-02-01T08:03:27.422" v="1" actId="47"/>
        <pc:sldMkLst>
          <pc:docMk/>
          <pc:sldMk cId="800762062" sldId="1071"/>
        </pc:sldMkLst>
      </pc:sldChg>
      <pc:sldChg chg="del">
        <pc:chgData name="Rautaporras Petteri" userId="d9004aa4-7491-43fa-b04f-4f6e300df2fa" providerId="ADAL" clId="{AFBA02F2-1047-4A69-B920-F2B483ACFEC0}" dt="2021-02-01T08:27:46.267" v="194" actId="47"/>
        <pc:sldMkLst>
          <pc:docMk/>
          <pc:sldMk cId="1519385979" sldId="1072"/>
        </pc:sldMkLst>
      </pc:sldChg>
      <pc:sldChg chg="addSp delSp modSp add mod">
        <pc:chgData name="Rautaporras Petteri" userId="d9004aa4-7491-43fa-b04f-4f6e300df2fa" providerId="ADAL" clId="{AFBA02F2-1047-4A69-B920-F2B483ACFEC0}" dt="2021-02-01T08:32:27.105" v="218" actId="20577"/>
        <pc:sldMkLst>
          <pc:docMk/>
          <pc:sldMk cId="3588709971" sldId="1118"/>
        </pc:sldMkLst>
        <pc:spChg chg="add del mod">
          <ac:chgData name="Rautaporras Petteri" userId="d9004aa4-7491-43fa-b04f-4f6e300df2fa" providerId="ADAL" clId="{AFBA02F2-1047-4A69-B920-F2B483ACFEC0}" dt="2021-02-01T08:32:20.716" v="213" actId="478"/>
          <ac:spMkLst>
            <pc:docMk/>
            <pc:sldMk cId="3588709971" sldId="1118"/>
            <ac:spMk id="2" creationId="{10D60A89-2036-4328-B2B7-88F906F1B4CB}"/>
          </ac:spMkLst>
        </pc:spChg>
        <pc:spChg chg="add del mod">
          <ac:chgData name="Rautaporras Petteri" userId="d9004aa4-7491-43fa-b04f-4f6e300df2fa" providerId="ADAL" clId="{AFBA02F2-1047-4A69-B920-F2B483ACFEC0}" dt="2021-02-01T08:32:15.517" v="212"/>
          <ac:spMkLst>
            <pc:docMk/>
            <pc:sldMk cId="3588709971" sldId="1118"/>
            <ac:spMk id="10" creationId="{82C971CA-DF74-4F4C-AB24-B4AAE78885A4}"/>
          </ac:spMkLst>
        </pc:spChg>
        <pc:spChg chg="add del mod">
          <ac:chgData name="Rautaporras Petteri" userId="d9004aa4-7491-43fa-b04f-4f6e300df2fa" providerId="ADAL" clId="{AFBA02F2-1047-4A69-B920-F2B483ACFEC0}" dt="2021-02-01T08:32:14.620" v="208" actId="478"/>
          <ac:spMkLst>
            <pc:docMk/>
            <pc:sldMk cId="3588709971" sldId="1118"/>
            <ac:spMk id="11" creationId="{6F9932AF-B98F-4839-B98A-EBED9493A236}"/>
          </ac:spMkLst>
        </pc:spChg>
        <pc:spChg chg="add mod">
          <ac:chgData name="Rautaporras Petteri" userId="d9004aa4-7491-43fa-b04f-4f6e300df2fa" providerId="ADAL" clId="{AFBA02F2-1047-4A69-B920-F2B483ACFEC0}" dt="2021-02-01T08:32:27.105" v="218" actId="20577"/>
          <ac:spMkLst>
            <pc:docMk/>
            <pc:sldMk cId="3588709971" sldId="1118"/>
            <ac:spMk id="13" creationId="{7E75BD30-45EA-416E-8741-70B2B9911108}"/>
          </ac:spMkLst>
        </pc:spChg>
      </pc:sldChg>
      <pc:sldChg chg="modSp add mod">
        <pc:chgData name="Rautaporras Petteri" userId="d9004aa4-7491-43fa-b04f-4f6e300df2fa" providerId="ADAL" clId="{AFBA02F2-1047-4A69-B920-F2B483ACFEC0}" dt="2021-02-01T08:22:37.127" v="182" actId="20577"/>
        <pc:sldMkLst>
          <pc:docMk/>
          <pc:sldMk cId="1038765052" sldId="1123"/>
        </pc:sldMkLst>
        <pc:spChg chg="mod">
          <ac:chgData name="Rautaporras Petteri" userId="d9004aa4-7491-43fa-b04f-4f6e300df2fa" providerId="ADAL" clId="{AFBA02F2-1047-4A69-B920-F2B483ACFEC0}" dt="2021-02-01T08:22:05.449" v="165" actId="14100"/>
          <ac:spMkLst>
            <pc:docMk/>
            <pc:sldMk cId="1038765052" sldId="1123"/>
            <ac:spMk id="2" creationId="{76FE28C0-EFDC-4114-8945-A88DDBB3C888}"/>
          </ac:spMkLst>
        </pc:spChg>
        <pc:spChg chg="mod">
          <ac:chgData name="Rautaporras Petteri" userId="d9004aa4-7491-43fa-b04f-4f6e300df2fa" providerId="ADAL" clId="{AFBA02F2-1047-4A69-B920-F2B483ACFEC0}" dt="2021-02-01T08:22:37.127" v="182" actId="20577"/>
          <ac:spMkLst>
            <pc:docMk/>
            <pc:sldMk cId="1038765052" sldId="1123"/>
            <ac:spMk id="7" creationId="{A883D252-21AB-4D23-B6AF-A5FD50D0483C}"/>
          </ac:spMkLst>
        </pc:spChg>
        <pc:spChg chg="mod">
          <ac:chgData name="Rautaporras Petteri" userId="d9004aa4-7491-43fa-b04f-4f6e300df2fa" providerId="ADAL" clId="{AFBA02F2-1047-4A69-B920-F2B483ACFEC0}" dt="2021-02-01T08:21:45.785" v="134" actId="20577"/>
          <ac:spMkLst>
            <pc:docMk/>
            <pc:sldMk cId="1038765052" sldId="1123"/>
            <ac:spMk id="14" creationId="{65054603-5EDB-48DD-ABBD-118DA9B3A626}"/>
          </ac:spMkLst>
        </pc:spChg>
      </pc:sldChg>
      <pc:sldChg chg="modSp add mod">
        <pc:chgData name="Rautaporras Petteri" userId="d9004aa4-7491-43fa-b04f-4f6e300df2fa" providerId="ADAL" clId="{AFBA02F2-1047-4A69-B920-F2B483ACFEC0}" dt="2021-02-01T08:28:23.096" v="198"/>
        <pc:sldMkLst>
          <pc:docMk/>
          <pc:sldMk cId="1533151879" sldId="1125"/>
        </pc:sldMkLst>
        <pc:spChg chg="mod">
          <ac:chgData name="Rautaporras Petteri" userId="d9004aa4-7491-43fa-b04f-4f6e300df2fa" providerId="ADAL" clId="{AFBA02F2-1047-4A69-B920-F2B483ACFEC0}" dt="2021-02-01T08:28:23.096" v="198"/>
          <ac:spMkLst>
            <pc:docMk/>
            <pc:sldMk cId="1533151879" sldId="1125"/>
            <ac:spMk id="7" creationId="{3687ADC7-98F5-412F-B49B-43449BFC94B9}"/>
          </ac:spMkLst>
        </pc:spChg>
      </pc:sldChg>
      <pc:sldChg chg="add">
        <pc:chgData name="Rautaporras Petteri" userId="d9004aa4-7491-43fa-b04f-4f6e300df2fa" providerId="ADAL" clId="{AFBA02F2-1047-4A69-B920-F2B483ACFEC0}" dt="2021-02-01T08:43:46.108" v="220"/>
        <pc:sldMkLst>
          <pc:docMk/>
          <pc:sldMk cId="2192367370" sldId="2076137432"/>
        </pc:sldMkLst>
      </pc:sldChg>
    </pc:docChg>
  </pc:docChgLst>
  <pc:docChgLst>
    <pc:chgData name="Rautaporras Petteri" userId="d9004aa4-7491-43fa-b04f-4f6e300df2fa" providerId="ADAL" clId="{71F505F4-912F-4670-B096-623FECFE29B4}"/>
    <pc:docChg chg="delSld modSld sldOrd">
      <pc:chgData name="Rautaporras Petteri" userId="d9004aa4-7491-43fa-b04f-4f6e300df2fa" providerId="ADAL" clId="{71F505F4-912F-4670-B096-623FECFE29B4}" dt="2021-06-28T09:11:20.065" v="87"/>
      <pc:docMkLst>
        <pc:docMk/>
      </pc:docMkLst>
      <pc:sldChg chg="addSp modSp mod ord">
        <pc:chgData name="Rautaporras Petteri" userId="d9004aa4-7491-43fa-b04f-4f6e300df2fa" providerId="ADAL" clId="{71F505F4-912F-4670-B096-623FECFE29B4}" dt="2021-06-28T09:11:20.065" v="87"/>
        <pc:sldMkLst>
          <pc:docMk/>
          <pc:sldMk cId="347492013" sldId="258"/>
        </pc:sldMkLst>
        <pc:spChg chg="add mod">
          <ac:chgData name="Rautaporras Petteri" userId="d9004aa4-7491-43fa-b04f-4f6e300df2fa" providerId="ADAL" clId="{71F505F4-912F-4670-B096-623FECFE29B4}" dt="2021-06-28T09:10:47.385" v="83" actId="404"/>
          <ac:spMkLst>
            <pc:docMk/>
            <pc:sldMk cId="347492013" sldId="258"/>
            <ac:spMk id="6" creationId="{042B823B-D173-4B5D-B584-0DA1CFC62242}"/>
          </ac:spMkLst>
        </pc:spChg>
      </pc:sldChg>
      <pc:sldChg chg="del">
        <pc:chgData name="Rautaporras Petteri" userId="d9004aa4-7491-43fa-b04f-4f6e300df2fa" providerId="ADAL" clId="{71F505F4-912F-4670-B096-623FECFE29B4}" dt="2021-06-28T09:11:06.061" v="84" actId="47"/>
        <pc:sldMkLst>
          <pc:docMk/>
          <pc:sldMk cId="1610653069" sldId="1015"/>
        </pc:sldMkLst>
      </pc:sldChg>
      <pc:sldChg chg="modSp mod">
        <pc:chgData name="Rautaporras Petteri" userId="d9004aa4-7491-43fa-b04f-4f6e300df2fa" providerId="ADAL" clId="{71F505F4-912F-4670-B096-623FECFE29B4}" dt="2021-06-28T09:09:02.647" v="69" actId="14100"/>
        <pc:sldMkLst>
          <pc:docMk/>
          <pc:sldMk cId="1883353922" sldId="1049"/>
        </pc:sldMkLst>
        <pc:spChg chg="mod">
          <ac:chgData name="Rautaporras Petteri" userId="d9004aa4-7491-43fa-b04f-4f6e300df2fa" providerId="ADAL" clId="{71F505F4-912F-4670-B096-623FECFE29B4}" dt="2021-06-28T09:07:54.368" v="62" actId="20577"/>
          <ac:spMkLst>
            <pc:docMk/>
            <pc:sldMk cId="1883353922" sldId="1049"/>
            <ac:spMk id="7" creationId="{00000000-0000-0000-0000-000000000000}"/>
          </ac:spMkLst>
        </pc:spChg>
        <pc:graphicFrameChg chg="modGraphic">
          <ac:chgData name="Rautaporras Petteri" userId="d9004aa4-7491-43fa-b04f-4f6e300df2fa" providerId="ADAL" clId="{71F505F4-912F-4670-B096-623FECFE29B4}" dt="2021-06-28T09:09:02.647" v="69" actId="14100"/>
          <ac:graphicFrameMkLst>
            <pc:docMk/>
            <pc:sldMk cId="1883353922" sldId="1049"/>
            <ac:graphicFrameMk id="14" creationId="{25A6EAF7-AEEF-4B6F-87C7-B2CE2CAC0083}"/>
          </ac:graphicFrameMkLst>
        </pc:graphicFrameChg>
      </pc:sldChg>
      <pc:sldChg chg="modSp mod">
        <pc:chgData name="Rautaporras Petteri" userId="d9004aa4-7491-43fa-b04f-4f6e300df2fa" providerId="ADAL" clId="{71F505F4-912F-4670-B096-623FECFE29B4}" dt="2021-06-28T09:06:46.345" v="34" actId="20577"/>
        <pc:sldMkLst>
          <pc:docMk/>
          <pc:sldMk cId="3461487886" sldId="1065"/>
        </pc:sldMkLst>
        <pc:spChg chg="mod">
          <ac:chgData name="Rautaporras Petteri" userId="d9004aa4-7491-43fa-b04f-4f6e300df2fa" providerId="ADAL" clId="{71F505F4-912F-4670-B096-623FECFE29B4}" dt="2021-06-28T09:06:46.345" v="34" actId="20577"/>
          <ac:spMkLst>
            <pc:docMk/>
            <pc:sldMk cId="3461487886" sldId="1065"/>
            <ac:spMk id="7" creationId="{00000000-0000-0000-0000-000000000000}"/>
          </ac:spMkLst>
        </pc:spChg>
      </pc:sldChg>
      <pc:sldChg chg="ord">
        <pc:chgData name="Rautaporras Petteri" userId="d9004aa4-7491-43fa-b04f-4f6e300df2fa" providerId="ADAL" clId="{71F505F4-912F-4670-B096-623FECFE29B4}" dt="2021-06-28T09:11:20.065" v="87"/>
        <pc:sldMkLst>
          <pc:docMk/>
          <pc:sldMk cId="800762062" sldId="1068"/>
        </pc:sldMkLst>
      </pc:sldChg>
      <pc:sldChg chg="del">
        <pc:chgData name="Rautaporras Petteri" userId="d9004aa4-7491-43fa-b04f-4f6e300df2fa" providerId="ADAL" clId="{71F505F4-912F-4670-B096-623FECFE29B4}" dt="2021-06-28T09:11:06.980" v="85" actId="47"/>
        <pc:sldMkLst>
          <pc:docMk/>
          <pc:sldMk cId="2207283923" sldId="2076137433"/>
        </pc:sldMkLst>
      </pc:sldChg>
      <pc:sldChg chg="modSp mod">
        <pc:chgData name="Rautaporras Petteri" userId="d9004aa4-7491-43fa-b04f-4f6e300df2fa" providerId="ADAL" clId="{71F505F4-912F-4670-B096-623FECFE29B4}" dt="2021-06-28T09:06:58.720" v="35"/>
        <pc:sldMkLst>
          <pc:docMk/>
          <pc:sldMk cId="616389290" sldId="2076137434"/>
        </pc:sldMkLst>
        <pc:spChg chg="mod">
          <ac:chgData name="Rautaporras Petteri" userId="d9004aa4-7491-43fa-b04f-4f6e300df2fa" providerId="ADAL" clId="{71F505F4-912F-4670-B096-623FECFE29B4}" dt="2021-06-28T09:06:58.720" v="35"/>
          <ac:spMkLst>
            <pc:docMk/>
            <pc:sldMk cId="616389290" sldId="2076137434"/>
            <ac:spMk id="7" creationId="{00000000-0000-0000-0000-000000000000}"/>
          </ac:spMkLst>
        </pc:spChg>
      </pc:sldChg>
      <pc:sldChg chg="modSp mod">
        <pc:chgData name="Rautaporras Petteri" userId="d9004aa4-7491-43fa-b04f-4f6e300df2fa" providerId="ADAL" clId="{71F505F4-912F-4670-B096-623FECFE29B4}" dt="2021-06-28T09:07:03.565" v="36"/>
        <pc:sldMkLst>
          <pc:docMk/>
          <pc:sldMk cId="3005809879" sldId="2076137435"/>
        </pc:sldMkLst>
        <pc:spChg chg="mod">
          <ac:chgData name="Rautaporras Petteri" userId="d9004aa4-7491-43fa-b04f-4f6e300df2fa" providerId="ADAL" clId="{71F505F4-912F-4670-B096-623FECFE29B4}" dt="2021-06-28T09:07:03.565" v="36"/>
          <ac:spMkLst>
            <pc:docMk/>
            <pc:sldMk cId="3005809879" sldId="2076137435"/>
            <ac:spMk id="7" creationId="{00000000-0000-0000-0000-000000000000}"/>
          </ac:spMkLst>
        </pc:spChg>
      </pc:sldChg>
      <pc:sldChg chg="modSp mod">
        <pc:chgData name="Rautaporras Petteri" userId="d9004aa4-7491-43fa-b04f-4f6e300df2fa" providerId="ADAL" clId="{71F505F4-912F-4670-B096-623FECFE29B4}" dt="2021-06-28T09:07:09.773" v="37"/>
        <pc:sldMkLst>
          <pc:docMk/>
          <pc:sldMk cId="2573698252" sldId="2076137436"/>
        </pc:sldMkLst>
        <pc:spChg chg="mod">
          <ac:chgData name="Rautaporras Petteri" userId="d9004aa4-7491-43fa-b04f-4f6e300df2fa" providerId="ADAL" clId="{71F505F4-912F-4670-B096-623FECFE29B4}" dt="2021-06-28T09:07:09.773" v="37"/>
          <ac:spMkLst>
            <pc:docMk/>
            <pc:sldMk cId="2573698252" sldId="2076137436"/>
            <ac:spMk id="7" creationId="{00000000-0000-0000-0000-000000000000}"/>
          </ac:spMkLst>
        </pc:spChg>
      </pc:sldChg>
      <pc:sldChg chg="modSp mod">
        <pc:chgData name="Rautaporras Petteri" userId="d9004aa4-7491-43fa-b04f-4f6e300df2fa" providerId="ADAL" clId="{71F505F4-912F-4670-B096-623FECFE29B4}" dt="2021-06-28T09:07:14.700" v="38"/>
        <pc:sldMkLst>
          <pc:docMk/>
          <pc:sldMk cId="3105830212" sldId="2076137437"/>
        </pc:sldMkLst>
        <pc:spChg chg="mod">
          <ac:chgData name="Rautaporras Petteri" userId="d9004aa4-7491-43fa-b04f-4f6e300df2fa" providerId="ADAL" clId="{71F505F4-912F-4670-B096-623FECFE29B4}" dt="2021-06-28T09:07:14.700" v="38"/>
          <ac:spMkLst>
            <pc:docMk/>
            <pc:sldMk cId="3105830212" sldId="2076137437"/>
            <ac:spMk id="7" creationId="{00000000-0000-0000-0000-000000000000}"/>
          </ac:spMkLst>
        </pc:spChg>
      </pc:sldChg>
      <pc:sldChg chg="modSp mod">
        <pc:chgData name="Rautaporras Petteri" userId="d9004aa4-7491-43fa-b04f-4f6e300df2fa" providerId="ADAL" clId="{71F505F4-912F-4670-B096-623FECFE29B4}" dt="2021-06-28T09:08:56.496" v="67" actId="14100"/>
        <pc:sldMkLst>
          <pc:docMk/>
          <pc:sldMk cId="1512936188" sldId="2076137438"/>
        </pc:sldMkLst>
        <pc:spChg chg="mod">
          <ac:chgData name="Rautaporras Petteri" userId="d9004aa4-7491-43fa-b04f-4f6e300df2fa" providerId="ADAL" clId="{71F505F4-912F-4670-B096-623FECFE29B4}" dt="2021-06-28T09:07:48.624" v="58" actId="20577"/>
          <ac:spMkLst>
            <pc:docMk/>
            <pc:sldMk cId="1512936188" sldId="2076137438"/>
            <ac:spMk id="7" creationId="{00000000-0000-0000-0000-000000000000}"/>
          </ac:spMkLst>
        </pc:spChg>
        <pc:graphicFrameChg chg="modGraphic">
          <ac:chgData name="Rautaporras Petteri" userId="d9004aa4-7491-43fa-b04f-4f6e300df2fa" providerId="ADAL" clId="{71F505F4-912F-4670-B096-623FECFE29B4}" dt="2021-06-28T09:08:56.496" v="67" actId="14100"/>
          <ac:graphicFrameMkLst>
            <pc:docMk/>
            <pc:sldMk cId="1512936188" sldId="2076137438"/>
            <ac:graphicFrameMk id="14" creationId="{25A6EAF7-AEEF-4B6F-87C7-B2CE2CAC0083}"/>
          </ac:graphicFrameMkLst>
        </pc:graphicFrameChg>
      </pc:sldChg>
      <pc:sldChg chg="modSp mod">
        <pc:chgData name="Rautaporras Petteri" userId="d9004aa4-7491-43fa-b04f-4f6e300df2fa" providerId="ADAL" clId="{71F505F4-912F-4670-B096-623FECFE29B4}" dt="2021-06-28T09:08:49.952" v="66" actId="14100"/>
        <pc:sldMkLst>
          <pc:docMk/>
          <pc:sldMk cId="1445491431" sldId="2076137439"/>
        </pc:sldMkLst>
        <pc:spChg chg="mod">
          <ac:chgData name="Rautaporras Petteri" userId="d9004aa4-7491-43fa-b04f-4f6e300df2fa" providerId="ADAL" clId="{71F505F4-912F-4670-B096-623FECFE29B4}" dt="2021-06-28T09:07:41.512" v="52" actId="20577"/>
          <ac:spMkLst>
            <pc:docMk/>
            <pc:sldMk cId="1445491431" sldId="2076137439"/>
            <ac:spMk id="7" creationId="{00000000-0000-0000-0000-000000000000}"/>
          </ac:spMkLst>
        </pc:spChg>
        <pc:graphicFrameChg chg="modGraphic">
          <ac:chgData name="Rautaporras Petteri" userId="d9004aa4-7491-43fa-b04f-4f6e300df2fa" providerId="ADAL" clId="{71F505F4-912F-4670-B096-623FECFE29B4}" dt="2021-06-28T09:08:49.952" v="66" actId="14100"/>
          <ac:graphicFrameMkLst>
            <pc:docMk/>
            <pc:sldMk cId="1445491431" sldId="2076137439"/>
            <ac:graphicFrameMk id="14" creationId="{25A6EAF7-AEEF-4B6F-87C7-B2CE2CAC0083}"/>
          </ac:graphicFrameMkLst>
        </pc:graphicFrameChg>
      </pc:sldChg>
      <pc:sldChg chg="modSp mod">
        <pc:chgData name="Rautaporras Petteri" userId="d9004aa4-7491-43fa-b04f-4f6e300df2fa" providerId="ADAL" clId="{71F505F4-912F-4670-B096-623FECFE29B4}" dt="2021-06-28T09:08:45.216" v="65" actId="14100"/>
        <pc:sldMkLst>
          <pc:docMk/>
          <pc:sldMk cId="548278419" sldId="2076137440"/>
        </pc:sldMkLst>
        <pc:spChg chg="mod">
          <ac:chgData name="Rautaporras Petteri" userId="d9004aa4-7491-43fa-b04f-4f6e300df2fa" providerId="ADAL" clId="{71F505F4-912F-4670-B096-623FECFE29B4}" dt="2021-06-28T09:07:34.456" v="48" actId="20577"/>
          <ac:spMkLst>
            <pc:docMk/>
            <pc:sldMk cId="548278419" sldId="2076137440"/>
            <ac:spMk id="7" creationId="{00000000-0000-0000-0000-000000000000}"/>
          </ac:spMkLst>
        </pc:spChg>
        <pc:graphicFrameChg chg="modGraphic">
          <ac:chgData name="Rautaporras Petteri" userId="d9004aa4-7491-43fa-b04f-4f6e300df2fa" providerId="ADAL" clId="{71F505F4-912F-4670-B096-623FECFE29B4}" dt="2021-06-28T09:08:45.216" v="65" actId="14100"/>
          <ac:graphicFrameMkLst>
            <pc:docMk/>
            <pc:sldMk cId="548278419" sldId="2076137440"/>
            <ac:graphicFrameMk id="14" creationId="{25A6EAF7-AEEF-4B6F-87C7-B2CE2CAC0083}"/>
          </ac:graphicFrameMkLst>
        </pc:graphicFrameChg>
      </pc:sldChg>
      <pc:sldChg chg="modSp mod">
        <pc:chgData name="Rautaporras Petteri" userId="d9004aa4-7491-43fa-b04f-4f6e300df2fa" providerId="ADAL" clId="{71F505F4-912F-4670-B096-623FECFE29B4}" dt="2021-06-28T09:08:34.744" v="64" actId="14100"/>
        <pc:sldMkLst>
          <pc:docMk/>
          <pc:sldMk cId="2080301044" sldId="2076137441"/>
        </pc:sldMkLst>
        <pc:spChg chg="mod">
          <ac:chgData name="Rautaporras Petteri" userId="d9004aa4-7491-43fa-b04f-4f6e300df2fa" providerId="ADAL" clId="{71F505F4-912F-4670-B096-623FECFE29B4}" dt="2021-06-28T09:07:28.280" v="44" actId="20577"/>
          <ac:spMkLst>
            <pc:docMk/>
            <pc:sldMk cId="2080301044" sldId="2076137441"/>
            <ac:spMk id="7" creationId="{00000000-0000-0000-0000-000000000000}"/>
          </ac:spMkLst>
        </pc:spChg>
        <pc:graphicFrameChg chg="modGraphic">
          <ac:chgData name="Rautaporras Petteri" userId="d9004aa4-7491-43fa-b04f-4f6e300df2fa" providerId="ADAL" clId="{71F505F4-912F-4670-B096-623FECFE29B4}" dt="2021-06-28T09:08:34.744" v="64" actId="14100"/>
          <ac:graphicFrameMkLst>
            <pc:docMk/>
            <pc:sldMk cId="2080301044" sldId="2076137441"/>
            <ac:graphicFrameMk id="14" creationId="{25A6EAF7-AEEF-4B6F-87C7-B2CE2CAC0083}"/>
          </ac:graphicFrameMkLst>
        </pc:graphicFrameChg>
      </pc:sldChg>
    </pc:docChg>
  </pc:docChgLst>
  <pc:docChgLst>
    <pc:chgData name="Rautaporras Petteri" userId="81ae4bc9-51ec-4b09-af2d-f08f9486593f" providerId="ADAL" clId="{C6AB9B68-BC35-48B8-97E0-8D42051183DF}"/>
    <pc:docChg chg="undo custSel addSld delSld modSld">
      <pc:chgData name="Rautaporras Petteri" userId="81ae4bc9-51ec-4b09-af2d-f08f9486593f" providerId="ADAL" clId="{C6AB9B68-BC35-48B8-97E0-8D42051183DF}" dt="2023-10-31T07:42:18.476" v="801"/>
      <pc:docMkLst>
        <pc:docMk/>
      </pc:docMkLst>
      <pc:sldChg chg="modSp mod">
        <pc:chgData name="Rautaporras Petteri" userId="81ae4bc9-51ec-4b09-af2d-f08f9486593f" providerId="ADAL" clId="{C6AB9B68-BC35-48B8-97E0-8D42051183DF}" dt="2023-10-29T18:55:35.750" v="529" actId="20577"/>
        <pc:sldMkLst>
          <pc:docMk/>
          <pc:sldMk cId="3646882213" sldId="261"/>
        </pc:sldMkLst>
        <pc:spChg chg="mod">
          <ac:chgData name="Rautaporras Petteri" userId="81ae4bc9-51ec-4b09-af2d-f08f9486593f" providerId="ADAL" clId="{C6AB9B68-BC35-48B8-97E0-8D42051183DF}" dt="2023-10-29T18:55:35.750" v="529" actId="20577"/>
          <ac:spMkLst>
            <pc:docMk/>
            <pc:sldMk cId="3646882213" sldId="261"/>
            <ac:spMk id="2" creationId="{00000000-0000-0000-0000-000000000000}"/>
          </ac:spMkLst>
        </pc:spChg>
        <pc:graphicFrameChg chg="mod">
          <ac:chgData name="Rautaporras Petteri" userId="81ae4bc9-51ec-4b09-af2d-f08f9486593f" providerId="ADAL" clId="{C6AB9B68-BC35-48B8-97E0-8D42051183DF}" dt="2023-10-29T18:52:32.771" v="497"/>
          <ac:graphicFrameMkLst>
            <pc:docMk/>
            <pc:sldMk cId="3646882213" sldId="261"/>
            <ac:graphicFrameMk id="11" creationId="{6D8D58D6-B048-4979-BF7C-ECF03970FDFE}"/>
          </ac:graphicFrameMkLst>
        </pc:graphicFrameChg>
      </pc:sldChg>
      <pc:sldChg chg="modSp">
        <pc:chgData name="Rautaporras Petteri" userId="81ae4bc9-51ec-4b09-af2d-f08f9486593f" providerId="ADAL" clId="{C6AB9B68-BC35-48B8-97E0-8D42051183DF}" dt="2023-10-29T18:52:34.530" v="499"/>
        <pc:sldMkLst>
          <pc:docMk/>
          <pc:sldMk cId="2558427506" sldId="276"/>
        </pc:sldMkLst>
        <pc:graphicFrameChg chg="mod">
          <ac:chgData name="Rautaporras Petteri" userId="81ae4bc9-51ec-4b09-af2d-f08f9486593f" providerId="ADAL" clId="{C6AB9B68-BC35-48B8-97E0-8D42051183DF}" dt="2023-10-29T18:52:34.530" v="499"/>
          <ac:graphicFrameMkLst>
            <pc:docMk/>
            <pc:sldMk cId="2558427506" sldId="276"/>
            <ac:graphicFrameMk id="9" creationId="{00000000-0000-0000-0000-000000000000}"/>
          </ac:graphicFrameMkLst>
        </pc:graphicFrameChg>
      </pc:sldChg>
      <pc:sldChg chg="modSp">
        <pc:chgData name="Rautaporras Petteri" userId="81ae4bc9-51ec-4b09-af2d-f08f9486593f" providerId="ADAL" clId="{C6AB9B68-BC35-48B8-97E0-8D42051183DF}" dt="2023-10-29T18:52:34.025" v="498"/>
        <pc:sldMkLst>
          <pc:docMk/>
          <pc:sldMk cId="234392101" sldId="283"/>
        </pc:sldMkLst>
        <pc:graphicFrameChg chg="mod">
          <ac:chgData name="Rautaporras Petteri" userId="81ae4bc9-51ec-4b09-af2d-f08f9486593f" providerId="ADAL" clId="{C6AB9B68-BC35-48B8-97E0-8D42051183DF}" dt="2023-10-29T18:52:34.025" v="498"/>
          <ac:graphicFrameMkLst>
            <pc:docMk/>
            <pc:sldMk cId="234392101" sldId="283"/>
            <ac:graphicFrameMk id="18" creationId="{5C0EBE92-AFAE-40A8-9E3C-F54339200160}"/>
          </ac:graphicFrameMkLst>
        </pc:graphicFrameChg>
      </pc:sldChg>
      <pc:sldChg chg="modSp">
        <pc:chgData name="Rautaporras Petteri" userId="81ae4bc9-51ec-4b09-af2d-f08f9486593f" providerId="ADAL" clId="{C6AB9B68-BC35-48B8-97E0-8D42051183DF}" dt="2023-10-29T18:52:34.942" v="500"/>
        <pc:sldMkLst>
          <pc:docMk/>
          <pc:sldMk cId="536686186" sldId="285"/>
        </pc:sldMkLst>
        <pc:graphicFrameChg chg="mod">
          <ac:chgData name="Rautaporras Petteri" userId="81ae4bc9-51ec-4b09-af2d-f08f9486593f" providerId="ADAL" clId="{C6AB9B68-BC35-48B8-97E0-8D42051183DF}" dt="2023-10-29T18:52:34.942" v="500"/>
          <ac:graphicFrameMkLst>
            <pc:docMk/>
            <pc:sldMk cId="536686186" sldId="285"/>
            <ac:graphicFrameMk id="15" creationId="{74A43613-5198-4036-8EBC-B4DB34A53CC5}"/>
          </ac:graphicFrameMkLst>
        </pc:graphicFrameChg>
      </pc:sldChg>
      <pc:sldChg chg="modSp mod setBg">
        <pc:chgData name="Rautaporras Petteri" userId="81ae4bc9-51ec-4b09-af2d-f08f9486593f" providerId="ADAL" clId="{C6AB9B68-BC35-48B8-97E0-8D42051183DF}" dt="2023-10-31T07:30:03.626" v="781" actId="27918"/>
        <pc:sldMkLst>
          <pc:docMk/>
          <pc:sldMk cId="1883353922" sldId="1049"/>
        </pc:sldMkLst>
        <pc:spChg chg="mod">
          <ac:chgData name="Rautaporras Petteri" userId="81ae4bc9-51ec-4b09-af2d-f08f9486593f" providerId="ADAL" clId="{C6AB9B68-BC35-48B8-97E0-8D42051183DF}" dt="2023-10-27T07:31:25.898" v="67"/>
          <ac:spMkLst>
            <pc:docMk/>
            <pc:sldMk cId="1883353922" sldId="1049"/>
            <ac:spMk id="7" creationId="{00000000-0000-0000-0000-000000000000}"/>
          </ac:spMkLst>
        </pc:spChg>
        <pc:graphicFrameChg chg="mod">
          <ac:chgData name="Rautaporras Petteri" userId="81ae4bc9-51ec-4b09-af2d-f08f9486593f" providerId="ADAL" clId="{C6AB9B68-BC35-48B8-97E0-8D42051183DF}" dt="2023-10-28T09:18:39.210" v="263"/>
          <ac:graphicFrameMkLst>
            <pc:docMk/>
            <pc:sldMk cId="1883353922" sldId="1049"/>
            <ac:graphicFrameMk id="8" creationId="{00000000-0000-0000-0000-000000000000}"/>
          </ac:graphicFrameMkLst>
        </pc:graphicFrameChg>
        <pc:graphicFrameChg chg="mod modGraphic">
          <ac:chgData name="Rautaporras Petteri" userId="81ae4bc9-51ec-4b09-af2d-f08f9486593f" providerId="ADAL" clId="{C6AB9B68-BC35-48B8-97E0-8D42051183DF}" dt="2023-10-28T09:17:33.065" v="228" actId="20577"/>
          <ac:graphicFrameMkLst>
            <pc:docMk/>
            <pc:sldMk cId="1883353922" sldId="1049"/>
            <ac:graphicFrameMk id="11" creationId="{00000000-0000-0000-0000-000000000000}"/>
          </ac:graphicFrameMkLst>
        </pc:graphicFrameChg>
        <pc:graphicFrameChg chg="modGraphic">
          <ac:chgData name="Rautaporras Petteri" userId="81ae4bc9-51ec-4b09-af2d-f08f9486593f" providerId="ADAL" clId="{C6AB9B68-BC35-48B8-97E0-8D42051183DF}" dt="2023-10-27T07:32:54.482" v="89" actId="14100"/>
          <ac:graphicFrameMkLst>
            <pc:docMk/>
            <pc:sldMk cId="1883353922" sldId="1049"/>
            <ac:graphicFrameMk id="14" creationId="{25A6EAF7-AEEF-4B6F-87C7-B2CE2CAC0083}"/>
          </ac:graphicFrameMkLst>
        </pc:graphicFrameChg>
      </pc:sldChg>
      <pc:sldChg chg="modSp mod">
        <pc:chgData name="Rautaporras Petteri" userId="81ae4bc9-51ec-4b09-af2d-f08f9486593f" providerId="ADAL" clId="{C6AB9B68-BC35-48B8-97E0-8D42051183DF}" dt="2023-10-31T07:22:15.063" v="775" actId="27918"/>
        <pc:sldMkLst>
          <pc:docMk/>
          <pc:sldMk cId="1255078131" sldId="1051"/>
        </pc:sldMkLst>
        <pc:spChg chg="mod">
          <ac:chgData name="Rautaporras Petteri" userId="81ae4bc9-51ec-4b09-af2d-f08f9486593f" providerId="ADAL" clId="{C6AB9B68-BC35-48B8-97E0-8D42051183DF}" dt="2023-10-27T07:28:46.819" v="36" actId="20577"/>
          <ac:spMkLst>
            <pc:docMk/>
            <pc:sldMk cId="1255078131" sldId="1051"/>
            <ac:spMk id="7" creationId="{00000000-0000-0000-0000-000000000000}"/>
          </ac:spMkLst>
        </pc:spChg>
        <pc:graphicFrameChg chg="mod modGraphic">
          <ac:chgData name="Rautaporras Petteri" userId="81ae4bc9-51ec-4b09-af2d-f08f9486593f" providerId="ADAL" clId="{C6AB9B68-BC35-48B8-97E0-8D42051183DF}" dt="2023-10-27T07:27:52.561" v="18" actId="14100"/>
          <ac:graphicFrameMkLst>
            <pc:docMk/>
            <pc:sldMk cId="1255078131" sldId="1051"/>
            <ac:graphicFrameMk id="10" creationId="{CD03F6E4-A1DB-4839-B471-E329EB65AB8B}"/>
          </ac:graphicFrameMkLst>
        </pc:graphicFrameChg>
      </pc:sldChg>
      <pc:sldChg chg="modSp mod">
        <pc:chgData name="Rautaporras Petteri" userId="81ae4bc9-51ec-4b09-af2d-f08f9486593f" providerId="ADAL" clId="{C6AB9B68-BC35-48B8-97E0-8D42051183DF}" dt="2023-10-31T07:27:20.565" v="779" actId="27918"/>
        <pc:sldMkLst>
          <pc:docMk/>
          <pc:sldMk cId="3461487886" sldId="1065"/>
        </pc:sldMkLst>
        <pc:spChg chg="mod">
          <ac:chgData name="Rautaporras Petteri" userId="81ae4bc9-51ec-4b09-af2d-f08f9486593f" providerId="ADAL" clId="{C6AB9B68-BC35-48B8-97E0-8D42051183DF}" dt="2023-10-27T07:30:29.157" v="57" actId="20577"/>
          <ac:spMkLst>
            <pc:docMk/>
            <pc:sldMk cId="3461487886" sldId="1065"/>
            <ac:spMk id="7" creationId="{00000000-0000-0000-0000-000000000000}"/>
          </ac:spMkLst>
        </pc:spChg>
        <pc:graphicFrameChg chg="modGraphic">
          <ac:chgData name="Rautaporras Petteri" userId="81ae4bc9-51ec-4b09-af2d-f08f9486593f" providerId="ADAL" clId="{C6AB9B68-BC35-48B8-97E0-8D42051183DF}" dt="2023-10-28T09:40:31.319" v="389" actId="20577"/>
          <ac:graphicFrameMkLst>
            <pc:docMk/>
            <pc:sldMk cId="3461487886" sldId="1065"/>
            <ac:graphicFrameMk id="25" creationId="{00000000-0000-0000-0000-000000000000}"/>
          </ac:graphicFrameMkLst>
        </pc:graphicFrameChg>
      </pc:sldChg>
      <pc:sldChg chg="modSp mod">
        <pc:chgData name="Rautaporras Petteri" userId="81ae4bc9-51ec-4b09-af2d-f08f9486593f" providerId="ADAL" clId="{C6AB9B68-BC35-48B8-97E0-8D42051183DF}" dt="2023-10-29T18:58:10.356" v="662" actId="20577"/>
        <pc:sldMkLst>
          <pc:docMk/>
          <pc:sldMk cId="2570435169" sldId="1106"/>
        </pc:sldMkLst>
        <pc:spChg chg="mod">
          <ac:chgData name="Rautaporras Petteri" userId="81ae4bc9-51ec-4b09-af2d-f08f9486593f" providerId="ADAL" clId="{C6AB9B68-BC35-48B8-97E0-8D42051183DF}" dt="2023-10-29T18:58:10.356" v="662" actId="20577"/>
          <ac:spMkLst>
            <pc:docMk/>
            <pc:sldMk cId="2570435169" sldId="1106"/>
            <ac:spMk id="2" creationId="{7A8D8436-3A0B-FB1F-ED09-125E85B5A587}"/>
          </ac:spMkLst>
        </pc:spChg>
        <pc:graphicFrameChg chg="mod">
          <ac:chgData name="Rautaporras Petteri" userId="81ae4bc9-51ec-4b09-af2d-f08f9486593f" providerId="ADAL" clId="{C6AB9B68-BC35-48B8-97E0-8D42051183DF}" dt="2023-10-29T18:52:32.062" v="495"/>
          <ac:graphicFrameMkLst>
            <pc:docMk/>
            <pc:sldMk cId="2570435169" sldId="1106"/>
            <ac:graphicFrameMk id="9" creationId="{E8600354-AE1F-7EF4-9EEA-D98DB388BE1F}"/>
          </ac:graphicFrameMkLst>
        </pc:graphicFrameChg>
      </pc:sldChg>
      <pc:sldChg chg="modSp mod">
        <pc:chgData name="Rautaporras Petteri" userId="81ae4bc9-51ec-4b09-af2d-f08f9486593f" providerId="ADAL" clId="{C6AB9B68-BC35-48B8-97E0-8D42051183DF}" dt="2023-10-29T18:58:37.251" v="720" actId="20577"/>
        <pc:sldMkLst>
          <pc:docMk/>
          <pc:sldMk cId="3588709971" sldId="1118"/>
        </pc:sldMkLst>
        <pc:spChg chg="mod">
          <ac:chgData name="Rautaporras Petteri" userId="81ae4bc9-51ec-4b09-af2d-f08f9486593f" providerId="ADAL" clId="{C6AB9B68-BC35-48B8-97E0-8D42051183DF}" dt="2023-10-29T18:58:37.251" v="720" actId="20577"/>
          <ac:spMkLst>
            <pc:docMk/>
            <pc:sldMk cId="3588709971" sldId="1118"/>
            <ac:spMk id="13" creationId="{7E75BD30-45EA-416E-8741-70B2B9911108}"/>
          </ac:spMkLst>
        </pc:spChg>
        <pc:graphicFrameChg chg="mod">
          <ac:chgData name="Rautaporras Petteri" userId="81ae4bc9-51ec-4b09-af2d-f08f9486593f" providerId="ADAL" clId="{C6AB9B68-BC35-48B8-97E0-8D42051183DF}" dt="2023-10-29T18:52:32.423" v="496"/>
          <ac:graphicFrameMkLst>
            <pc:docMk/>
            <pc:sldMk cId="3588709971" sldId="1118"/>
            <ac:graphicFrameMk id="9" creationId="{77D08159-59A8-4D26-8835-EADDC01FB2C4}"/>
          </ac:graphicFrameMkLst>
        </pc:graphicFrameChg>
      </pc:sldChg>
      <pc:sldChg chg="modSp mod">
        <pc:chgData name="Rautaporras Petteri" userId="81ae4bc9-51ec-4b09-af2d-f08f9486593f" providerId="ADAL" clId="{C6AB9B68-BC35-48B8-97E0-8D42051183DF}" dt="2023-10-31T07:31:39.555" v="783" actId="27918"/>
        <pc:sldMkLst>
          <pc:docMk/>
          <pc:sldMk cId="616389290" sldId="2076137434"/>
        </pc:sldMkLst>
        <pc:spChg chg="mod">
          <ac:chgData name="Rautaporras Petteri" userId="81ae4bc9-51ec-4b09-af2d-f08f9486593f" providerId="ADAL" clId="{C6AB9B68-BC35-48B8-97E0-8D42051183DF}" dt="2023-10-27T07:30:38.102" v="58"/>
          <ac:spMkLst>
            <pc:docMk/>
            <pc:sldMk cId="616389290" sldId="2076137434"/>
            <ac:spMk id="7" creationId="{00000000-0000-0000-0000-000000000000}"/>
          </ac:spMkLst>
        </pc:spChg>
        <pc:graphicFrameChg chg="mod modGraphic">
          <ac:chgData name="Rautaporras Petteri" userId="81ae4bc9-51ec-4b09-af2d-f08f9486593f" providerId="ADAL" clId="{C6AB9B68-BC35-48B8-97E0-8D42051183DF}" dt="2023-10-28T09:41:39.550" v="409" actId="20577"/>
          <ac:graphicFrameMkLst>
            <pc:docMk/>
            <pc:sldMk cId="616389290" sldId="2076137434"/>
            <ac:graphicFrameMk id="25" creationId="{00000000-0000-0000-0000-000000000000}"/>
          </ac:graphicFrameMkLst>
        </pc:graphicFrameChg>
      </pc:sldChg>
      <pc:sldChg chg="addSp delSp modSp mod">
        <pc:chgData name="Rautaporras Petteri" userId="81ae4bc9-51ec-4b09-af2d-f08f9486593f" providerId="ADAL" clId="{C6AB9B68-BC35-48B8-97E0-8D42051183DF}" dt="2023-10-31T07:33:41.436" v="787" actId="27918"/>
        <pc:sldMkLst>
          <pc:docMk/>
          <pc:sldMk cId="3005809879" sldId="2076137435"/>
        </pc:sldMkLst>
        <pc:spChg chg="mod">
          <ac:chgData name="Rautaporras Petteri" userId="81ae4bc9-51ec-4b09-af2d-f08f9486593f" providerId="ADAL" clId="{C6AB9B68-BC35-48B8-97E0-8D42051183DF}" dt="2023-10-27T07:30:41.917" v="59"/>
          <ac:spMkLst>
            <pc:docMk/>
            <pc:sldMk cId="3005809879" sldId="2076137435"/>
            <ac:spMk id="7" creationId="{00000000-0000-0000-0000-000000000000}"/>
          </ac:spMkLst>
        </pc:spChg>
        <pc:graphicFrameChg chg="mod modGraphic">
          <ac:chgData name="Rautaporras Petteri" userId="81ae4bc9-51ec-4b09-af2d-f08f9486593f" providerId="ADAL" clId="{C6AB9B68-BC35-48B8-97E0-8D42051183DF}" dt="2023-10-28T09:44:48.378" v="453" actId="20577"/>
          <ac:graphicFrameMkLst>
            <pc:docMk/>
            <pc:sldMk cId="3005809879" sldId="2076137435"/>
            <ac:graphicFrameMk id="25" creationId="{00000000-0000-0000-0000-000000000000}"/>
          </ac:graphicFrameMkLst>
        </pc:graphicFrameChg>
        <pc:cxnChg chg="add del mod">
          <ac:chgData name="Rautaporras Petteri" userId="81ae4bc9-51ec-4b09-af2d-f08f9486593f" providerId="ADAL" clId="{C6AB9B68-BC35-48B8-97E0-8D42051183DF}" dt="2023-10-28T09:43:40.365" v="424" actId="11529"/>
          <ac:cxnSpMkLst>
            <pc:docMk/>
            <pc:sldMk cId="3005809879" sldId="2076137435"/>
            <ac:cxnSpMk id="9" creationId="{E0896700-9B39-11C4-ABB3-E9537024C416}"/>
          </ac:cxnSpMkLst>
        </pc:cxnChg>
      </pc:sldChg>
      <pc:sldChg chg="modSp mod">
        <pc:chgData name="Rautaporras Petteri" userId="81ae4bc9-51ec-4b09-af2d-f08f9486593f" providerId="ADAL" clId="{C6AB9B68-BC35-48B8-97E0-8D42051183DF}" dt="2023-10-31T07:37:19.649" v="791" actId="27918"/>
        <pc:sldMkLst>
          <pc:docMk/>
          <pc:sldMk cId="2573698252" sldId="2076137436"/>
        </pc:sldMkLst>
        <pc:spChg chg="mod">
          <ac:chgData name="Rautaporras Petteri" userId="81ae4bc9-51ec-4b09-af2d-f08f9486593f" providerId="ADAL" clId="{C6AB9B68-BC35-48B8-97E0-8D42051183DF}" dt="2023-10-27T07:30:47.212" v="60"/>
          <ac:spMkLst>
            <pc:docMk/>
            <pc:sldMk cId="2573698252" sldId="2076137436"/>
            <ac:spMk id="7" creationId="{00000000-0000-0000-0000-000000000000}"/>
          </ac:spMkLst>
        </pc:spChg>
        <pc:graphicFrameChg chg="mod modGraphic">
          <ac:chgData name="Rautaporras Petteri" userId="81ae4bc9-51ec-4b09-af2d-f08f9486593f" providerId="ADAL" clId="{C6AB9B68-BC35-48B8-97E0-8D42051183DF}" dt="2023-10-28T09:47:02.960" v="474" actId="20577"/>
          <ac:graphicFrameMkLst>
            <pc:docMk/>
            <pc:sldMk cId="2573698252" sldId="2076137436"/>
            <ac:graphicFrameMk id="25" creationId="{00000000-0000-0000-0000-000000000000}"/>
          </ac:graphicFrameMkLst>
        </pc:graphicFrameChg>
      </pc:sldChg>
      <pc:sldChg chg="modSp mod">
        <pc:chgData name="Rautaporras Petteri" userId="81ae4bc9-51ec-4b09-af2d-f08f9486593f" providerId="ADAL" clId="{C6AB9B68-BC35-48B8-97E0-8D42051183DF}" dt="2023-10-31T07:39:56.435" v="795" actId="27918"/>
        <pc:sldMkLst>
          <pc:docMk/>
          <pc:sldMk cId="3105830212" sldId="2076137437"/>
        </pc:sldMkLst>
        <pc:spChg chg="mod">
          <ac:chgData name="Rautaporras Petteri" userId="81ae4bc9-51ec-4b09-af2d-f08f9486593f" providerId="ADAL" clId="{C6AB9B68-BC35-48B8-97E0-8D42051183DF}" dt="2023-10-27T07:30:51.546" v="61"/>
          <ac:spMkLst>
            <pc:docMk/>
            <pc:sldMk cId="3105830212" sldId="2076137437"/>
            <ac:spMk id="7" creationId="{00000000-0000-0000-0000-000000000000}"/>
          </ac:spMkLst>
        </pc:spChg>
        <pc:graphicFrameChg chg="mod modGraphic">
          <ac:chgData name="Rautaporras Petteri" userId="81ae4bc9-51ec-4b09-af2d-f08f9486593f" providerId="ADAL" clId="{C6AB9B68-BC35-48B8-97E0-8D42051183DF}" dt="2023-10-28T09:47:41.202" v="485" actId="20577"/>
          <ac:graphicFrameMkLst>
            <pc:docMk/>
            <pc:sldMk cId="3105830212" sldId="2076137437"/>
            <ac:graphicFrameMk id="13" creationId="{72A86167-D5BD-4726-B1B9-B713E6D1CFA0}"/>
          </ac:graphicFrameMkLst>
        </pc:graphicFrameChg>
      </pc:sldChg>
      <pc:sldChg chg="modSp mod">
        <pc:chgData name="Rautaporras Petteri" userId="81ae4bc9-51ec-4b09-af2d-f08f9486593f" providerId="ADAL" clId="{C6AB9B68-BC35-48B8-97E0-8D42051183DF}" dt="2023-10-31T07:32:31.268" v="785" actId="27918"/>
        <pc:sldMkLst>
          <pc:docMk/>
          <pc:sldMk cId="1512936188" sldId="2076137438"/>
        </pc:sldMkLst>
        <pc:spChg chg="mod">
          <ac:chgData name="Rautaporras Petteri" userId="81ae4bc9-51ec-4b09-af2d-f08f9486593f" providerId="ADAL" clId="{C6AB9B68-BC35-48B8-97E0-8D42051183DF}" dt="2023-10-27T07:31:21.288" v="66"/>
          <ac:spMkLst>
            <pc:docMk/>
            <pc:sldMk cId="1512936188" sldId="2076137438"/>
            <ac:spMk id="7" creationId="{00000000-0000-0000-0000-000000000000}"/>
          </ac:spMkLst>
        </pc:spChg>
        <pc:graphicFrameChg chg="modGraphic">
          <ac:chgData name="Rautaporras Petteri" userId="81ae4bc9-51ec-4b09-af2d-f08f9486593f" providerId="ADAL" clId="{C6AB9B68-BC35-48B8-97E0-8D42051183DF}" dt="2023-10-27T07:33:17.146" v="93" actId="14100"/>
          <ac:graphicFrameMkLst>
            <pc:docMk/>
            <pc:sldMk cId="1512936188" sldId="2076137438"/>
            <ac:graphicFrameMk id="6" creationId="{FE6168A2-CFDC-F5EF-B2FF-DEDAD4BE3F18}"/>
          </ac:graphicFrameMkLst>
        </pc:graphicFrameChg>
        <pc:graphicFrameChg chg="mod">
          <ac:chgData name="Rautaporras Petteri" userId="81ae4bc9-51ec-4b09-af2d-f08f9486593f" providerId="ADAL" clId="{C6AB9B68-BC35-48B8-97E0-8D42051183DF}" dt="2023-10-28T09:22:26.459" v="317"/>
          <ac:graphicFrameMkLst>
            <pc:docMk/>
            <pc:sldMk cId="1512936188" sldId="2076137438"/>
            <ac:graphicFrameMk id="8" creationId="{00000000-0000-0000-0000-000000000000}"/>
          </ac:graphicFrameMkLst>
        </pc:graphicFrameChg>
        <pc:graphicFrameChg chg="mod modGraphic">
          <ac:chgData name="Rautaporras Petteri" userId="81ae4bc9-51ec-4b09-af2d-f08f9486593f" providerId="ADAL" clId="{C6AB9B68-BC35-48B8-97E0-8D42051183DF}" dt="2023-10-28T09:20:34.856" v="288" actId="20577"/>
          <ac:graphicFrameMkLst>
            <pc:docMk/>
            <pc:sldMk cId="1512936188" sldId="2076137438"/>
            <ac:graphicFrameMk id="11" creationId="{00000000-0000-0000-0000-000000000000}"/>
          </ac:graphicFrameMkLst>
        </pc:graphicFrameChg>
      </pc:sldChg>
      <pc:sldChg chg="modSp mod">
        <pc:chgData name="Rautaporras Petteri" userId="81ae4bc9-51ec-4b09-af2d-f08f9486593f" providerId="ADAL" clId="{C6AB9B68-BC35-48B8-97E0-8D42051183DF}" dt="2023-10-31T07:34:28.062" v="789" actId="27918"/>
        <pc:sldMkLst>
          <pc:docMk/>
          <pc:sldMk cId="1445491431" sldId="2076137439"/>
        </pc:sldMkLst>
        <pc:spChg chg="mod">
          <ac:chgData name="Rautaporras Petteri" userId="81ae4bc9-51ec-4b09-af2d-f08f9486593f" providerId="ADAL" clId="{C6AB9B68-BC35-48B8-97E0-8D42051183DF}" dt="2023-10-27T07:31:18.363" v="65"/>
          <ac:spMkLst>
            <pc:docMk/>
            <pc:sldMk cId="1445491431" sldId="2076137439"/>
            <ac:spMk id="7" creationId="{00000000-0000-0000-0000-000000000000}"/>
          </ac:spMkLst>
        </pc:spChg>
        <pc:graphicFrameChg chg="modGraphic">
          <ac:chgData name="Rautaporras Petteri" userId="81ae4bc9-51ec-4b09-af2d-f08f9486593f" providerId="ADAL" clId="{C6AB9B68-BC35-48B8-97E0-8D42051183DF}" dt="2023-10-27T07:33:38.674" v="97" actId="14100"/>
          <ac:graphicFrameMkLst>
            <pc:docMk/>
            <pc:sldMk cId="1445491431" sldId="2076137439"/>
            <ac:graphicFrameMk id="6" creationId="{24A5038C-172E-97A3-E22A-A96CC5E582CF}"/>
          </ac:graphicFrameMkLst>
        </pc:graphicFrameChg>
        <pc:graphicFrameChg chg="mod">
          <ac:chgData name="Rautaporras Petteri" userId="81ae4bc9-51ec-4b09-af2d-f08f9486593f" providerId="ADAL" clId="{C6AB9B68-BC35-48B8-97E0-8D42051183DF}" dt="2023-10-28T09:22:48.395" v="325"/>
          <ac:graphicFrameMkLst>
            <pc:docMk/>
            <pc:sldMk cId="1445491431" sldId="2076137439"/>
            <ac:graphicFrameMk id="8" creationId="{00000000-0000-0000-0000-000000000000}"/>
          </ac:graphicFrameMkLst>
        </pc:graphicFrameChg>
        <pc:graphicFrameChg chg="mod modGraphic">
          <ac:chgData name="Rautaporras Petteri" userId="81ae4bc9-51ec-4b09-af2d-f08f9486593f" providerId="ADAL" clId="{C6AB9B68-BC35-48B8-97E0-8D42051183DF}" dt="2023-10-28T09:21:58.790" v="309" actId="20577"/>
          <ac:graphicFrameMkLst>
            <pc:docMk/>
            <pc:sldMk cId="1445491431" sldId="2076137439"/>
            <ac:graphicFrameMk id="11" creationId="{00000000-0000-0000-0000-000000000000}"/>
          </ac:graphicFrameMkLst>
        </pc:graphicFrameChg>
      </pc:sldChg>
      <pc:sldChg chg="modSp mod">
        <pc:chgData name="Rautaporras Petteri" userId="81ae4bc9-51ec-4b09-af2d-f08f9486593f" providerId="ADAL" clId="{C6AB9B68-BC35-48B8-97E0-8D42051183DF}" dt="2023-10-31T07:38:41.956" v="793" actId="27918"/>
        <pc:sldMkLst>
          <pc:docMk/>
          <pc:sldMk cId="548278419" sldId="2076137440"/>
        </pc:sldMkLst>
        <pc:spChg chg="mod">
          <ac:chgData name="Rautaporras Petteri" userId="81ae4bc9-51ec-4b09-af2d-f08f9486593f" providerId="ADAL" clId="{C6AB9B68-BC35-48B8-97E0-8D42051183DF}" dt="2023-10-27T07:31:14.376" v="64"/>
          <ac:spMkLst>
            <pc:docMk/>
            <pc:sldMk cId="548278419" sldId="2076137440"/>
            <ac:spMk id="7" creationId="{00000000-0000-0000-0000-000000000000}"/>
          </ac:spMkLst>
        </pc:spChg>
        <pc:graphicFrameChg chg="modGraphic">
          <ac:chgData name="Rautaporras Petteri" userId="81ae4bc9-51ec-4b09-af2d-f08f9486593f" providerId="ADAL" clId="{C6AB9B68-BC35-48B8-97E0-8D42051183DF}" dt="2023-10-27T07:33:55.866" v="101" actId="14100"/>
          <ac:graphicFrameMkLst>
            <pc:docMk/>
            <pc:sldMk cId="548278419" sldId="2076137440"/>
            <ac:graphicFrameMk id="6" creationId="{DE057B59-8B2A-44A1-0384-C8EDB42F4E12}"/>
          </ac:graphicFrameMkLst>
        </pc:graphicFrameChg>
        <pc:graphicFrameChg chg="mod">
          <ac:chgData name="Rautaporras Petteri" userId="81ae4bc9-51ec-4b09-af2d-f08f9486593f" providerId="ADAL" clId="{C6AB9B68-BC35-48B8-97E0-8D42051183DF}" dt="2023-10-28T09:24:05.589" v="338"/>
          <ac:graphicFrameMkLst>
            <pc:docMk/>
            <pc:sldMk cId="548278419" sldId="2076137440"/>
            <ac:graphicFrameMk id="8" creationId="{00000000-0000-0000-0000-000000000000}"/>
          </ac:graphicFrameMkLst>
        </pc:graphicFrameChg>
        <pc:graphicFrameChg chg="mod modGraphic">
          <ac:chgData name="Rautaporras Petteri" userId="81ae4bc9-51ec-4b09-af2d-f08f9486593f" providerId="ADAL" clId="{C6AB9B68-BC35-48B8-97E0-8D42051183DF}" dt="2023-10-28T09:24:41.046" v="351" actId="20577"/>
          <ac:graphicFrameMkLst>
            <pc:docMk/>
            <pc:sldMk cId="548278419" sldId="2076137440"/>
            <ac:graphicFrameMk id="11" creationId="{00000000-0000-0000-0000-000000000000}"/>
          </ac:graphicFrameMkLst>
        </pc:graphicFrameChg>
      </pc:sldChg>
      <pc:sldChg chg="modSp mod">
        <pc:chgData name="Rautaporras Petteri" userId="81ae4bc9-51ec-4b09-af2d-f08f9486593f" providerId="ADAL" clId="{C6AB9B68-BC35-48B8-97E0-8D42051183DF}" dt="2023-10-31T07:42:18.476" v="801"/>
        <pc:sldMkLst>
          <pc:docMk/>
          <pc:sldMk cId="2080301044" sldId="2076137441"/>
        </pc:sldMkLst>
        <pc:spChg chg="mod">
          <ac:chgData name="Rautaporras Petteri" userId="81ae4bc9-51ec-4b09-af2d-f08f9486593f" providerId="ADAL" clId="{C6AB9B68-BC35-48B8-97E0-8D42051183DF}" dt="2023-10-27T07:31:08.434" v="63" actId="20577"/>
          <ac:spMkLst>
            <pc:docMk/>
            <pc:sldMk cId="2080301044" sldId="2076137441"/>
            <ac:spMk id="7" creationId="{00000000-0000-0000-0000-000000000000}"/>
          </ac:spMkLst>
        </pc:spChg>
        <pc:graphicFrameChg chg="modGraphic">
          <ac:chgData name="Rautaporras Petteri" userId="81ae4bc9-51ec-4b09-af2d-f08f9486593f" providerId="ADAL" clId="{C6AB9B68-BC35-48B8-97E0-8D42051183DF}" dt="2023-10-27T07:34:09.890" v="106" actId="14100"/>
          <ac:graphicFrameMkLst>
            <pc:docMk/>
            <pc:sldMk cId="2080301044" sldId="2076137441"/>
            <ac:graphicFrameMk id="6" creationId="{64946976-DD12-9515-E9AD-A095AF47943D}"/>
          </ac:graphicFrameMkLst>
        </pc:graphicFrameChg>
        <pc:graphicFrameChg chg="mod">
          <ac:chgData name="Rautaporras Petteri" userId="81ae4bc9-51ec-4b09-af2d-f08f9486593f" providerId="ADAL" clId="{C6AB9B68-BC35-48B8-97E0-8D42051183DF}" dt="2023-10-31T07:42:18.476" v="801"/>
          <ac:graphicFrameMkLst>
            <pc:docMk/>
            <pc:sldMk cId="2080301044" sldId="2076137441"/>
            <ac:graphicFrameMk id="8" creationId="{00000000-0000-0000-0000-000000000000}"/>
          </ac:graphicFrameMkLst>
        </pc:graphicFrameChg>
        <pc:graphicFrameChg chg="modGraphic">
          <ac:chgData name="Rautaporras Petteri" userId="81ae4bc9-51ec-4b09-af2d-f08f9486593f" providerId="ADAL" clId="{C6AB9B68-BC35-48B8-97E0-8D42051183DF}" dt="2023-10-28T09:25:38.661" v="364" actId="20577"/>
          <ac:graphicFrameMkLst>
            <pc:docMk/>
            <pc:sldMk cId="2080301044" sldId="2076137441"/>
            <ac:graphicFrameMk id="15" creationId="{55A23630-3A25-4A46-B3EC-C25E3B34ED51}"/>
          </ac:graphicFrameMkLst>
        </pc:graphicFrameChg>
      </pc:sldChg>
      <pc:sldChg chg="modSp add del mod">
        <pc:chgData name="Rautaporras Petteri" userId="81ae4bc9-51ec-4b09-af2d-f08f9486593f" providerId="ADAL" clId="{C6AB9B68-BC35-48B8-97E0-8D42051183DF}" dt="2023-10-29T18:55:56.961" v="530" actId="47"/>
        <pc:sldMkLst>
          <pc:docMk/>
          <pc:sldMk cId="2667477272" sldId="2076137454"/>
        </pc:sldMkLst>
        <pc:spChg chg="mod">
          <ac:chgData name="Rautaporras Petteri" userId="81ae4bc9-51ec-4b09-af2d-f08f9486593f" providerId="ADAL" clId="{C6AB9B68-BC35-48B8-97E0-8D42051183DF}" dt="2023-10-27T14:43:39.897" v="201" actId="20577"/>
          <ac:spMkLst>
            <pc:docMk/>
            <pc:sldMk cId="2667477272" sldId="2076137454"/>
            <ac:spMk id="9" creationId="{44425203-2A44-4D66-809C-7A80E3AC73E6}"/>
          </ac:spMkLst>
        </pc:spChg>
      </pc:sldChg>
      <pc:sldChg chg="modSp del mod">
        <pc:chgData name="Rautaporras Petteri" userId="81ae4bc9-51ec-4b09-af2d-f08f9486593f" providerId="ADAL" clId="{C6AB9B68-BC35-48B8-97E0-8D42051183DF}" dt="2023-10-28T10:03:07.872" v="493" actId="47"/>
        <pc:sldMkLst>
          <pc:docMk/>
          <pc:sldMk cId="63797635" sldId="2076137455"/>
        </pc:sldMkLst>
        <pc:spChg chg="mod">
          <ac:chgData name="Rautaporras Petteri" userId="81ae4bc9-51ec-4b09-af2d-f08f9486593f" providerId="ADAL" clId="{C6AB9B68-BC35-48B8-97E0-8D42051183DF}" dt="2023-10-27T14:37:40.533" v="198" actId="20577"/>
          <ac:spMkLst>
            <pc:docMk/>
            <pc:sldMk cId="63797635" sldId="2076137455"/>
            <ac:spMk id="2" creationId="{00000000-0000-0000-0000-000000000000}"/>
          </ac:spMkLst>
        </pc:spChg>
      </pc:sldChg>
      <pc:sldChg chg="modSp add del mod">
        <pc:chgData name="Rautaporras Petteri" userId="81ae4bc9-51ec-4b09-af2d-f08f9486593f" providerId="ADAL" clId="{C6AB9B68-BC35-48B8-97E0-8D42051183DF}" dt="2023-10-31T07:23:47.351" v="777" actId="27918"/>
        <pc:sldMkLst>
          <pc:docMk/>
          <pc:sldMk cId="3353053294" sldId="2076137457"/>
        </pc:sldMkLst>
        <pc:spChg chg="mod">
          <ac:chgData name="Rautaporras Petteri" userId="81ae4bc9-51ec-4b09-af2d-f08f9486593f" providerId="ADAL" clId="{C6AB9B68-BC35-48B8-97E0-8D42051183DF}" dt="2023-10-29T18:56:06.422" v="531" actId="20577"/>
          <ac:spMkLst>
            <pc:docMk/>
            <pc:sldMk cId="3353053294" sldId="2076137457"/>
            <ac:spMk id="2" creationId="{00000000-0000-0000-0000-000000000000}"/>
          </ac:spMkLst>
        </pc:spChg>
      </pc:sldChg>
      <pc:sldChg chg="modSp mod">
        <pc:chgData name="Rautaporras Petteri" userId="81ae4bc9-51ec-4b09-af2d-f08f9486593f" providerId="ADAL" clId="{C6AB9B68-BC35-48B8-97E0-8D42051183DF}" dt="2023-10-31T07:13:12.660" v="769" actId="20577"/>
        <pc:sldMkLst>
          <pc:docMk/>
          <pc:sldMk cId="908907755" sldId="2076137459"/>
        </pc:sldMkLst>
        <pc:spChg chg="mod">
          <ac:chgData name="Rautaporras Petteri" userId="81ae4bc9-51ec-4b09-af2d-f08f9486593f" providerId="ADAL" clId="{C6AB9B68-BC35-48B8-97E0-8D42051183DF}" dt="2023-10-29T18:57:35.588" v="629" actId="20577"/>
          <ac:spMkLst>
            <pc:docMk/>
            <pc:sldMk cId="908907755" sldId="2076137459"/>
            <ac:spMk id="2" creationId="{81FD0014-CD75-481A-A3A6-860DE62B96CA}"/>
          </ac:spMkLst>
        </pc:spChg>
        <pc:spChg chg="mod">
          <ac:chgData name="Rautaporras Petteri" userId="81ae4bc9-51ec-4b09-af2d-f08f9486593f" providerId="ADAL" clId="{C6AB9B68-BC35-48B8-97E0-8D42051183DF}" dt="2023-10-31T07:13:12.660" v="769" actId="20577"/>
          <ac:spMkLst>
            <pc:docMk/>
            <pc:sldMk cId="908907755" sldId="2076137459"/>
            <ac:spMk id="7" creationId="{A550D66C-AA58-4B32-9253-8DB410D4438D}"/>
          </ac:spMkLst>
        </pc:spChg>
        <pc:graphicFrameChg chg="mod">
          <ac:chgData name="Rautaporras Petteri" userId="81ae4bc9-51ec-4b09-af2d-f08f9486593f" providerId="ADAL" clId="{C6AB9B68-BC35-48B8-97E0-8D42051183DF}" dt="2023-10-29T18:52:31.523" v="494"/>
          <ac:graphicFrameMkLst>
            <pc:docMk/>
            <pc:sldMk cId="908907755" sldId="2076137459"/>
            <ac:graphicFrameMk id="11" creationId="{3A23A9AF-CC98-4FBC-A917-DCD4B1F79E91}"/>
          </ac:graphicFrameMkLst>
        </pc:graphicFrameChg>
      </pc:sldChg>
      <pc:sldChg chg="addSp delSp modSp mod">
        <pc:chgData name="Rautaporras Petteri" userId="81ae4bc9-51ec-4b09-af2d-f08f9486593f" providerId="ADAL" clId="{C6AB9B68-BC35-48B8-97E0-8D42051183DF}" dt="2023-10-31T07:17:15.790" v="771" actId="27918"/>
        <pc:sldMkLst>
          <pc:docMk/>
          <pc:sldMk cId="3938644479" sldId="2076137465"/>
        </pc:sldMkLst>
        <pc:spChg chg="del mod">
          <ac:chgData name="Rautaporras Petteri" userId="81ae4bc9-51ec-4b09-af2d-f08f9486593f" providerId="ADAL" clId="{C6AB9B68-BC35-48B8-97E0-8D42051183DF}" dt="2023-10-29T18:59:18.264" v="750" actId="478"/>
          <ac:spMkLst>
            <pc:docMk/>
            <pc:sldMk cId="3938644479" sldId="2076137465"/>
            <ac:spMk id="2" creationId="{A6BA6934-E30C-4F12-AE1E-CFCC257F08A4}"/>
          </ac:spMkLst>
        </pc:spChg>
        <pc:spChg chg="add mod">
          <ac:chgData name="Rautaporras Petteri" userId="81ae4bc9-51ec-4b09-af2d-f08f9486593f" providerId="ADAL" clId="{C6AB9B68-BC35-48B8-97E0-8D42051183DF}" dt="2023-10-29T18:59:26.703" v="753" actId="20577"/>
          <ac:spMkLst>
            <pc:docMk/>
            <pc:sldMk cId="3938644479" sldId="2076137465"/>
            <ac:spMk id="8" creationId="{4F2E73D3-288A-E10D-BD19-58D622FF4BEC}"/>
          </ac:spMkLst>
        </pc:spChg>
      </pc:sldChg>
    </pc:docChg>
  </pc:docChgLst>
  <pc:docChgLst>
    <pc:chgData name="Rautaporras Petteri" userId="d9004aa4-7491-43fa-b04f-4f6e300df2fa" providerId="ADAL" clId="{2F156809-E422-43C9-8B5E-C199684B28EB}"/>
    <pc:docChg chg="custSel addSld delSld modSld sldOrd">
      <pc:chgData name="Rautaporras Petteri" userId="d9004aa4-7491-43fa-b04f-4f6e300df2fa" providerId="ADAL" clId="{2F156809-E422-43C9-8B5E-C199684B28EB}" dt="2021-08-03T18:05:09.826" v="617" actId="20577"/>
      <pc:docMkLst>
        <pc:docMk/>
      </pc:docMkLst>
      <pc:sldChg chg="addSp delSp modSp mod">
        <pc:chgData name="Rautaporras Petteri" userId="d9004aa4-7491-43fa-b04f-4f6e300df2fa" providerId="ADAL" clId="{2F156809-E422-43C9-8B5E-C199684B28EB}" dt="2021-07-28T13:29:25.162" v="226" actId="20577"/>
        <pc:sldMkLst>
          <pc:docMk/>
          <pc:sldMk cId="3984870155" sldId="256"/>
        </pc:sldMkLst>
        <pc:spChg chg="mod">
          <ac:chgData name="Rautaporras Petteri" userId="d9004aa4-7491-43fa-b04f-4f6e300df2fa" providerId="ADAL" clId="{2F156809-E422-43C9-8B5E-C199684B28EB}" dt="2021-07-28T13:29:17.639" v="216" actId="20577"/>
          <ac:spMkLst>
            <pc:docMk/>
            <pc:sldMk cId="3984870155" sldId="256"/>
            <ac:spMk id="2" creationId="{1EA16522-6D7C-4EC7-AF1E-1A8A6FD7091A}"/>
          </ac:spMkLst>
        </pc:spChg>
        <pc:spChg chg="mod">
          <ac:chgData name="Rautaporras Petteri" userId="d9004aa4-7491-43fa-b04f-4f6e300df2fa" providerId="ADAL" clId="{2F156809-E422-43C9-8B5E-C199684B28EB}" dt="2021-07-28T13:29:25.162" v="226" actId="20577"/>
          <ac:spMkLst>
            <pc:docMk/>
            <pc:sldMk cId="3984870155" sldId="256"/>
            <ac:spMk id="7" creationId="{E5D8414E-05B2-45E8-B1A5-433C94DBAC85}"/>
          </ac:spMkLst>
        </pc:spChg>
        <pc:picChg chg="add mod">
          <ac:chgData name="Rautaporras Petteri" userId="d9004aa4-7491-43fa-b04f-4f6e300df2fa" providerId="ADAL" clId="{2F156809-E422-43C9-8B5E-C199684B28EB}" dt="2021-07-28T13:29:00.437" v="135" actId="1076"/>
          <ac:picMkLst>
            <pc:docMk/>
            <pc:sldMk cId="3984870155" sldId="256"/>
            <ac:picMk id="8" creationId="{068612EF-B7CD-45C2-8EFE-3B15DE06435D}"/>
          </ac:picMkLst>
        </pc:picChg>
        <pc:picChg chg="del">
          <ac:chgData name="Rautaporras Petteri" userId="d9004aa4-7491-43fa-b04f-4f6e300df2fa" providerId="ADAL" clId="{2F156809-E422-43C9-8B5E-C199684B28EB}" dt="2021-07-28T13:28:35.483" v="132" actId="478"/>
          <ac:picMkLst>
            <pc:docMk/>
            <pc:sldMk cId="3984870155" sldId="256"/>
            <ac:picMk id="9" creationId="{A9649748-2E92-4CDB-AF82-5D6827594CAF}"/>
          </ac:picMkLst>
        </pc:picChg>
      </pc:sldChg>
      <pc:sldChg chg="del">
        <pc:chgData name="Rautaporras Petteri" userId="d9004aa4-7491-43fa-b04f-4f6e300df2fa" providerId="ADAL" clId="{2F156809-E422-43C9-8B5E-C199684B28EB}" dt="2021-08-02T17:25:57.802" v="506" actId="47"/>
        <pc:sldMkLst>
          <pc:docMk/>
          <pc:sldMk cId="347492013" sldId="258"/>
        </pc:sldMkLst>
      </pc:sldChg>
      <pc:sldChg chg="modSp add del">
        <pc:chgData name="Rautaporras Petteri" userId="d9004aa4-7491-43fa-b04f-4f6e300df2fa" providerId="ADAL" clId="{2F156809-E422-43C9-8B5E-C199684B28EB}" dt="2021-07-28T13:24:05.851" v="46" actId="47"/>
        <pc:sldMkLst>
          <pc:docMk/>
          <pc:sldMk cId="2361337256" sldId="259"/>
        </pc:sldMkLst>
        <pc:graphicFrameChg chg="mod">
          <ac:chgData name="Rautaporras Petteri" userId="d9004aa4-7491-43fa-b04f-4f6e300df2fa" providerId="ADAL" clId="{2F156809-E422-43C9-8B5E-C199684B28EB}" dt="2021-07-28T13:21:07.625" v="32"/>
          <ac:graphicFrameMkLst>
            <pc:docMk/>
            <pc:sldMk cId="2361337256" sldId="259"/>
            <ac:graphicFrameMk id="10" creationId="{00000000-0000-0000-0000-000000000000}"/>
          </ac:graphicFrameMkLst>
        </pc:graphicFrameChg>
      </pc:sldChg>
      <pc:sldChg chg="addSp delSp modSp add mod ord">
        <pc:chgData name="Rautaporras Petteri" userId="d9004aa4-7491-43fa-b04f-4f6e300df2fa" providerId="ADAL" clId="{2F156809-E422-43C9-8B5E-C199684B28EB}" dt="2021-08-02T06:00:08.223" v="490"/>
        <pc:sldMkLst>
          <pc:docMk/>
          <pc:sldMk cId="912479398" sldId="261"/>
        </pc:sldMkLst>
        <pc:spChg chg="mod">
          <ac:chgData name="Rautaporras Petteri" userId="d9004aa4-7491-43fa-b04f-4f6e300df2fa" providerId="ADAL" clId="{2F156809-E422-43C9-8B5E-C199684B28EB}" dt="2021-07-28T13:24:24.970" v="99" actId="20577"/>
          <ac:spMkLst>
            <pc:docMk/>
            <pc:sldMk cId="912479398" sldId="261"/>
            <ac:spMk id="2" creationId="{00000000-0000-0000-0000-000000000000}"/>
          </ac:spMkLst>
        </pc:spChg>
        <pc:spChg chg="mod">
          <ac:chgData name="Rautaporras Petteri" userId="d9004aa4-7491-43fa-b04f-4f6e300df2fa" providerId="ADAL" clId="{2F156809-E422-43C9-8B5E-C199684B28EB}" dt="2021-07-28T13:25:29.296" v="128" actId="20577"/>
          <ac:spMkLst>
            <pc:docMk/>
            <pc:sldMk cId="912479398" sldId="261"/>
            <ac:spMk id="7" creationId="{00000000-0000-0000-0000-000000000000}"/>
          </ac:spMkLst>
        </pc:spChg>
        <pc:spChg chg="add del mod">
          <ac:chgData name="Rautaporras Petteri" userId="d9004aa4-7491-43fa-b04f-4f6e300df2fa" providerId="ADAL" clId="{2F156809-E422-43C9-8B5E-C199684B28EB}" dt="2021-07-28T13:23:59.945" v="45"/>
          <ac:spMkLst>
            <pc:docMk/>
            <pc:sldMk cId="912479398" sldId="261"/>
            <ac:spMk id="8" creationId="{CB5F6919-B6C1-4347-8B2A-C7D9C2E8FB88}"/>
          </ac:spMkLst>
        </pc:spChg>
        <pc:spChg chg="add del mod">
          <ac:chgData name="Rautaporras Petteri" userId="d9004aa4-7491-43fa-b04f-4f6e300df2fa" providerId="ADAL" clId="{2F156809-E422-43C9-8B5E-C199684B28EB}" dt="2021-07-28T13:26:14.991" v="131"/>
          <ac:spMkLst>
            <pc:docMk/>
            <pc:sldMk cId="912479398" sldId="261"/>
            <ac:spMk id="13" creationId="{13729722-6EA6-4EA1-8E84-86394A8AE090}"/>
          </ac:spMkLst>
        </pc:spChg>
        <pc:graphicFrameChg chg="add del mod">
          <ac:chgData name="Rautaporras Petteri" userId="d9004aa4-7491-43fa-b04f-4f6e300df2fa" providerId="ADAL" clId="{2F156809-E422-43C9-8B5E-C199684B28EB}" dt="2021-07-28T13:23:59.114" v="44" actId="21"/>
          <ac:graphicFrameMkLst>
            <pc:docMk/>
            <pc:sldMk cId="912479398" sldId="261"/>
            <ac:graphicFrameMk id="9" creationId="{F6A92A74-4F0C-4C13-8F86-A33F422BA027}"/>
          </ac:graphicFrameMkLst>
        </pc:graphicFrameChg>
        <pc:graphicFrameChg chg="del mod">
          <ac:chgData name="Rautaporras Petteri" userId="d9004aa4-7491-43fa-b04f-4f6e300df2fa" providerId="ADAL" clId="{2F156809-E422-43C9-8B5E-C199684B28EB}" dt="2021-07-28T13:23:56.131" v="42" actId="478"/>
          <ac:graphicFrameMkLst>
            <pc:docMk/>
            <pc:sldMk cId="912479398" sldId="261"/>
            <ac:graphicFrameMk id="10" creationId="{00000000-0000-0000-0000-000000000000}"/>
          </ac:graphicFrameMkLst>
        </pc:graphicFrameChg>
        <pc:graphicFrameChg chg="add del mod">
          <ac:chgData name="Rautaporras Petteri" userId="d9004aa4-7491-43fa-b04f-4f6e300df2fa" providerId="ADAL" clId="{2F156809-E422-43C9-8B5E-C199684B28EB}" dt="2021-07-28T13:25:26.759" v="127" actId="478"/>
          <ac:graphicFrameMkLst>
            <pc:docMk/>
            <pc:sldMk cId="912479398" sldId="261"/>
            <ac:graphicFrameMk id="11" creationId="{29A442F3-81F1-4F73-BD3D-2E3F69E2DE11}"/>
          </ac:graphicFrameMkLst>
        </pc:graphicFrameChg>
        <pc:graphicFrameChg chg="add del mod">
          <ac:chgData name="Rautaporras Petteri" userId="d9004aa4-7491-43fa-b04f-4f6e300df2fa" providerId="ADAL" clId="{2F156809-E422-43C9-8B5E-C199684B28EB}" dt="2021-07-28T13:26:14.158" v="130" actId="21"/>
          <ac:graphicFrameMkLst>
            <pc:docMk/>
            <pc:sldMk cId="912479398" sldId="261"/>
            <ac:graphicFrameMk id="14" creationId="{2CF5F3FC-581C-4FDB-8AA1-0D1E6AA87C76}"/>
          </ac:graphicFrameMkLst>
        </pc:graphicFrameChg>
        <pc:graphicFrameChg chg="add mod">
          <ac:chgData name="Rautaporras Petteri" userId="d9004aa4-7491-43fa-b04f-4f6e300df2fa" providerId="ADAL" clId="{2F156809-E422-43C9-8B5E-C199684B28EB}" dt="2021-07-28T13:26:14.991" v="131"/>
          <ac:graphicFrameMkLst>
            <pc:docMk/>
            <pc:sldMk cId="912479398" sldId="261"/>
            <ac:graphicFrameMk id="15" creationId="{700487CA-A246-4A6D-AFFF-F0216AAC0A9A}"/>
          </ac:graphicFrameMkLst>
        </pc:graphicFrameChg>
      </pc:sldChg>
      <pc:sldChg chg="modSp add mod ord">
        <pc:chgData name="Rautaporras Petteri" userId="d9004aa4-7491-43fa-b04f-4f6e300df2fa" providerId="ADAL" clId="{2F156809-E422-43C9-8B5E-C199684B28EB}" dt="2021-08-02T06:02:09.307" v="497"/>
        <pc:sldMkLst>
          <pc:docMk/>
          <pc:sldMk cId="299574909" sldId="272"/>
        </pc:sldMkLst>
        <pc:spChg chg="mod">
          <ac:chgData name="Rautaporras Petteri" userId="d9004aa4-7491-43fa-b04f-4f6e300df2fa" providerId="ADAL" clId="{2F156809-E422-43C9-8B5E-C199684B28EB}" dt="2021-07-30T13:12:28.687" v="488" actId="20577"/>
          <ac:spMkLst>
            <pc:docMk/>
            <pc:sldMk cId="299574909" sldId="272"/>
            <ac:spMk id="7" creationId="{00000000-0000-0000-0000-000000000000}"/>
          </ac:spMkLst>
        </pc:spChg>
      </pc:sldChg>
      <pc:sldChg chg="modSp mod">
        <pc:chgData name="Rautaporras Petteri" userId="d9004aa4-7491-43fa-b04f-4f6e300df2fa" providerId="ADAL" clId="{2F156809-E422-43C9-8B5E-C199684B28EB}" dt="2021-08-02T06:05:42.815" v="505" actId="20577"/>
        <pc:sldMkLst>
          <pc:docMk/>
          <pc:sldMk cId="2558427506" sldId="276"/>
        </pc:sldMkLst>
        <pc:spChg chg="mod">
          <ac:chgData name="Rautaporras Petteri" userId="d9004aa4-7491-43fa-b04f-4f6e300df2fa" providerId="ADAL" clId="{2F156809-E422-43C9-8B5E-C199684B28EB}" dt="2021-08-02T06:05:42.815" v="505" actId="20577"/>
          <ac:spMkLst>
            <pc:docMk/>
            <pc:sldMk cId="2558427506" sldId="276"/>
            <ac:spMk id="7" creationId="{00000000-0000-0000-0000-000000000000}"/>
          </ac:spMkLst>
        </pc:spChg>
        <pc:graphicFrameChg chg="mod">
          <ac:chgData name="Rautaporras Petteri" userId="d9004aa4-7491-43fa-b04f-4f6e300df2fa" providerId="ADAL" clId="{2F156809-E422-43C9-8B5E-C199684B28EB}" dt="2021-07-30T12:45:58.421" v="467"/>
          <ac:graphicFrameMkLst>
            <pc:docMk/>
            <pc:sldMk cId="2558427506" sldId="276"/>
            <ac:graphicFrameMk id="9" creationId="{00000000-0000-0000-0000-000000000000}"/>
          </ac:graphicFrameMkLst>
        </pc:graphicFrameChg>
      </pc:sldChg>
      <pc:sldChg chg="modSp add del">
        <pc:chgData name="Rautaporras Petteri" userId="d9004aa4-7491-43fa-b04f-4f6e300df2fa" providerId="ADAL" clId="{2F156809-E422-43C9-8B5E-C199684B28EB}" dt="2021-07-28T12:01:32.800" v="7" actId="47"/>
        <pc:sldMkLst>
          <pc:docMk/>
          <pc:sldMk cId="4070446518" sldId="280"/>
        </pc:sldMkLst>
        <pc:graphicFrameChg chg="mod">
          <ac:chgData name="Rautaporras Petteri" userId="d9004aa4-7491-43fa-b04f-4f6e300df2fa" providerId="ADAL" clId="{2F156809-E422-43C9-8B5E-C199684B28EB}" dt="2021-07-28T12:00:34.337" v="1"/>
          <ac:graphicFrameMkLst>
            <pc:docMk/>
            <pc:sldMk cId="4070446518" sldId="280"/>
            <ac:graphicFrameMk id="11" creationId="{1BC4FF3C-05BF-4AEE-A37E-EDFE6C39B483}"/>
          </ac:graphicFrameMkLst>
        </pc:graphicFrameChg>
      </pc:sldChg>
      <pc:sldChg chg="modSp add">
        <pc:chgData name="Rautaporras Petteri" userId="d9004aa4-7491-43fa-b04f-4f6e300df2fa" providerId="ADAL" clId="{2F156809-E422-43C9-8B5E-C199684B28EB}" dt="2021-07-30T12:45:55.166" v="464"/>
        <pc:sldMkLst>
          <pc:docMk/>
          <pc:sldMk cId="234392101" sldId="283"/>
        </pc:sldMkLst>
        <pc:graphicFrameChg chg="mod">
          <ac:chgData name="Rautaporras Petteri" userId="d9004aa4-7491-43fa-b04f-4f6e300df2fa" providerId="ADAL" clId="{2F156809-E422-43C9-8B5E-C199684B28EB}" dt="2021-07-30T12:45:55.166" v="464"/>
          <ac:graphicFrameMkLst>
            <pc:docMk/>
            <pc:sldMk cId="234392101" sldId="283"/>
            <ac:graphicFrameMk id="18" creationId="{5C0EBE92-AFAE-40A8-9E3C-F54339200160}"/>
          </ac:graphicFrameMkLst>
        </pc:graphicFrameChg>
      </pc:sldChg>
      <pc:sldChg chg="modSp mod">
        <pc:chgData name="Rautaporras Petteri" userId="d9004aa4-7491-43fa-b04f-4f6e300df2fa" providerId="ADAL" clId="{2F156809-E422-43C9-8B5E-C199684B28EB}" dt="2021-08-02T06:05:37.365" v="501" actId="20577"/>
        <pc:sldMkLst>
          <pc:docMk/>
          <pc:sldMk cId="536686186" sldId="285"/>
        </pc:sldMkLst>
        <pc:spChg chg="mod">
          <ac:chgData name="Rautaporras Petteri" userId="d9004aa4-7491-43fa-b04f-4f6e300df2fa" providerId="ADAL" clId="{2F156809-E422-43C9-8B5E-C199684B28EB}" dt="2021-08-02T06:05:37.365" v="501" actId="20577"/>
          <ac:spMkLst>
            <pc:docMk/>
            <pc:sldMk cId="536686186" sldId="285"/>
            <ac:spMk id="7" creationId="{00000000-0000-0000-0000-000000000000}"/>
          </ac:spMkLst>
        </pc:spChg>
        <pc:graphicFrameChg chg="mod">
          <ac:chgData name="Rautaporras Petteri" userId="d9004aa4-7491-43fa-b04f-4f6e300df2fa" providerId="ADAL" clId="{2F156809-E422-43C9-8B5E-C199684B28EB}" dt="2021-07-30T12:45:59.005" v="468"/>
          <ac:graphicFrameMkLst>
            <pc:docMk/>
            <pc:sldMk cId="536686186" sldId="285"/>
            <ac:graphicFrameMk id="15" creationId="{74A43613-5198-4036-8EBC-B4DB34A53CC5}"/>
          </ac:graphicFrameMkLst>
        </pc:graphicFrameChg>
      </pc:sldChg>
      <pc:sldChg chg="del">
        <pc:chgData name="Rautaporras Petteri" userId="d9004aa4-7491-43fa-b04f-4f6e300df2fa" providerId="ADAL" clId="{2F156809-E422-43C9-8B5E-C199684B28EB}" dt="2021-07-28T13:34:18.359" v="439" actId="47"/>
        <pc:sldMkLst>
          <pc:docMk/>
          <pc:sldMk cId="2833165680" sldId="356"/>
        </pc:sldMkLst>
      </pc:sldChg>
      <pc:sldChg chg="del">
        <pc:chgData name="Rautaporras Petteri" userId="d9004aa4-7491-43fa-b04f-4f6e300df2fa" providerId="ADAL" clId="{2F156809-E422-43C9-8B5E-C199684B28EB}" dt="2021-07-28T13:34:14.305" v="437" actId="47"/>
        <pc:sldMkLst>
          <pc:docMk/>
          <pc:sldMk cId="698580732" sldId="363"/>
        </pc:sldMkLst>
      </pc:sldChg>
      <pc:sldChg chg="modSp add mod">
        <pc:chgData name="Rautaporras Petteri" userId="d9004aa4-7491-43fa-b04f-4f6e300df2fa" providerId="ADAL" clId="{2F156809-E422-43C9-8B5E-C199684B28EB}" dt="2021-07-30T12:47:57.482" v="473" actId="20577"/>
        <pc:sldMkLst>
          <pc:docMk/>
          <pc:sldMk cId="2843273578" sldId="922"/>
        </pc:sldMkLst>
        <pc:spChg chg="mod">
          <ac:chgData name="Rautaporras Petteri" userId="d9004aa4-7491-43fa-b04f-4f6e300df2fa" providerId="ADAL" clId="{2F156809-E422-43C9-8B5E-C199684B28EB}" dt="2021-07-30T12:47:57.482" v="473" actId="20577"/>
          <ac:spMkLst>
            <pc:docMk/>
            <pc:sldMk cId="2843273578" sldId="922"/>
            <ac:spMk id="7" creationId="{00000000-0000-0000-0000-000000000000}"/>
          </ac:spMkLst>
        </pc:spChg>
      </pc:sldChg>
      <pc:sldChg chg="modSp mod ord">
        <pc:chgData name="Rautaporras Petteri" userId="d9004aa4-7491-43fa-b04f-4f6e300df2fa" providerId="ADAL" clId="{2F156809-E422-43C9-8B5E-C199684B28EB}" dt="2021-08-02T06:00:13.129" v="492"/>
        <pc:sldMkLst>
          <pc:docMk/>
          <pc:sldMk cId="1951005388" sldId="1006"/>
        </pc:sldMkLst>
        <pc:spChg chg="mod">
          <ac:chgData name="Rautaporras Petteri" userId="d9004aa4-7491-43fa-b04f-4f6e300df2fa" providerId="ADAL" clId="{2F156809-E422-43C9-8B5E-C199684B28EB}" dt="2021-07-30T12:32:50.147" v="450"/>
          <ac:spMkLst>
            <pc:docMk/>
            <pc:sldMk cId="1951005388" sldId="1006"/>
            <ac:spMk id="2" creationId="{1EA16522-6D7C-4EC7-AF1E-1A8A6FD7091A}"/>
          </ac:spMkLst>
        </pc:spChg>
        <pc:spChg chg="mod">
          <ac:chgData name="Rautaporras Petteri" userId="d9004aa4-7491-43fa-b04f-4f6e300df2fa" providerId="ADAL" clId="{2F156809-E422-43C9-8B5E-C199684B28EB}" dt="2021-07-28T13:30:37.050" v="278" actId="20577"/>
          <ac:spMkLst>
            <pc:docMk/>
            <pc:sldMk cId="1951005388" sldId="1006"/>
            <ac:spMk id="8" creationId="{90C026DD-3A51-4C75-99FD-A0BB96DF5E3D}"/>
          </ac:spMkLst>
        </pc:spChg>
        <pc:spChg chg="mod">
          <ac:chgData name="Rautaporras Petteri" userId="d9004aa4-7491-43fa-b04f-4f6e300df2fa" providerId="ADAL" clId="{2F156809-E422-43C9-8B5E-C199684B28EB}" dt="2021-07-28T13:30:12.789" v="268" actId="20577"/>
          <ac:spMkLst>
            <pc:docMk/>
            <pc:sldMk cId="1951005388" sldId="1006"/>
            <ac:spMk id="9" creationId="{D2FB5650-78F6-4EB6-B6F4-80F129B2569E}"/>
          </ac:spMkLst>
        </pc:spChg>
        <pc:spChg chg="mod">
          <ac:chgData name="Rautaporras Petteri" userId="d9004aa4-7491-43fa-b04f-4f6e300df2fa" providerId="ADAL" clId="{2F156809-E422-43C9-8B5E-C199684B28EB}" dt="2021-07-30T12:32:02.209" v="449" actId="1076"/>
          <ac:spMkLst>
            <pc:docMk/>
            <pc:sldMk cId="1951005388" sldId="1006"/>
            <ac:spMk id="11" creationId="{FF548E46-CA50-46E2-A8F9-986985EA3093}"/>
          </ac:spMkLst>
        </pc:spChg>
      </pc:sldChg>
      <pc:sldChg chg="modSp mod">
        <pc:chgData name="Rautaporras Petteri" userId="d9004aa4-7491-43fa-b04f-4f6e300df2fa" providerId="ADAL" clId="{2F156809-E422-43C9-8B5E-C199684B28EB}" dt="2021-08-03T11:14:59.869" v="598" actId="27918"/>
        <pc:sldMkLst>
          <pc:docMk/>
          <pc:sldMk cId="1883353922" sldId="1049"/>
        </pc:sldMkLst>
        <pc:graphicFrameChg chg="mod">
          <ac:chgData name="Rautaporras Petteri" userId="d9004aa4-7491-43fa-b04f-4f6e300df2fa" providerId="ADAL" clId="{2F156809-E422-43C9-8B5E-C199684B28EB}" dt="2021-08-03T05:15:57.534" v="528"/>
          <ac:graphicFrameMkLst>
            <pc:docMk/>
            <pc:sldMk cId="1883353922" sldId="1049"/>
            <ac:graphicFrameMk id="11" creationId="{00000000-0000-0000-0000-000000000000}"/>
          </ac:graphicFrameMkLst>
        </pc:graphicFrameChg>
      </pc:sldChg>
      <pc:sldChg chg="modSp mod ord">
        <pc:chgData name="Rautaporras Petteri" userId="d9004aa4-7491-43fa-b04f-4f6e300df2fa" providerId="ADAL" clId="{2F156809-E422-43C9-8B5E-C199684B28EB}" dt="2021-08-03T11:40:16.561" v="615"/>
        <pc:sldMkLst>
          <pc:docMk/>
          <pc:sldMk cId="1255078131" sldId="1051"/>
        </pc:sldMkLst>
        <pc:spChg chg="mod">
          <ac:chgData name="Rautaporras Petteri" userId="d9004aa4-7491-43fa-b04f-4f6e300df2fa" providerId="ADAL" clId="{2F156809-E422-43C9-8B5E-C199684B28EB}" dt="2021-08-03T11:40:16.561" v="615"/>
          <ac:spMkLst>
            <pc:docMk/>
            <pc:sldMk cId="1255078131" sldId="1051"/>
            <ac:spMk id="6" creationId="{00000000-0000-0000-0000-000000000000}"/>
          </ac:spMkLst>
        </pc:spChg>
        <pc:spChg chg="mod">
          <ac:chgData name="Rautaporras Petteri" userId="d9004aa4-7491-43fa-b04f-4f6e300df2fa" providerId="ADAL" clId="{2F156809-E422-43C9-8B5E-C199684B28EB}" dt="2021-08-03T05:14:45.977" v="526" actId="20577"/>
          <ac:spMkLst>
            <pc:docMk/>
            <pc:sldMk cId="1255078131" sldId="1051"/>
            <ac:spMk id="7" creationId="{00000000-0000-0000-0000-000000000000}"/>
          </ac:spMkLst>
        </pc:spChg>
      </pc:sldChg>
      <pc:sldChg chg="modSp mod ord">
        <pc:chgData name="Rautaporras Petteri" userId="d9004aa4-7491-43fa-b04f-4f6e300df2fa" providerId="ADAL" clId="{2F156809-E422-43C9-8B5E-C199684B28EB}" dt="2021-08-03T11:14:11.478" v="596" actId="27918"/>
        <pc:sldMkLst>
          <pc:docMk/>
          <pc:sldMk cId="3461487886" sldId="1065"/>
        </pc:sldMkLst>
        <pc:graphicFrameChg chg="mod">
          <ac:chgData name="Rautaporras Petteri" userId="d9004aa4-7491-43fa-b04f-4f6e300df2fa" providerId="ADAL" clId="{2F156809-E422-43C9-8B5E-C199684B28EB}" dt="2021-08-03T05:15:10.168" v="527"/>
          <ac:graphicFrameMkLst>
            <pc:docMk/>
            <pc:sldMk cId="3461487886" sldId="1065"/>
            <ac:graphicFrameMk id="25" creationId="{00000000-0000-0000-0000-000000000000}"/>
          </ac:graphicFrameMkLst>
        </pc:graphicFrameChg>
      </pc:sldChg>
      <pc:sldChg chg="del">
        <pc:chgData name="Rautaporras Petteri" userId="d9004aa4-7491-43fa-b04f-4f6e300df2fa" providerId="ADAL" clId="{2F156809-E422-43C9-8B5E-C199684B28EB}" dt="2021-07-28T13:34:16.603" v="438" actId="47"/>
        <pc:sldMkLst>
          <pc:docMk/>
          <pc:sldMk cId="3421334924" sldId="1067"/>
        </pc:sldMkLst>
      </pc:sldChg>
      <pc:sldChg chg="addSp delSp modSp mod ord">
        <pc:chgData name="Rautaporras Petteri" userId="d9004aa4-7491-43fa-b04f-4f6e300df2fa" providerId="ADAL" clId="{2F156809-E422-43C9-8B5E-C199684B28EB}" dt="2021-08-03T11:12:49.823" v="594" actId="27918"/>
        <pc:sldMkLst>
          <pc:docMk/>
          <pc:sldMk cId="800762062" sldId="1068"/>
        </pc:sldMkLst>
        <pc:graphicFrameChg chg="del">
          <ac:chgData name="Rautaporras Petteri" userId="d9004aa4-7491-43fa-b04f-4f6e300df2fa" providerId="ADAL" clId="{2F156809-E422-43C9-8B5E-C199684B28EB}" dt="2021-08-02T17:26:05.576" v="507" actId="478"/>
          <ac:graphicFrameMkLst>
            <pc:docMk/>
            <pc:sldMk cId="800762062" sldId="1068"/>
            <ac:graphicFrameMk id="8" creationId="{00000000-0000-0000-0000-000000000000}"/>
          </ac:graphicFrameMkLst>
        </pc:graphicFrameChg>
        <pc:graphicFrameChg chg="add mod">
          <ac:chgData name="Rautaporras Petteri" userId="d9004aa4-7491-43fa-b04f-4f6e300df2fa" providerId="ADAL" clId="{2F156809-E422-43C9-8B5E-C199684B28EB}" dt="2021-08-02T17:26:09.240" v="508"/>
          <ac:graphicFrameMkLst>
            <pc:docMk/>
            <pc:sldMk cId="800762062" sldId="1068"/>
            <ac:graphicFrameMk id="9" creationId="{93F89908-B191-4DB0-8E05-E1C2494CF477}"/>
          </ac:graphicFrameMkLst>
        </pc:graphicFrameChg>
      </pc:sldChg>
      <pc:sldChg chg="modSp mod">
        <pc:chgData name="Rautaporras Petteri" userId="d9004aa4-7491-43fa-b04f-4f6e300df2fa" providerId="ADAL" clId="{2F156809-E422-43C9-8B5E-C199684B28EB}" dt="2021-07-30T12:45:53.797" v="463"/>
        <pc:sldMkLst>
          <pc:docMk/>
          <pc:sldMk cId="3588709971" sldId="1118"/>
        </pc:sldMkLst>
        <pc:spChg chg="mod">
          <ac:chgData name="Rautaporras Petteri" userId="d9004aa4-7491-43fa-b04f-4f6e300df2fa" providerId="ADAL" clId="{2F156809-E422-43C9-8B5E-C199684B28EB}" dt="2021-07-30T12:42:28.322" v="451" actId="20577"/>
          <ac:spMkLst>
            <pc:docMk/>
            <pc:sldMk cId="3588709971" sldId="1118"/>
            <ac:spMk id="13" creationId="{7E75BD30-45EA-416E-8741-70B2B9911108}"/>
          </ac:spMkLst>
        </pc:spChg>
        <pc:graphicFrameChg chg="mod">
          <ac:chgData name="Rautaporras Petteri" userId="d9004aa4-7491-43fa-b04f-4f6e300df2fa" providerId="ADAL" clId="{2F156809-E422-43C9-8B5E-C199684B28EB}" dt="2021-07-30T12:45:53.797" v="463"/>
          <ac:graphicFrameMkLst>
            <pc:docMk/>
            <pc:sldMk cId="3588709971" sldId="1118"/>
            <ac:graphicFrameMk id="9" creationId="{77D08159-59A8-4D26-8835-EADDC01FB2C4}"/>
          </ac:graphicFrameMkLst>
        </pc:graphicFrameChg>
      </pc:sldChg>
      <pc:sldChg chg="modSp del mod">
        <pc:chgData name="Rautaporras Petteri" userId="d9004aa4-7491-43fa-b04f-4f6e300df2fa" providerId="ADAL" clId="{2F156809-E422-43C9-8B5E-C199684B28EB}" dt="2021-08-02T06:01:30.475" v="493" actId="47"/>
        <pc:sldMkLst>
          <pc:docMk/>
          <pc:sldMk cId="2192367370" sldId="2076137432"/>
        </pc:sldMkLst>
        <pc:spChg chg="mod">
          <ac:chgData name="Rautaporras Petteri" userId="d9004aa4-7491-43fa-b04f-4f6e300df2fa" providerId="ADAL" clId="{2F156809-E422-43C9-8B5E-C199684B28EB}" dt="2021-07-30T13:03:42.483" v="479" actId="20577"/>
          <ac:spMkLst>
            <pc:docMk/>
            <pc:sldMk cId="2192367370" sldId="2076137432"/>
            <ac:spMk id="7" creationId="{00000000-0000-0000-0000-000000000000}"/>
          </ac:spMkLst>
        </pc:spChg>
        <pc:graphicFrameChg chg="mod">
          <ac:chgData name="Rautaporras Petteri" userId="d9004aa4-7491-43fa-b04f-4f6e300df2fa" providerId="ADAL" clId="{2F156809-E422-43C9-8B5E-C199684B28EB}" dt="2021-07-30T12:45:57.797" v="466"/>
          <ac:graphicFrameMkLst>
            <pc:docMk/>
            <pc:sldMk cId="2192367370" sldId="2076137432"/>
            <ac:graphicFrameMk id="12" creationId="{00000000-0000-0000-0000-000000000000}"/>
          </ac:graphicFrameMkLst>
        </pc:graphicFrameChg>
      </pc:sldChg>
      <pc:sldChg chg="modSp mod">
        <pc:chgData name="Rautaporras Petteri" userId="d9004aa4-7491-43fa-b04f-4f6e300df2fa" providerId="ADAL" clId="{2F156809-E422-43C9-8B5E-C199684B28EB}" dt="2021-08-03T11:15:53.724" v="600" actId="27918"/>
        <pc:sldMkLst>
          <pc:docMk/>
          <pc:sldMk cId="616389290" sldId="2076137434"/>
        </pc:sldMkLst>
        <pc:graphicFrameChg chg="mod">
          <ac:chgData name="Rautaporras Petteri" userId="d9004aa4-7491-43fa-b04f-4f6e300df2fa" providerId="ADAL" clId="{2F156809-E422-43C9-8B5E-C199684B28EB}" dt="2021-08-03T05:16:07.973" v="529"/>
          <ac:graphicFrameMkLst>
            <pc:docMk/>
            <pc:sldMk cId="616389290" sldId="2076137434"/>
            <ac:graphicFrameMk id="25" creationId="{00000000-0000-0000-0000-000000000000}"/>
          </ac:graphicFrameMkLst>
        </pc:graphicFrameChg>
      </pc:sldChg>
      <pc:sldChg chg="modSp mod">
        <pc:chgData name="Rautaporras Petteri" userId="d9004aa4-7491-43fa-b04f-4f6e300df2fa" providerId="ADAL" clId="{2F156809-E422-43C9-8B5E-C199684B28EB}" dt="2021-08-03T18:05:00.277" v="616" actId="20577"/>
        <pc:sldMkLst>
          <pc:docMk/>
          <pc:sldMk cId="3005809879" sldId="2076137435"/>
        </pc:sldMkLst>
        <pc:graphicFrameChg chg="mod modGraphic">
          <ac:chgData name="Rautaporras Petteri" userId="d9004aa4-7491-43fa-b04f-4f6e300df2fa" providerId="ADAL" clId="{2F156809-E422-43C9-8B5E-C199684B28EB}" dt="2021-08-03T18:05:00.277" v="616" actId="20577"/>
          <ac:graphicFrameMkLst>
            <pc:docMk/>
            <pc:sldMk cId="3005809879" sldId="2076137435"/>
            <ac:graphicFrameMk id="25" creationId="{00000000-0000-0000-0000-000000000000}"/>
          </ac:graphicFrameMkLst>
        </pc:graphicFrameChg>
      </pc:sldChg>
      <pc:sldChg chg="modSp mod">
        <pc:chgData name="Rautaporras Petteri" userId="d9004aa4-7491-43fa-b04f-4f6e300df2fa" providerId="ADAL" clId="{2F156809-E422-43C9-8B5E-C199684B28EB}" dt="2021-08-03T18:05:09.826" v="617" actId="20577"/>
        <pc:sldMkLst>
          <pc:docMk/>
          <pc:sldMk cId="2573698252" sldId="2076137436"/>
        </pc:sldMkLst>
        <pc:graphicFrameChg chg="mod modGraphic">
          <ac:chgData name="Rautaporras Petteri" userId="d9004aa4-7491-43fa-b04f-4f6e300df2fa" providerId="ADAL" clId="{2F156809-E422-43C9-8B5E-C199684B28EB}" dt="2021-08-03T18:05:09.826" v="617" actId="20577"/>
          <ac:graphicFrameMkLst>
            <pc:docMk/>
            <pc:sldMk cId="2573698252" sldId="2076137436"/>
            <ac:graphicFrameMk id="25" creationId="{00000000-0000-0000-0000-000000000000}"/>
          </ac:graphicFrameMkLst>
        </pc:graphicFrameChg>
      </pc:sldChg>
      <pc:sldChg chg="modSp mod">
        <pc:chgData name="Rautaporras Petteri" userId="d9004aa4-7491-43fa-b04f-4f6e300df2fa" providerId="ADAL" clId="{2F156809-E422-43C9-8B5E-C199684B28EB}" dt="2021-08-03T11:23:34.244" v="612" actId="27918"/>
        <pc:sldMkLst>
          <pc:docMk/>
          <pc:sldMk cId="3105830212" sldId="2076137437"/>
        </pc:sldMkLst>
        <pc:graphicFrameChg chg="mod">
          <ac:chgData name="Rautaporras Petteri" userId="d9004aa4-7491-43fa-b04f-4f6e300df2fa" providerId="ADAL" clId="{2F156809-E422-43C9-8B5E-C199684B28EB}" dt="2021-08-03T05:17:53.061" v="535"/>
          <ac:graphicFrameMkLst>
            <pc:docMk/>
            <pc:sldMk cId="3105830212" sldId="2076137437"/>
            <ac:graphicFrameMk id="13" creationId="{72A86167-D5BD-4726-B1B9-B713E6D1CFA0}"/>
          </ac:graphicFrameMkLst>
        </pc:graphicFrameChg>
      </pc:sldChg>
      <pc:sldChg chg="modSp mod">
        <pc:chgData name="Rautaporras Petteri" userId="d9004aa4-7491-43fa-b04f-4f6e300df2fa" providerId="ADAL" clId="{2F156809-E422-43C9-8B5E-C199684B28EB}" dt="2021-08-03T11:16:21.405" v="602" actId="27918"/>
        <pc:sldMkLst>
          <pc:docMk/>
          <pc:sldMk cId="1512936188" sldId="2076137438"/>
        </pc:sldMkLst>
        <pc:graphicFrameChg chg="mod">
          <ac:chgData name="Rautaporras Petteri" userId="d9004aa4-7491-43fa-b04f-4f6e300df2fa" providerId="ADAL" clId="{2F156809-E422-43C9-8B5E-C199684B28EB}" dt="2021-08-03T05:16:18.942" v="530"/>
          <ac:graphicFrameMkLst>
            <pc:docMk/>
            <pc:sldMk cId="1512936188" sldId="2076137438"/>
            <ac:graphicFrameMk id="11" creationId="{00000000-0000-0000-0000-000000000000}"/>
          </ac:graphicFrameMkLst>
        </pc:graphicFrameChg>
      </pc:sldChg>
      <pc:sldChg chg="modSp mod">
        <pc:chgData name="Rautaporras Petteri" userId="d9004aa4-7491-43fa-b04f-4f6e300df2fa" providerId="ADAL" clId="{2F156809-E422-43C9-8B5E-C199684B28EB}" dt="2021-08-03T11:18:47.862" v="606" actId="27918"/>
        <pc:sldMkLst>
          <pc:docMk/>
          <pc:sldMk cId="1445491431" sldId="2076137439"/>
        </pc:sldMkLst>
        <pc:graphicFrameChg chg="mod">
          <ac:chgData name="Rautaporras Petteri" userId="d9004aa4-7491-43fa-b04f-4f6e300df2fa" providerId="ADAL" clId="{2F156809-E422-43C9-8B5E-C199684B28EB}" dt="2021-08-03T05:17:17.188" v="532"/>
          <ac:graphicFrameMkLst>
            <pc:docMk/>
            <pc:sldMk cId="1445491431" sldId="2076137439"/>
            <ac:graphicFrameMk id="11" creationId="{00000000-0000-0000-0000-000000000000}"/>
          </ac:graphicFrameMkLst>
        </pc:graphicFrameChg>
      </pc:sldChg>
      <pc:sldChg chg="modSp mod">
        <pc:chgData name="Rautaporras Petteri" userId="d9004aa4-7491-43fa-b04f-4f6e300df2fa" providerId="ADAL" clId="{2F156809-E422-43C9-8B5E-C199684B28EB}" dt="2021-08-03T11:21:40.643" v="610" actId="27918"/>
        <pc:sldMkLst>
          <pc:docMk/>
          <pc:sldMk cId="548278419" sldId="2076137440"/>
        </pc:sldMkLst>
        <pc:graphicFrameChg chg="mod">
          <ac:chgData name="Rautaporras Petteri" userId="d9004aa4-7491-43fa-b04f-4f6e300df2fa" providerId="ADAL" clId="{2F156809-E422-43C9-8B5E-C199684B28EB}" dt="2021-08-03T05:17:41.044" v="534"/>
          <ac:graphicFrameMkLst>
            <pc:docMk/>
            <pc:sldMk cId="548278419" sldId="2076137440"/>
            <ac:graphicFrameMk id="11" creationId="{00000000-0000-0000-0000-000000000000}"/>
          </ac:graphicFrameMkLst>
        </pc:graphicFrameChg>
      </pc:sldChg>
      <pc:sldChg chg="modSp mod">
        <pc:chgData name="Rautaporras Petteri" userId="d9004aa4-7491-43fa-b04f-4f6e300df2fa" providerId="ADAL" clId="{2F156809-E422-43C9-8B5E-C199684B28EB}" dt="2021-08-03T11:24:14.476" v="614" actId="27918"/>
        <pc:sldMkLst>
          <pc:docMk/>
          <pc:sldMk cId="2080301044" sldId="2076137441"/>
        </pc:sldMkLst>
        <pc:graphicFrameChg chg="mod">
          <ac:chgData name="Rautaporras Petteri" userId="d9004aa4-7491-43fa-b04f-4f6e300df2fa" providerId="ADAL" clId="{2F156809-E422-43C9-8B5E-C199684B28EB}" dt="2021-08-03T05:18:04.869" v="536"/>
          <ac:graphicFrameMkLst>
            <pc:docMk/>
            <pc:sldMk cId="2080301044" sldId="2076137441"/>
            <ac:graphicFrameMk id="15" creationId="{55A23630-3A25-4A46-B3EC-C25E3B34ED51}"/>
          </ac:graphicFrameMkLst>
        </pc:graphicFrameChg>
      </pc:sldChg>
      <pc:sldChg chg="modSp add del">
        <pc:chgData name="Rautaporras Petteri" userId="d9004aa4-7491-43fa-b04f-4f6e300df2fa" providerId="ADAL" clId="{2F156809-E422-43C9-8B5E-C199684B28EB}" dt="2021-07-30T12:46:16.183" v="469" actId="47"/>
        <pc:sldMkLst>
          <pc:docMk/>
          <pc:sldMk cId="1946663332" sldId="2076137442"/>
        </pc:sldMkLst>
        <pc:graphicFrameChg chg="mod">
          <ac:chgData name="Rautaporras Petteri" userId="d9004aa4-7491-43fa-b04f-4f6e300df2fa" providerId="ADAL" clId="{2F156809-E422-43C9-8B5E-C199684B28EB}" dt="2021-07-30T12:45:56.635" v="465"/>
          <ac:graphicFrameMkLst>
            <pc:docMk/>
            <pc:sldMk cId="1946663332" sldId="2076137442"/>
            <ac:graphicFrameMk id="6" creationId="{9B48671E-2E56-4727-B509-A9FA651C54DA}"/>
          </ac:graphicFrameMkLst>
        </pc:graphicFrameChg>
      </pc:sldChg>
      <pc:sldChg chg="del">
        <pc:chgData name="Rautaporras Petteri" userId="d9004aa4-7491-43fa-b04f-4f6e300df2fa" providerId="ADAL" clId="{2F156809-E422-43C9-8B5E-C199684B28EB}" dt="2021-07-28T13:32:11.348" v="279" actId="47"/>
        <pc:sldMkLst>
          <pc:docMk/>
          <pc:sldMk cId="3964838767" sldId="2076137442"/>
        </pc:sldMkLst>
      </pc:sldChg>
      <pc:sldChg chg="addSp delSp modSp add del mod">
        <pc:chgData name="Rautaporras Petteri" userId="d9004aa4-7491-43fa-b04f-4f6e300df2fa" providerId="ADAL" clId="{2F156809-E422-43C9-8B5E-C199684B28EB}" dt="2021-07-28T12:04:43.976" v="20" actId="47"/>
        <pc:sldMkLst>
          <pc:docMk/>
          <pc:sldMk cId="1923487293" sldId="2076137443"/>
        </pc:sldMkLst>
        <pc:spChg chg="add mod">
          <ac:chgData name="Rautaporras Petteri" userId="d9004aa4-7491-43fa-b04f-4f6e300df2fa" providerId="ADAL" clId="{2F156809-E422-43C9-8B5E-C199684B28EB}" dt="2021-07-28T12:04:39.060" v="19" actId="478"/>
          <ac:spMkLst>
            <pc:docMk/>
            <pc:sldMk cId="1923487293" sldId="2076137443"/>
            <ac:spMk id="7" creationId="{C84FDA67-F32E-40A5-9E6E-EB147F355F9B}"/>
          </ac:spMkLst>
        </pc:spChg>
        <pc:graphicFrameChg chg="del mod">
          <ac:chgData name="Rautaporras Petteri" userId="d9004aa4-7491-43fa-b04f-4f6e300df2fa" providerId="ADAL" clId="{2F156809-E422-43C9-8B5E-C199684B28EB}" dt="2021-07-28T12:04:39.060" v="19" actId="478"/>
          <ac:graphicFrameMkLst>
            <pc:docMk/>
            <pc:sldMk cId="1923487293" sldId="2076137443"/>
            <ac:graphicFrameMk id="11" creationId="{1BC4FF3C-05BF-4AEE-A37E-EDFE6C39B483}"/>
          </ac:graphicFrameMkLst>
        </pc:graphicFrameChg>
      </pc:sldChg>
    </pc:docChg>
  </pc:docChgLst>
  <pc:docChgLst>
    <pc:chgData name="Rautaporras Petteri" userId="81ae4bc9-51ec-4b09-af2d-f08f9486593f" providerId="ADAL" clId="{08801DE4-E5AA-4B0B-A27D-A14B47A7BA17}"/>
    <pc:docChg chg="undo custSel addSld delSld modSld">
      <pc:chgData name="Rautaporras Petteri" userId="81ae4bc9-51ec-4b09-af2d-f08f9486593f" providerId="ADAL" clId="{08801DE4-E5AA-4B0B-A27D-A14B47A7BA17}" dt="2022-02-01T13:57:09.408" v="360" actId="47"/>
      <pc:docMkLst>
        <pc:docMk/>
      </pc:docMkLst>
      <pc:sldChg chg="add">
        <pc:chgData name="Rautaporras Petteri" userId="81ae4bc9-51ec-4b09-af2d-f08f9486593f" providerId="ADAL" clId="{08801DE4-E5AA-4B0B-A27D-A14B47A7BA17}" dt="2022-01-27T18:26:43.763" v="93"/>
        <pc:sldMkLst>
          <pc:docMk/>
          <pc:sldMk cId="3881790117" sldId="256"/>
        </pc:sldMkLst>
      </pc:sldChg>
      <pc:sldChg chg="modSp add">
        <pc:chgData name="Rautaporras Petteri" userId="81ae4bc9-51ec-4b09-af2d-f08f9486593f" providerId="ADAL" clId="{08801DE4-E5AA-4B0B-A27D-A14B47A7BA17}" dt="2022-01-31T09:17:05.662" v="272"/>
        <pc:sldMkLst>
          <pc:docMk/>
          <pc:sldMk cId="2114849149" sldId="271"/>
        </pc:sldMkLst>
        <pc:graphicFrameChg chg="mod">
          <ac:chgData name="Rautaporras Petteri" userId="81ae4bc9-51ec-4b09-af2d-f08f9486593f" providerId="ADAL" clId="{08801DE4-E5AA-4B0B-A27D-A14B47A7BA17}" dt="2022-01-31T09:17:05.662" v="272"/>
          <ac:graphicFrameMkLst>
            <pc:docMk/>
            <pc:sldMk cId="2114849149" sldId="271"/>
            <ac:graphicFrameMk id="9" creationId="{00000000-0000-0000-0000-000000000000}"/>
          </ac:graphicFrameMkLst>
        </pc:graphicFrameChg>
      </pc:sldChg>
      <pc:sldChg chg="modSp del">
        <pc:chgData name="Rautaporras Petteri" userId="81ae4bc9-51ec-4b09-af2d-f08f9486593f" providerId="ADAL" clId="{08801DE4-E5AA-4B0B-A27D-A14B47A7BA17}" dt="2022-01-27T18:24:12.669" v="47" actId="47"/>
        <pc:sldMkLst>
          <pc:docMk/>
          <pc:sldMk cId="299574909" sldId="272"/>
        </pc:sldMkLst>
        <pc:graphicFrameChg chg="mod">
          <ac:chgData name="Rautaporras Petteri" userId="81ae4bc9-51ec-4b09-af2d-f08f9486593f" providerId="ADAL" clId="{08801DE4-E5AA-4B0B-A27D-A14B47A7BA17}" dt="2022-01-27T18:14:41.030" v="42"/>
          <ac:graphicFrameMkLst>
            <pc:docMk/>
            <pc:sldMk cId="299574909" sldId="272"/>
            <ac:graphicFrameMk id="12" creationId="{00000000-0000-0000-0000-000000000000}"/>
          </ac:graphicFrameMkLst>
        </pc:graphicFrameChg>
      </pc:sldChg>
      <pc:sldChg chg="modSp">
        <pc:chgData name="Rautaporras Petteri" userId="81ae4bc9-51ec-4b09-af2d-f08f9486593f" providerId="ADAL" clId="{08801DE4-E5AA-4B0B-A27D-A14B47A7BA17}" dt="2022-01-31T09:17:06.492" v="274"/>
        <pc:sldMkLst>
          <pc:docMk/>
          <pc:sldMk cId="2558427506" sldId="276"/>
        </pc:sldMkLst>
        <pc:graphicFrameChg chg="mod">
          <ac:chgData name="Rautaporras Petteri" userId="81ae4bc9-51ec-4b09-af2d-f08f9486593f" providerId="ADAL" clId="{08801DE4-E5AA-4B0B-A27D-A14B47A7BA17}" dt="2022-01-31T09:17:06.492" v="274"/>
          <ac:graphicFrameMkLst>
            <pc:docMk/>
            <pc:sldMk cId="2558427506" sldId="276"/>
            <ac:graphicFrameMk id="9" creationId="{00000000-0000-0000-0000-000000000000}"/>
          </ac:graphicFrameMkLst>
        </pc:graphicFrameChg>
      </pc:sldChg>
      <pc:sldChg chg="modSp">
        <pc:chgData name="Rautaporras Petteri" userId="81ae4bc9-51ec-4b09-af2d-f08f9486593f" providerId="ADAL" clId="{08801DE4-E5AA-4B0B-A27D-A14B47A7BA17}" dt="2022-01-31T09:17:07.154" v="275"/>
        <pc:sldMkLst>
          <pc:docMk/>
          <pc:sldMk cId="536686186" sldId="285"/>
        </pc:sldMkLst>
        <pc:graphicFrameChg chg="mod">
          <ac:chgData name="Rautaporras Petteri" userId="81ae4bc9-51ec-4b09-af2d-f08f9486593f" providerId="ADAL" clId="{08801DE4-E5AA-4B0B-A27D-A14B47A7BA17}" dt="2022-01-31T09:17:07.154" v="275"/>
          <ac:graphicFrameMkLst>
            <pc:docMk/>
            <pc:sldMk cId="536686186" sldId="285"/>
            <ac:graphicFrameMk id="15" creationId="{74A43613-5198-4036-8EBC-B4DB34A53CC5}"/>
          </ac:graphicFrameMkLst>
        </pc:graphicFrameChg>
      </pc:sldChg>
      <pc:sldChg chg="delSp modSp add del mod">
        <pc:chgData name="Rautaporras Petteri" userId="81ae4bc9-51ec-4b09-af2d-f08f9486593f" providerId="ADAL" clId="{08801DE4-E5AA-4B0B-A27D-A14B47A7BA17}" dt="2022-01-27T18:14:03.352" v="28" actId="47"/>
        <pc:sldMkLst>
          <pc:docMk/>
          <pc:sldMk cId="1951005388" sldId="1006"/>
        </pc:sldMkLst>
        <pc:spChg chg="mod">
          <ac:chgData name="Rautaporras Petteri" userId="81ae4bc9-51ec-4b09-af2d-f08f9486593f" providerId="ADAL" clId="{08801DE4-E5AA-4B0B-A27D-A14B47A7BA17}" dt="2022-01-27T18:13:13.246" v="16" actId="1076"/>
          <ac:spMkLst>
            <pc:docMk/>
            <pc:sldMk cId="1951005388" sldId="1006"/>
            <ac:spMk id="8" creationId="{90C026DD-3A51-4C75-99FD-A0BB96DF5E3D}"/>
          </ac:spMkLst>
        </pc:spChg>
        <pc:spChg chg="del">
          <ac:chgData name="Rautaporras Petteri" userId="81ae4bc9-51ec-4b09-af2d-f08f9486593f" providerId="ADAL" clId="{08801DE4-E5AA-4B0B-A27D-A14B47A7BA17}" dt="2022-01-27T18:12:41.177" v="12" actId="478"/>
          <ac:spMkLst>
            <pc:docMk/>
            <pc:sldMk cId="1951005388" sldId="1006"/>
            <ac:spMk id="9" creationId="{D2FB5650-78F6-4EB6-B6F4-80F129B2569E}"/>
          </ac:spMkLst>
        </pc:spChg>
        <pc:picChg chg="del">
          <ac:chgData name="Rautaporras Petteri" userId="81ae4bc9-51ec-4b09-af2d-f08f9486593f" providerId="ADAL" clId="{08801DE4-E5AA-4B0B-A27D-A14B47A7BA17}" dt="2022-01-27T18:12:37.396" v="9" actId="478"/>
          <ac:picMkLst>
            <pc:docMk/>
            <pc:sldMk cId="1951005388" sldId="1006"/>
            <ac:picMk id="17" creationId="{9B3C190D-6B3B-4A8A-A481-5CF2B142FFD0}"/>
          </ac:picMkLst>
        </pc:picChg>
        <pc:cxnChg chg="del">
          <ac:chgData name="Rautaporras Petteri" userId="81ae4bc9-51ec-4b09-af2d-f08f9486593f" providerId="ADAL" clId="{08801DE4-E5AA-4B0B-A27D-A14B47A7BA17}" dt="2022-01-27T18:12:38.954" v="11" actId="478"/>
          <ac:cxnSpMkLst>
            <pc:docMk/>
            <pc:sldMk cId="1951005388" sldId="1006"/>
            <ac:cxnSpMk id="13" creationId="{0C9E4F43-2430-418D-B558-1388B47D9E12}"/>
          </ac:cxnSpMkLst>
        </pc:cxnChg>
        <pc:cxnChg chg="del">
          <ac:chgData name="Rautaporras Petteri" userId="81ae4bc9-51ec-4b09-af2d-f08f9486593f" providerId="ADAL" clId="{08801DE4-E5AA-4B0B-A27D-A14B47A7BA17}" dt="2022-01-27T18:12:38.300" v="10" actId="478"/>
          <ac:cxnSpMkLst>
            <pc:docMk/>
            <pc:sldMk cId="1951005388" sldId="1006"/>
            <ac:cxnSpMk id="16" creationId="{0316D3C5-0C01-4EAA-A3AA-2D3F73131142}"/>
          </ac:cxnSpMkLst>
        </pc:cxnChg>
      </pc:sldChg>
      <pc:sldChg chg="modSp mod">
        <pc:chgData name="Rautaporras Petteri" userId="81ae4bc9-51ec-4b09-af2d-f08f9486593f" providerId="ADAL" clId="{08801DE4-E5AA-4B0B-A27D-A14B47A7BA17}" dt="2022-01-31T12:11:52.178" v="319" actId="27918"/>
        <pc:sldMkLst>
          <pc:docMk/>
          <pc:sldMk cId="1883353922" sldId="1049"/>
        </pc:sldMkLst>
        <pc:spChg chg="mod">
          <ac:chgData name="Rautaporras Petteri" userId="81ae4bc9-51ec-4b09-af2d-f08f9486593f" providerId="ADAL" clId="{08801DE4-E5AA-4B0B-A27D-A14B47A7BA17}" dt="2022-01-27T18:30:54.396" v="132"/>
          <ac:spMkLst>
            <pc:docMk/>
            <pc:sldMk cId="1883353922" sldId="1049"/>
            <ac:spMk id="7" creationId="{00000000-0000-0000-0000-000000000000}"/>
          </ac:spMkLst>
        </pc:spChg>
        <pc:graphicFrameChg chg="mod">
          <ac:chgData name="Rautaporras Petteri" userId="81ae4bc9-51ec-4b09-af2d-f08f9486593f" providerId="ADAL" clId="{08801DE4-E5AA-4B0B-A27D-A14B47A7BA17}" dt="2022-01-31T08:12:44.509" v="212"/>
          <ac:graphicFrameMkLst>
            <pc:docMk/>
            <pc:sldMk cId="1883353922" sldId="1049"/>
            <ac:graphicFrameMk id="11" creationId="{00000000-0000-0000-0000-000000000000}"/>
          </ac:graphicFrameMkLst>
        </pc:graphicFrameChg>
        <pc:graphicFrameChg chg="modGraphic">
          <ac:chgData name="Rautaporras Petteri" userId="81ae4bc9-51ec-4b09-af2d-f08f9486593f" providerId="ADAL" clId="{08801DE4-E5AA-4B0B-A27D-A14B47A7BA17}" dt="2022-01-27T18:28:33.077" v="102" actId="14100"/>
          <ac:graphicFrameMkLst>
            <pc:docMk/>
            <pc:sldMk cId="1883353922" sldId="1049"/>
            <ac:graphicFrameMk id="14" creationId="{25A6EAF7-AEEF-4B6F-87C7-B2CE2CAC0083}"/>
          </ac:graphicFrameMkLst>
        </pc:graphicFrameChg>
      </pc:sldChg>
      <pc:sldChg chg="modSp mod">
        <pc:chgData name="Rautaporras Petteri" userId="81ae4bc9-51ec-4b09-af2d-f08f9486593f" providerId="ADAL" clId="{08801DE4-E5AA-4B0B-A27D-A14B47A7BA17}" dt="2022-01-31T12:06:24.926" v="312" actId="27918"/>
        <pc:sldMkLst>
          <pc:docMk/>
          <pc:sldMk cId="1255078131" sldId="1051"/>
        </pc:sldMkLst>
        <pc:spChg chg="mod">
          <ac:chgData name="Rautaporras Petteri" userId="81ae4bc9-51ec-4b09-af2d-f08f9486593f" providerId="ADAL" clId="{08801DE4-E5AA-4B0B-A27D-A14B47A7BA17}" dt="2022-01-31T08:07:16.102" v="185" actId="20577"/>
          <ac:spMkLst>
            <pc:docMk/>
            <pc:sldMk cId="1255078131" sldId="1051"/>
            <ac:spMk id="7" creationId="{00000000-0000-0000-0000-000000000000}"/>
          </ac:spMkLst>
        </pc:spChg>
        <pc:graphicFrameChg chg="mod">
          <ac:chgData name="Rautaporras Petteri" userId="81ae4bc9-51ec-4b09-af2d-f08f9486593f" providerId="ADAL" clId="{08801DE4-E5AA-4B0B-A27D-A14B47A7BA17}" dt="2022-01-31T08:06:43.565" v="173"/>
          <ac:graphicFrameMkLst>
            <pc:docMk/>
            <pc:sldMk cId="1255078131" sldId="1051"/>
            <ac:graphicFrameMk id="8" creationId="{00000000-0000-0000-0000-000000000000}"/>
          </ac:graphicFrameMkLst>
        </pc:graphicFrameChg>
        <pc:graphicFrameChg chg="mod modGraphic">
          <ac:chgData name="Rautaporras Petteri" userId="81ae4bc9-51ec-4b09-af2d-f08f9486593f" providerId="ADAL" clId="{08801DE4-E5AA-4B0B-A27D-A14B47A7BA17}" dt="2022-01-31T08:06:39.376" v="172" actId="14100"/>
          <ac:graphicFrameMkLst>
            <pc:docMk/>
            <pc:sldMk cId="1255078131" sldId="1051"/>
            <ac:graphicFrameMk id="10" creationId="{CD03F6E4-A1DB-4839-B471-E329EB65AB8B}"/>
          </ac:graphicFrameMkLst>
        </pc:graphicFrameChg>
      </pc:sldChg>
      <pc:sldChg chg="modSp mod">
        <pc:chgData name="Rautaporras Petteri" userId="81ae4bc9-51ec-4b09-af2d-f08f9486593f" providerId="ADAL" clId="{08801DE4-E5AA-4B0B-A27D-A14B47A7BA17}" dt="2022-01-31T12:08:54.246" v="317" actId="27918"/>
        <pc:sldMkLst>
          <pc:docMk/>
          <pc:sldMk cId="3461487886" sldId="1065"/>
        </pc:sldMkLst>
        <pc:spChg chg="mod">
          <ac:chgData name="Rautaporras Petteri" userId="81ae4bc9-51ec-4b09-af2d-f08f9486593f" providerId="ADAL" clId="{08801DE4-E5AA-4B0B-A27D-A14B47A7BA17}" dt="2022-01-27T18:31:08.524" v="150" actId="20577"/>
          <ac:spMkLst>
            <pc:docMk/>
            <pc:sldMk cId="3461487886" sldId="1065"/>
            <ac:spMk id="7" creationId="{00000000-0000-0000-0000-000000000000}"/>
          </ac:spMkLst>
        </pc:spChg>
        <pc:graphicFrameChg chg="mod modGraphic">
          <ac:chgData name="Rautaporras Petteri" userId="81ae4bc9-51ec-4b09-af2d-f08f9486593f" providerId="ADAL" clId="{08801DE4-E5AA-4B0B-A27D-A14B47A7BA17}" dt="2022-01-31T08:20:25.541" v="257" actId="20577"/>
          <ac:graphicFrameMkLst>
            <pc:docMk/>
            <pc:sldMk cId="3461487886" sldId="1065"/>
            <ac:graphicFrameMk id="25" creationId="{00000000-0000-0000-0000-000000000000}"/>
          </ac:graphicFrameMkLst>
        </pc:graphicFrameChg>
      </pc:sldChg>
      <pc:sldChg chg="modSp add mod">
        <pc:chgData name="Rautaporras Petteri" userId="81ae4bc9-51ec-4b09-af2d-f08f9486593f" providerId="ADAL" clId="{08801DE4-E5AA-4B0B-A27D-A14B47A7BA17}" dt="2022-01-31T12:08:08.416" v="315" actId="27918"/>
        <pc:sldMkLst>
          <pc:docMk/>
          <pc:sldMk cId="800762062" sldId="1068"/>
        </pc:sldMkLst>
        <pc:spChg chg="mod">
          <ac:chgData name="Rautaporras Petteri" userId="81ae4bc9-51ec-4b09-af2d-f08f9486593f" providerId="ADAL" clId="{08801DE4-E5AA-4B0B-A27D-A14B47A7BA17}" dt="2022-01-31T08:08:54.372" v="204" actId="20577"/>
          <ac:spMkLst>
            <pc:docMk/>
            <pc:sldMk cId="800762062" sldId="1068"/>
            <ac:spMk id="2" creationId="{00000000-0000-0000-0000-000000000000}"/>
          </ac:spMkLst>
        </pc:spChg>
        <pc:graphicFrameChg chg="mod">
          <ac:chgData name="Rautaporras Petteri" userId="81ae4bc9-51ec-4b09-af2d-f08f9486593f" providerId="ADAL" clId="{08801DE4-E5AA-4B0B-A27D-A14B47A7BA17}" dt="2022-01-31T12:07:55.816" v="313"/>
          <ac:graphicFrameMkLst>
            <pc:docMk/>
            <pc:sldMk cId="800762062" sldId="1068"/>
            <ac:graphicFrameMk id="9" creationId="{E0EB4AEC-EC50-4F67-BEB1-A8415E3A7B3A}"/>
          </ac:graphicFrameMkLst>
        </pc:graphicFrameChg>
      </pc:sldChg>
      <pc:sldChg chg="modSp add mod">
        <pc:chgData name="Rautaporras Petteri" userId="81ae4bc9-51ec-4b09-af2d-f08f9486593f" providerId="ADAL" clId="{08801DE4-E5AA-4B0B-A27D-A14B47A7BA17}" dt="2022-01-31T09:17:02.996" v="269"/>
        <pc:sldMkLst>
          <pc:docMk/>
          <pc:sldMk cId="3526943401" sldId="1168"/>
        </pc:sldMkLst>
        <pc:spChg chg="mod">
          <ac:chgData name="Rautaporras Petteri" userId="81ae4bc9-51ec-4b09-af2d-f08f9486593f" providerId="ADAL" clId="{08801DE4-E5AA-4B0B-A27D-A14B47A7BA17}" dt="2022-01-31T08:21:44.704" v="259" actId="20577"/>
          <ac:spMkLst>
            <pc:docMk/>
            <pc:sldMk cId="3526943401" sldId="1168"/>
            <ac:spMk id="2" creationId="{81FD0014-CD75-481A-A3A6-860DE62B96CA}"/>
          </ac:spMkLst>
        </pc:spChg>
        <pc:graphicFrameChg chg="mod">
          <ac:chgData name="Rautaporras Petteri" userId="81ae4bc9-51ec-4b09-af2d-f08f9486593f" providerId="ADAL" clId="{08801DE4-E5AA-4B0B-A27D-A14B47A7BA17}" dt="2022-01-31T09:17:02.996" v="269"/>
          <ac:graphicFrameMkLst>
            <pc:docMk/>
            <pc:sldMk cId="3526943401" sldId="1168"/>
            <ac:graphicFrameMk id="21" creationId="{C36236B9-A7A2-4CEC-91F2-B85001D7E06D}"/>
          </ac:graphicFrameMkLst>
        </pc:graphicFrameChg>
      </pc:sldChg>
      <pc:sldChg chg="modSp add mod">
        <pc:chgData name="Rautaporras Petteri" userId="81ae4bc9-51ec-4b09-af2d-f08f9486593f" providerId="ADAL" clId="{08801DE4-E5AA-4B0B-A27D-A14B47A7BA17}" dt="2022-01-31T09:37:06.660" v="308" actId="20577"/>
        <pc:sldMkLst>
          <pc:docMk/>
          <pc:sldMk cId="2095577217" sldId="1171"/>
        </pc:sldMkLst>
        <pc:spChg chg="mod">
          <ac:chgData name="Rautaporras Petteri" userId="81ae4bc9-51ec-4b09-af2d-f08f9486593f" providerId="ADAL" clId="{08801DE4-E5AA-4B0B-A27D-A14B47A7BA17}" dt="2022-01-31T09:37:06.660" v="308" actId="20577"/>
          <ac:spMkLst>
            <pc:docMk/>
            <pc:sldMk cId="2095577217" sldId="1171"/>
            <ac:spMk id="2" creationId="{81FD0014-CD75-481A-A3A6-860DE62B96CA}"/>
          </ac:spMkLst>
        </pc:spChg>
        <pc:graphicFrameChg chg="mod">
          <ac:chgData name="Rautaporras Petteri" userId="81ae4bc9-51ec-4b09-af2d-f08f9486593f" providerId="ADAL" clId="{08801DE4-E5AA-4B0B-A27D-A14B47A7BA17}" dt="2022-01-31T09:17:02.620" v="268"/>
          <ac:graphicFrameMkLst>
            <pc:docMk/>
            <pc:sldMk cId="2095577217" sldId="1171"/>
            <ac:graphicFrameMk id="21" creationId="{C36236B9-A7A2-4CEC-91F2-B85001D7E06D}"/>
          </ac:graphicFrameMkLst>
        </pc:graphicFrameChg>
      </pc:sldChg>
      <pc:sldChg chg="modSp add">
        <pc:chgData name="Rautaporras Petteri" userId="81ae4bc9-51ec-4b09-af2d-f08f9486593f" providerId="ADAL" clId="{08801DE4-E5AA-4B0B-A27D-A14B47A7BA17}" dt="2022-02-01T12:41:11.426" v="341"/>
        <pc:sldMkLst>
          <pc:docMk/>
          <pc:sldMk cId="1331298976" sldId="1238"/>
        </pc:sldMkLst>
        <pc:graphicFrameChg chg="mod">
          <ac:chgData name="Rautaporras Petteri" userId="81ae4bc9-51ec-4b09-af2d-f08f9486593f" providerId="ADAL" clId="{08801DE4-E5AA-4B0B-A27D-A14B47A7BA17}" dt="2022-02-01T12:41:11.426" v="341"/>
          <ac:graphicFrameMkLst>
            <pc:docMk/>
            <pc:sldMk cId="1331298976" sldId="1238"/>
            <ac:graphicFrameMk id="12" creationId="{73BA24CA-1C45-4A70-B135-FF31C36C423F}"/>
          </ac:graphicFrameMkLst>
        </pc:graphicFrameChg>
      </pc:sldChg>
      <pc:sldChg chg="add del mod">
        <pc:chgData name="Rautaporras Petteri" userId="81ae4bc9-51ec-4b09-af2d-f08f9486593f" providerId="ADAL" clId="{08801DE4-E5AA-4B0B-A27D-A14B47A7BA17}" dt="2022-02-01T13:57:09.408" v="360" actId="47"/>
        <pc:sldMkLst>
          <pc:docMk/>
          <pc:sldMk cId="2496259646" sldId="1239"/>
        </pc:sldMkLst>
      </pc:sldChg>
      <pc:sldChg chg="modSp mod">
        <pc:chgData name="Rautaporras Petteri" userId="81ae4bc9-51ec-4b09-af2d-f08f9486593f" providerId="ADAL" clId="{08801DE4-E5AA-4B0B-A27D-A14B47A7BA17}" dt="2022-01-31T12:13:12.200" v="321" actId="27918"/>
        <pc:sldMkLst>
          <pc:docMk/>
          <pc:sldMk cId="616389290" sldId="2076137434"/>
        </pc:sldMkLst>
        <pc:spChg chg="mod">
          <ac:chgData name="Rautaporras Petteri" userId="81ae4bc9-51ec-4b09-af2d-f08f9486593f" providerId="ADAL" clId="{08801DE4-E5AA-4B0B-A27D-A14B47A7BA17}" dt="2022-01-27T18:31:18.642" v="151"/>
          <ac:spMkLst>
            <pc:docMk/>
            <pc:sldMk cId="616389290" sldId="2076137434"/>
            <ac:spMk id="7" creationId="{00000000-0000-0000-0000-000000000000}"/>
          </ac:spMkLst>
        </pc:spChg>
        <pc:graphicFrameChg chg="mod">
          <ac:chgData name="Rautaporras Petteri" userId="81ae4bc9-51ec-4b09-af2d-f08f9486593f" providerId="ADAL" clId="{08801DE4-E5AA-4B0B-A27D-A14B47A7BA17}" dt="2022-01-31T08:13:51.337" v="220"/>
          <ac:graphicFrameMkLst>
            <pc:docMk/>
            <pc:sldMk cId="616389290" sldId="2076137434"/>
            <ac:graphicFrameMk id="25" creationId="{00000000-0000-0000-0000-000000000000}"/>
          </ac:graphicFrameMkLst>
        </pc:graphicFrameChg>
      </pc:sldChg>
      <pc:sldChg chg="modSp mod">
        <pc:chgData name="Rautaporras Petteri" userId="81ae4bc9-51ec-4b09-af2d-f08f9486593f" providerId="ADAL" clId="{08801DE4-E5AA-4B0B-A27D-A14B47A7BA17}" dt="2022-01-31T12:15:41.272" v="326" actId="27918"/>
        <pc:sldMkLst>
          <pc:docMk/>
          <pc:sldMk cId="3005809879" sldId="2076137435"/>
        </pc:sldMkLst>
        <pc:spChg chg="mod">
          <ac:chgData name="Rautaporras Petteri" userId="81ae4bc9-51ec-4b09-af2d-f08f9486593f" providerId="ADAL" clId="{08801DE4-E5AA-4B0B-A27D-A14B47A7BA17}" dt="2022-01-27T18:31:22.869" v="152"/>
          <ac:spMkLst>
            <pc:docMk/>
            <pc:sldMk cId="3005809879" sldId="2076137435"/>
            <ac:spMk id="7" creationId="{00000000-0000-0000-0000-000000000000}"/>
          </ac:spMkLst>
        </pc:spChg>
        <pc:graphicFrameChg chg="mod">
          <ac:chgData name="Rautaporras Petteri" userId="81ae4bc9-51ec-4b09-af2d-f08f9486593f" providerId="ADAL" clId="{08801DE4-E5AA-4B0B-A27D-A14B47A7BA17}" dt="2022-01-31T08:15:26.474" v="232"/>
          <ac:graphicFrameMkLst>
            <pc:docMk/>
            <pc:sldMk cId="3005809879" sldId="2076137435"/>
            <ac:graphicFrameMk id="25" creationId="{00000000-0000-0000-0000-000000000000}"/>
          </ac:graphicFrameMkLst>
        </pc:graphicFrameChg>
      </pc:sldChg>
      <pc:sldChg chg="modSp mod">
        <pc:chgData name="Rautaporras Petteri" userId="81ae4bc9-51ec-4b09-af2d-f08f9486593f" providerId="ADAL" clId="{08801DE4-E5AA-4B0B-A27D-A14B47A7BA17}" dt="2022-01-31T12:17:59.127" v="330" actId="27918"/>
        <pc:sldMkLst>
          <pc:docMk/>
          <pc:sldMk cId="2573698252" sldId="2076137436"/>
        </pc:sldMkLst>
        <pc:spChg chg="mod">
          <ac:chgData name="Rautaporras Petteri" userId="81ae4bc9-51ec-4b09-af2d-f08f9486593f" providerId="ADAL" clId="{08801DE4-E5AA-4B0B-A27D-A14B47A7BA17}" dt="2022-01-27T18:31:28.594" v="153"/>
          <ac:spMkLst>
            <pc:docMk/>
            <pc:sldMk cId="2573698252" sldId="2076137436"/>
            <ac:spMk id="7" creationId="{00000000-0000-0000-0000-000000000000}"/>
          </ac:spMkLst>
        </pc:spChg>
        <pc:graphicFrameChg chg="mod">
          <ac:chgData name="Rautaporras Petteri" userId="81ae4bc9-51ec-4b09-af2d-f08f9486593f" providerId="ADAL" clId="{08801DE4-E5AA-4B0B-A27D-A14B47A7BA17}" dt="2022-01-31T08:17:09.502" v="240"/>
          <ac:graphicFrameMkLst>
            <pc:docMk/>
            <pc:sldMk cId="2573698252" sldId="2076137436"/>
            <ac:graphicFrameMk id="25" creationId="{00000000-0000-0000-0000-000000000000}"/>
          </ac:graphicFrameMkLst>
        </pc:graphicFrameChg>
      </pc:sldChg>
      <pc:sldChg chg="modSp mod">
        <pc:chgData name="Rautaporras Petteri" userId="81ae4bc9-51ec-4b09-af2d-f08f9486593f" providerId="ADAL" clId="{08801DE4-E5AA-4B0B-A27D-A14B47A7BA17}" dt="2022-01-31T12:21:03.200" v="334" actId="27918"/>
        <pc:sldMkLst>
          <pc:docMk/>
          <pc:sldMk cId="3105830212" sldId="2076137437"/>
        </pc:sldMkLst>
        <pc:spChg chg="mod">
          <ac:chgData name="Rautaporras Petteri" userId="81ae4bc9-51ec-4b09-af2d-f08f9486593f" providerId="ADAL" clId="{08801DE4-E5AA-4B0B-A27D-A14B47A7BA17}" dt="2022-01-27T18:31:32.489" v="154"/>
          <ac:spMkLst>
            <pc:docMk/>
            <pc:sldMk cId="3105830212" sldId="2076137437"/>
            <ac:spMk id="7" creationId="{00000000-0000-0000-0000-000000000000}"/>
          </ac:spMkLst>
        </pc:spChg>
        <pc:graphicFrameChg chg="mod">
          <ac:chgData name="Rautaporras Petteri" userId="81ae4bc9-51ec-4b09-af2d-f08f9486593f" providerId="ADAL" clId="{08801DE4-E5AA-4B0B-A27D-A14B47A7BA17}" dt="2022-01-31T08:18:59.140" v="251"/>
          <ac:graphicFrameMkLst>
            <pc:docMk/>
            <pc:sldMk cId="3105830212" sldId="2076137437"/>
            <ac:graphicFrameMk id="13" creationId="{72A86167-D5BD-4726-B1B9-B713E6D1CFA0}"/>
          </ac:graphicFrameMkLst>
        </pc:graphicFrameChg>
      </pc:sldChg>
      <pc:sldChg chg="modSp mod">
        <pc:chgData name="Rautaporras Petteri" userId="81ae4bc9-51ec-4b09-af2d-f08f9486593f" providerId="ADAL" clId="{08801DE4-E5AA-4B0B-A27D-A14B47A7BA17}" dt="2022-01-31T12:13:54.861" v="324" actId="27918"/>
        <pc:sldMkLst>
          <pc:docMk/>
          <pc:sldMk cId="1512936188" sldId="2076137438"/>
        </pc:sldMkLst>
        <pc:spChg chg="mod">
          <ac:chgData name="Rautaporras Petteri" userId="81ae4bc9-51ec-4b09-af2d-f08f9486593f" providerId="ADAL" clId="{08801DE4-E5AA-4B0B-A27D-A14B47A7BA17}" dt="2022-01-27T18:30:49.057" v="131"/>
          <ac:spMkLst>
            <pc:docMk/>
            <pc:sldMk cId="1512936188" sldId="2076137438"/>
            <ac:spMk id="7" creationId="{00000000-0000-0000-0000-000000000000}"/>
          </ac:spMkLst>
        </pc:spChg>
        <pc:graphicFrameChg chg="mod modGraphic">
          <ac:chgData name="Rautaporras Petteri" userId="81ae4bc9-51ec-4b09-af2d-f08f9486593f" providerId="ADAL" clId="{08801DE4-E5AA-4B0B-A27D-A14B47A7BA17}" dt="2022-01-31T12:13:40.497" v="322" actId="14734"/>
          <ac:graphicFrameMkLst>
            <pc:docMk/>
            <pc:sldMk cId="1512936188" sldId="2076137438"/>
            <ac:graphicFrameMk id="11" creationId="{00000000-0000-0000-0000-000000000000}"/>
          </ac:graphicFrameMkLst>
        </pc:graphicFrameChg>
        <pc:graphicFrameChg chg="modGraphic">
          <ac:chgData name="Rautaporras Petteri" userId="81ae4bc9-51ec-4b09-af2d-f08f9486593f" providerId="ADAL" clId="{08801DE4-E5AA-4B0B-A27D-A14B47A7BA17}" dt="2022-01-27T18:28:54.635" v="106" actId="14100"/>
          <ac:graphicFrameMkLst>
            <pc:docMk/>
            <pc:sldMk cId="1512936188" sldId="2076137438"/>
            <ac:graphicFrameMk id="14" creationId="{25A6EAF7-AEEF-4B6F-87C7-B2CE2CAC0083}"/>
          </ac:graphicFrameMkLst>
        </pc:graphicFrameChg>
      </pc:sldChg>
      <pc:sldChg chg="modSp mod">
        <pc:chgData name="Rautaporras Petteri" userId="81ae4bc9-51ec-4b09-af2d-f08f9486593f" providerId="ADAL" clId="{08801DE4-E5AA-4B0B-A27D-A14B47A7BA17}" dt="2022-01-31T12:16:30.417" v="328" actId="27918"/>
        <pc:sldMkLst>
          <pc:docMk/>
          <pc:sldMk cId="1445491431" sldId="2076137439"/>
        </pc:sldMkLst>
        <pc:spChg chg="mod">
          <ac:chgData name="Rautaporras Petteri" userId="81ae4bc9-51ec-4b09-af2d-f08f9486593f" providerId="ADAL" clId="{08801DE4-E5AA-4B0B-A27D-A14B47A7BA17}" dt="2022-01-27T18:30:44.120" v="130"/>
          <ac:spMkLst>
            <pc:docMk/>
            <pc:sldMk cId="1445491431" sldId="2076137439"/>
            <ac:spMk id="7" creationId="{00000000-0000-0000-0000-000000000000}"/>
          </ac:spMkLst>
        </pc:spChg>
        <pc:graphicFrameChg chg="mod">
          <ac:chgData name="Rautaporras Petteri" userId="81ae4bc9-51ec-4b09-af2d-f08f9486593f" providerId="ADAL" clId="{08801DE4-E5AA-4B0B-A27D-A14B47A7BA17}" dt="2022-01-27T18:29:05.234" v="109"/>
          <ac:graphicFrameMkLst>
            <pc:docMk/>
            <pc:sldMk cId="1445491431" sldId="2076137439"/>
            <ac:graphicFrameMk id="8" creationId="{00000000-0000-0000-0000-000000000000}"/>
          </ac:graphicFrameMkLst>
        </pc:graphicFrameChg>
        <pc:graphicFrameChg chg="mod">
          <ac:chgData name="Rautaporras Petteri" userId="81ae4bc9-51ec-4b09-af2d-f08f9486593f" providerId="ADAL" clId="{08801DE4-E5AA-4B0B-A27D-A14B47A7BA17}" dt="2022-01-31T08:16:40.253" v="239"/>
          <ac:graphicFrameMkLst>
            <pc:docMk/>
            <pc:sldMk cId="1445491431" sldId="2076137439"/>
            <ac:graphicFrameMk id="11" creationId="{00000000-0000-0000-0000-000000000000}"/>
          </ac:graphicFrameMkLst>
        </pc:graphicFrameChg>
        <pc:graphicFrameChg chg="modGraphic">
          <ac:chgData name="Rautaporras Petteri" userId="81ae4bc9-51ec-4b09-af2d-f08f9486593f" providerId="ADAL" clId="{08801DE4-E5AA-4B0B-A27D-A14B47A7BA17}" dt="2022-01-27T18:29:27.641" v="115" actId="14100"/>
          <ac:graphicFrameMkLst>
            <pc:docMk/>
            <pc:sldMk cId="1445491431" sldId="2076137439"/>
            <ac:graphicFrameMk id="14" creationId="{25A6EAF7-AEEF-4B6F-87C7-B2CE2CAC0083}"/>
          </ac:graphicFrameMkLst>
        </pc:graphicFrameChg>
      </pc:sldChg>
      <pc:sldChg chg="modSp mod">
        <pc:chgData name="Rautaporras Petteri" userId="81ae4bc9-51ec-4b09-af2d-f08f9486593f" providerId="ADAL" clId="{08801DE4-E5AA-4B0B-A27D-A14B47A7BA17}" dt="2022-01-31T12:18:31.932" v="332" actId="27918"/>
        <pc:sldMkLst>
          <pc:docMk/>
          <pc:sldMk cId="548278419" sldId="2076137440"/>
        </pc:sldMkLst>
        <pc:spChg chg="mod">
          <ac:chgData name="Rautaporras Petteri" userId="81ae4bc9-51ec-4b09-af2d-f08f9486593f" providerId="ADAL" clId="{08801DE4-E5AA-4B0B-A27D-A14B47A7BA17}" dt="2022-01-27T18:30:37.419" v="129"/>
          <ac:spMkLst>
            <pc:docMk/>
            <pc:sldMk cId="548278419" sldId="2076137440"/>
            <ac:spMk id="7" creationId="{00000000-0000-0000-0000-000000000000}"/>
          </ac:spMkLst>
        </pc:spChg>
        <pc:graphicFrameChg chg="mod">
          <ac:chgData name="Rautaporras Petteri" userId="81ae4bc9-51ec-4b09-af2d-f08f9486593f" providerId="ADAL" clId="{08801DE4-E5AA-4B0B-A27D-A14B47A7BA17}" dt="2022-01-31T08:18:22.657" v="247"/>
          <ac:graphicFrameMkLst>
            <pc:docMk/>
            <pc:sldMk cId="548278419" sldId="2076137440"/>
            <ac:graphicFrameMk id="11" creationId="{00000000-0000-0000-0000-000000000000}"/>
          </ac:graphicFrameMkLst>
        </pc:graphicFrameChg>
        <pc:graphicFrameChg chg="modGraphic">
          <ac:chgData name="Rautaporras Petteri" userId="81ae4bc9-51ec-4b09-af2d-f08f9486593f" providerId="ADAL" clId="{08801DE4-E5AA-4B0B-A27D-A14B47A7BA17}" dt="2022-01-27T18:29:57.985" v="119" actId="14100"/>
          <ac:graphicFrameMkLst>
            <pc:docMk/>
            <pc:sldMk cId="548278419" sldId="2076137440"/>
            <ac:graphicFrameMk id="14" creationId="{25A6EAF7-AEEF-4B6F-87C7-B2CE2CAC0083}"/>
          </ac:graphicFrameMkLst>
        </pc:graphicFrameChg>
      </pc:sldChg>
      <pc:sldChg chg="modSp mod">
        <pc:chgData name="Rautaporras Petteri" userId="81ae4bc9-51ec-4b09-af2d-f08f9486593f" providerId="ADAL" clId="{08801DE4-E5AA-4B0B-A27D-A14B47A7BA17}" dt="2022-01-31T12:21:37.310" v="336" actId="27918"/>
        <pc:sldMkLst>
          <pc:docMk/>
          <pc:sldMk cId="2080301044" sldId="2076137441"/>
        </pc:sldMkLst>
        <pc:spChg chg="mod">
          <ac:chgData name="Rautaporras Petteri" userId="81ae4bc9-51ec-4b09-af2d-f08f9486593f" providerId="ADAL" clId="{08801DE4-E5AA-4B0B-A27D-A14B47A7BA17}" dt="2022-01-27T18:30:28.338" v="128" actId="20577"/>
          <ac:spMkLst>
            <pc:docMk/>
            <pc:sldMk cId="2080301044" sldId="2076137441"/>
            <ac:spMk id="7" creationId="{00000000-0000-0000-0000-000000000000}"/>
          </ac:spMkLst>
        </pc:spChg>
        <pc:graphicFrameChg chg="modGraphic">
          <ac:chgData name="Rautaporras Petteri" userId="81ae4bc9-51ec-4b09-af2d-f08f9486593f" providerId="ADAL" clId="{08801DE4-E5AA-4B0B-A27D-A14B47A7BA17}" dt="2022-01-27T18:30:19.891" v="123" actId="14100"/>
          <ac:graphicFrameMkLst>
            <pc:docMk/>
            <pc:sldMk cId="2080301044" sldId="2076137441"/>
            <ac:graphicFrameMk id="14" creationId="{25A6EAF7-AEEF-4B6F-87C7-B2CE2CAC0083}"/>
          </ac:graphicFrameMkLst>
        </pc:graphicFrameChg>
        <pc:graphicFrameChg chg="mod">
          <ac:chgData name="Rautaporras Petteri" userId="81ae4bc9-51ec-4b09-af2d-f08f9486593f" providerId="ADAL" clId="{08801DE4-E5AA-4B0B-A27D-A14B47A7BA17}" dt="2022-01-31T08:19:09.165" v="252"/>
          <ac:graphicFrameMkLst>
            <pc:docMk/>
            <pc:sldMk cId="2080301044" sldId="2076137441"/>
            <ac:graphicFrameMk id="15" creationId="{55A23630-3A25-4A46-B3EC-C25E3B34ED51}"/>
          </ac:graphicFrameMkLst>
        </pc:graphicFrameChg>
      </pc:sldChg>
      <pc:sldChg chg="del">
        <pc:chgData name="Rautaporras Petteri" userId="81ae4bc9-51ec-4b09-af2d-f08f9486593f" providerId="ADAL" clId="{08801DE4-E5AA-4B0B-A27D-A14B47A7BA17}" dt="2022-01-27T18:11:00.833" v="2" actId="47"/>
        <pc:sldMkLst>
          <pc:docMk/>
          <pc:sldMk cId="2670507341" sldId="2076137442"/>
        </pc:sldMkLst>
      </pc:sldChg>
      <pc:sldChg chg="modSp mod">
        <pc:chgData name="Rautaporras Petteri" userId="81ae4bc9-51ec-4b09-af2d-f08f9486593f" providerId="ADAL" clId="{08801DE4-E5AA-4B0B-A27D-A14B47A7BA17}" dt="2022-01-31T09:17:03.475" v="270"/>
        <pc:sldMkLst>
          <pc:docMk/>
          <pc:sldMk cId="3383361648" sldId="2076137443"/>
        </pc:sldMkLst>
        <pc:spChg chg="mod">
          <ac:chgData name="Rautaporras Petteri" userId="81ae4bc9-51ec-4b09-af2d-f08f9486593f" providerId="ADAL" clId="{08801DE4-E5AA-4B0B-A27D-A14B47A7BA17}" dt="2022-01-27T18:14:16.787" v="37" actId="20577"/>
          <ac:spMkLst>
            <pc:docMk/>
            <pc:sldMk cId="3383361648" sldId="2076137443"/>
            <ac:spMk id="13" creationId="{7E75BD30-45EA-416E-8741-70B2B9911108}"/>
          </ac:spMkLst>
        </pc:spChg>
        <pc:graphicFrameChg chg="mod">
          <ac:chgData name="Rautaporras Petteri" userId="81ae4bc9-51ec-4b09-af2d-f08f9486593f" providerId="ADAL" clId="{08801DE4-E5AA-4B0B-A27D-A14B47A7BA17}" dt="2022-01-31T09:17:03.475" v="270"/>
          <ac:graphicFrameMkLst>
            <pc:docMk/>
            <pc:sldMk cId="3383361648" sldId="2076137443"/>
            <ac:graphicFrameMk id="9" creationId="{77D08159-59A8-4D26-8835-EADDC01FB2C4}"/>
          </ac:graphicFrameMkLst>
        </pc:graphicFrameChg>
      </pc:sldChg>
      <pc:sldChg chg="del">
        <pc:chgData name="Rautaporras Petteri" userId="81ae4bc9-51ec-4b09-af2d-f08f9486593f" providerId="ADAL" clId="{08801DE4-E5AA-4B0B-A27D-A14B47A7BA17}" dt="2022-01-27T18:14:45.351" v="45" actId="47"/>
        <pc:sldMkLst>
          <pc:docMk/>
          <pc:sldMk cId="736890801" sldId="2076137446"/>
        </pc:sldMkLst>
      </pc:sldChg>
      <pc:sldChg chg="del">
        <pc:chgData name="Rautaporras Petteri" userId="81ae4bc9-51ec-4b09-af2d-f08f9486593f" providerId="ADAL" clId="{08801DE4-E5AA-4B0B-A27D-A14B47A7BA17}" dt="2022-01-27T18:24:36.045" v="48" actId="47"/>
        <pc:sldMkLst>
          <pc:docMk/>
          <pc:sldMk cId="317859450" sldId="2076137447"/>
        </pc:sldMkLst>
      </pc:sldChg>
      <pc:sldChg chg="del mod">
        <pc:chgData name="Rautaporras Petteri" userId="81ae4bc9-51ec-4b09-af2d-f08f9486593f" providerId="ADAL" clId="{08801DE4-E5AA-4B0B-A27D-A14B47A7BA17}" dt="2022-01-31T08:08:59.747" v="205" actId="47"/>
        <pc:sldMkLst>
          <pc:docMk/>
          <pc:sldMk cId="1164271516" sldId="2076137448"/>
        </pc:sldMkLst>
      </pc:sldChg>
      <pc:sldChg chg="modSp">
        <pc:chgData name="Rautaporras Petteri" userId="81ae4bc9-51ec-4b09-af2d-f08f9486593f" providerId="ADAL" clId="{08801DE4-E5AA-4B0B-A27D-A14B47A7BA17}" dt="2022-01-31T09:17:04.407" v="271"/>
        <pc:sldMkLst>
          <pc:docMk/>
          <pc:sldMk cId="3763851419" sldId="2076137449"/>
        </pc:sldMkLst>
        <pc:graphicFrameChg chg="mod">
          <ac:chgData name="Rautaporras Petteri" userId="81ae4bc9-51ec-4b09-af2d-f08f9486593f" providerId="ADAL" clId="{08801DE4-E5AA-4B0B-A27D-A14B47A7BA17}" dt="2022-01-31T09:17:04.407" v="271"/>
          <ac:graphicFrameMkLst>
            <pc:docMk/>
            <pc:sldMk cId="3763851419" sldId="2076137449"/>
            <ac:graphicFrameMk id="15" creationId="{700487CA-A246-4A6D-AFFF-F0216AAC0A9A}"/>
          </ac:graphicFrameMkLst>
        </pc:graphicFrameChg>
      </pc:sldChg>
      <pc:sldChg chg="add">
        <pc:chgData name="Rautaporras Petteri" userId="81ae4bc9-51ec-4b09-af2d-f08f9486593f" providerId="ADAL" clId="{08801DE4-E5AA-4B0B-A27D-A14B47A7BA17}" dt="2022-02-01T13:57:04.831" v="359"/>
        <pc:sldMkLst>
          <pc:docMk/>
          <pc:sldMk cId="205786477" sldId="2076137450"/>
        </pc:sldMkLst>
      </pc:sldChg>
      <pc:sldChg chg="modSp new del mod">
        <pc:chgData name="Rautaporras Petteri" userId="81ae4bc9-51ec-4b09-af2d-f08f9486593f" providerId="ADAL" clId="{08801DE4-E5AA-4B0B-A27D-A14B47A7BA17}" dt="2022-01-27T18:26:44.832" v="94" actId="47"/>
        <pc:sldMkLst>
          <pc:docMk/>
          <pc:sldMk cId="2497182232" sldId="2076137450"/>
        </pc:sldMkLst>
        <pc:spChg chg="mod">
          <ac:chgData name="Rautaporras Petteri" userId="81ae4bc9-51ec-4b09-af2d-f08f9486593f" providerId="ADAL" clId="{08801DE4-E5AA-4B0B-A27D-A14B47A7BA17}" dt="2022-01-27T18:24:54.886" v="92" actId="20577"/>
          <ac:spMkLst>
            <pc:docMk/>
            <pc:sldMk cId="2497182232" sldId="2076137450"/>
            <ac:spMk id="2" creationId="{8E7D22E9-DFAB-4603-9369-EB8D318AD129}"/>
          </ac:spMkLst>
        </pc:spChg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9.xlsx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0.xlsx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1.xlsx"/></Relationships>
</file>

<file path=ppt/charts/_rels/chart1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2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6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7.xlsx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8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Taul1!$B$1</c:f>
              <c:strCache>
                <c:ptCount val="1"/>
                <c:pt idx="0">
                  <c:v>Suhdannetilanne</c:v>
                </c:pt>
              </c:strCache>
            </c:strRef>
          </c:tx>
          <c:spPr>
            <a:ln w="28575" cap="rnd">
              <a:solidFill>
                <a:srgbClr val="00B0F0"/>
              </a:solidFill>
              <a:round/>
            </a:ln>
            <a:effectLst/>
          </c:spPr>
          <c:marker>
            <c:symbol val="none"/>
          </c:marker>
          <c:cat>
            <c:strRef>
              <c:f>Taul1!$A$14:$A$81</c:f>
              <c:strCache>
                <c:ptCount val="65"/>
                <c:pt idx="0">
                  <c:v>2008.1</c:v>
                </c:pt>
                <c:pt idx="1">
                  <c:v>2008.4</c:v>
                </c:pt>
                <c:pt idx="2">
                  <c:v>2008.7</c:v>
                </c:pt>
                <c:pt idx="3">
                  <c:v>2008.10</c:v>
                </c:pt>
                <c:pt idx="4">
                  <c:v>2009.1</c:v>
                </c:pt>
                <c:pt idx="5">
                  <c:v>2009.4</c:v>
                </c:pt>
                <c:pt idx="6">
                  <c:v>2009.7</c:v>
                </c:pt>
                <c:pt idx="7">
                  <c:v>2009.10</c:v>
                </c:pt>
                <c:pt idx="8">
                  <c:v>2010.1</c:v>
                </c:pt>
                <c:pt idx="9">
                  <c:v>2010.4</c:v>
                </c:pt>
                <c:pt idx="10">
                  <c:v>2010.7</c:v>
                </c:pt>
                <c:pt idx="11">
                  <c:v>2010.10</c:v>
                </c:pt>
                <c:pt idx="12">
                  <c:v>2011.1</c:v>
                </c:pt>
                <c:pt idx="13">
                  <c:v>2011.4</c:v>
                </c:pt>
                <c:pt idx="14">
                  <c:v>2011.7</c:v>
                </c:pt>
                <c:pt idx="15">
                  <c:v>2011.10</c:v>
                </c:pt>
                <c:pt idx="16">
                  <c:v>2012.1</c:v>
                </c:pt>
                <c:pt idx="17">
                  <c:v>2012.4</c:v>
                </c:pt>
                <c:pt idx="18">
                  <c:v>2012.7</c:v>
                </c:pt>
                <c:pt idx="19">
                  <c:v>2012.10</c:v>
                </c:pt>
                <c:pt idx="20">
                  <c:v>2013.1</c:v>
                </c:pt>
                <c:pt idx="21">
                  <c:v>2013.4</c:v>
                </c:pt>
                <c:pt idx="22">
                  <c:v>2013.7</c:v>
                </c:pt>
                <c:pt idx="23">
                  <c:v>2013.10</c:v>
                </c:pt>
                <c:pt idx="24">
                  <c:v>2014.1</c:v>
                </c:pt>
                <c:pt idx="25">
                  <c:v>2014.4</c:v>
                </c:pt>
                <c:pt idx="26">
                  <c:v>2014.7</c:v>
                </c:pt>
                <c:pt idx="27">
                  <c:v>2014.10</c:v>
                </c:pt>
                <c:pt idx="28">
                  <c:v>2015.1</c:v>
                </c:pt>
                <c:pt idx="29">
                  <c:v>2015.4</c:v>
                </c:pt>
                <c:pt idx="30">
                  <c:v>2015.7</c:v>
                </c:pt>
                <c:pt idx="31">
                  <c:v>2015.10</c:v>
                </c:pt>
                <c:pt idx="32">
                  <c:v>2016.1</c:v>
                </c:pt>
                <c:pt idx="33">
                  <c:v>2016.4</c:v>
                </c:pt>
                <c:pt idx="34">
                  <c:v>2016.7</c:v>
                </c:pt>
                <c:pt idx="35">
                  <c:v>2016.10</c:v>
                </c:pt>
                <c:pt idx="36">
                  <c:v>2017.1</c:v>
                </c:pt>
                <c:pt idx="37">
                  <c:v>2017.4</c:v>
                </c:pt>
                <c:pt idx="38">
                  <c:v>2017.7</c:v>
                </c:pt>
                <c:pt idx="39">
                  <c:v>2017.10</c:v>
                </c:pt>
                <c:pt idx="40">
                  <c:v>2018.1</c:v>
                </c:pt>
                <c:pt idx="41">
                  <c:v>2018.4</c:v>
                </c:pt>
                <c:pt idx="42">
                  <c:v>2018.7</c:v>
                </c:pt>
                <c:pt idx="43">
                  <c:v>2018.10</c:v>
                </c:pt>
                <c:pt idx="44">
                  <c:v>2019.1</c:v>
                </c:pt>
                <c:pt idx="45">
                  <c:v>2019.4</c:v>
                </c:pt>
                <c:pt idx="46">
                  <c:v>2019.7</c:v>
                </c:pt>
                <c:pt idx="47">
                  <c:v>2019.10</c:v>
                </c:pt>
                <c:pt idx="48">
                  <c:v>2020.1</c:v>
                </c:pt>
                <c:pt idx="49">
                  <c:v>2020.4</c:v>
                </c:pt>
                <c:pt idx="50">
                  <c:v>2020.7</c:v>
                </c:pt>
                <c:pt idx="51">
                  <c:v>2020.10</c:v>
                </c:pt>
                <c:pt idx="52">
                  <c:v>2021.1</c:v>
                </c:pt>
                <c:pt idx="53">
                  <c:v>2021.4</c:v>
                </c:pt>
                <c:pt idx="54">
                  <c:v>2021.7</c:v>
                </c:pt>
                <c:pt idx="55">
                  <c:v>2021.10</c:v>
                </c:pt>
                <c:pt idx="56">
                  <c:v>2022.1</c:v>
                </c:pt>
                <c:pt idx="57">
                  <c:v>2022.4</c:v>
                </c:pt>
                <c:pt idx="58">
                  <c:v>2022.7</c:v>
                </c:pt>
                <c:pt idx="59">
                  <c:v>2022.10</c:v>
                </c:pt>
                <c:pt idx="60">
                  <c:v>2023.1</c:v>
                </c:pt>
                <c:pt idx="61">
                  <c:v>2023.4</c:v>
                </c:pt>
                <c:pt idx="62">
                  <c:v>2023.7</c:v>
                </c:pt>
                <c:pt idx="63">
                  <c:v>2023.10</c:v>
                </c:pt>
                <c:pt idx="64">
                  <c:v>2024.1</c:v>
                </c:pt>
              </c:strCache>
            </c:strRef>
          </c:cat>
          <c:val>
            <c:numRef>
              <c:f>Taul1!$B$14:$B$81</c:f>
              <c:numCache>
                <c:formatCode>General</c:formatCode>
                <c:ptCount val="68"/>
                <c:pt idx="0">
                  <c:v>29.9</c:v>
                </c:pt>
                <c:pt idx="1">
                  <c:v>18.600000000000001</c:v>
                </c:pt>
                <c:pt idx="2">
                  <c:v>10</c:v>
                </c:pt>
                <c:pt idx="3">
                  <c:v>-12.3</c:v>
                </c:pt>
                <c:pt idx="4">
                  <c:v>-50.1</c:v>
                </c:pt>
                <c:pt idx="5">
                  <c:v>-68.7</c:v>
                </c:pt>
                <c:pt idx="6">
                  <c:v>-65.5</c:v>
                </c:pt>
                <c:pt idx="7">
                  <c:v>-66</c:v>
                </c:pt>
                <c:pt idx="8">
                  <c:v>-57.1</c:v>
                </c:pt>
                <c:pt idx="9">
                  <c:v>-32.799999999999898</c:v>
                </c:pt>
                <c:pt idx="10">
                  <c:v>-5.2</c:v>
                </c:pt>
                <c:pt idx="11">
                  <c:v>-8</c:v>
                </c:pt>
                <c:pt idx="12">
                  <c:v>-7.2999999999999901</c:v>
                </c:pt>
                <c:pt idx="13">
                  <c:v>6.2</c:v>
                </c:pt>
                <c:pt idx="14">
                  <c:v>4.2</c:v>
                </c:pt>
                <c:pt idx="15">
                  <c:v>-17.100000000000001</c:v>
                </c:pt>
                <c:pt idx="16">
                  <c:v>-22.5</c:v>
                </c:pt>
                <c:pt idx="17">
                  <c:v>-18.600000000000001</c:v>
                </c:pt>
                <c:pt idx="18">
                  <c:v>-8.8000000000000007</c:v>
                </c:pt>
                <c:pt idx="19">
                  <c:v>-31.6999999999999</c:v>
                </c:pt>
                <c:pt idx="20">
                  <c:v>-35.799999999999898</c:v>
                </c:pt>
                <c:pt idx="21">
                  <c:v>-35.700000000000003</c:v>
                </c:pt>
                <c:pt idx="22">
                  <c:v>-29.5</c:v>
                </c:pt>
                <c:pt idx="23">
                  <c:v>-44.6</c:v>
                </c:pt>
                <c:pt idx="24">
                  <c:v>-31</c:v>
                </c:pt>
                <c:pt idx="25">
                  <c:v>-20.899999999999899</c:v>
                </c:pt>
                <c:pt idx="26">
                  <c:v>-18.6999999999999</c:v>
                </c:pt>
                <c:pt idx="27">
                  <c:v>-29.5</c:v>
                </c:pt>
                <c:pt idx="28">
                  <c:v>-32</c:v>
                </c:pt>
                <c:pt idx="29">
                  <c:v>-26.1999999999999</c:v>
                </c:pt>
                <c:pt idx="30">
                  <c:v>-32.1</c:v>
                </c:pt>
                <c:pt idx="31">
                  <c:v>-31.3</c:v>
                </c:pt>
                <c:pt idx="32">
                  <c:v>-28.8</c:v>
                </c:pt>
                <c:pt idx="33">
                  <c:v>-15.8</c:v>
                </c:pt>
                <c:pt idx="34">
                  <c:v>-21</c:v>
                </c:pt>
                <c:pt idx="35">
                  <c:v>-17.899999999999899</c:v>
                </c:pt>
                <c:pt idx="36">
                  <c:v>-5.9</c:v>
                </c:pt>
                <c:pt idx="37">
                  <c:v>14.2</c:v>
                </c:pt>
                <c:pt idx="38">
                  <c:v>17.2</c:v>
                </c:pt>
                <c:pt idx="39">
                  <c:v>25.2</c:v>
                </c:pt>
                <c:pt idx="40">
                  <c:v>24.7</c:v>
                </c:pt>
                <c:pt idx="41">
                  <c:v>33.9</c:v>
                </c:pt>
                <c:pt idx="42">
                  <c:v>38.299999999999997</c:v>
                </c:pt>
                <c:pt idx="43">
                  <c:v>35.1</c:v>
                </c:pt>
                <c:pt idx="44">
                  <c:v>16.899999999999999</c:v>
                </c:pt>
                <c:pt idx="45">
                  <c:v>12.4</c:v>
                </c:pt>
                <c:pt idx="46">
                  <c:v>6.2</c:v>
                </c:pt>
                <c:pt idx="47">
                  <c:v>-6</c:v>
                </c:pt>
                <c:pt idx="48">
                  <c:v>-18.1999999999999</c:v>
                </c:pt>
                <c:pt idx="49">
                  <c:v>-32.399999999999899</c:v>
                </c:pt>
                <c:pt idx="50">
                  <c:v>-43.799999999999898</c:v>
                </c:pt>
                <c:pt idx="51">
                  <c:v>-41.399999999999899</c:v>
                </c:pt>
                <c:pt idx="52">
                  <c:v>-14.9</c:v>
                </c:pt>
                <c:pt idx="53">
                  <c:v>11.8</c:v>
                </c:pt>
                <c:pt idx="54">
                  <c:v>37.9</c:v>
                </c:pt>
                <c:pt idx="55">
                  <c:v>36.1</c:v>
                </c:pt>
                <c:pt idx="56">
                  <c:v>41.7</c:v>
                </c:pt>
                <c:pt idx="57">
                  <c:v>27.4</c:v>
                </c:pt>
                <c:pt idx="58">
                  <c:v>16.899999999999999</c:v>
                </c:pt>
                <c:pt idx="59">
                  <c:v>-0.9</c:v>
                </c:pt>
                <c:pt idx="60">
                  <c:v>-13.9</c:v>
                </c:pt>
                <c:pt idx="61">
                  <c:v>-16.8</c:v>
                </c:pt>
                <c:pt idx="62">
                  <c:v>-24.2</c:v>
                </c:pt>
                <c:pt idx="63">
                  <c:v>-44.8</c:v>
                </c:pt>
                <c:pt idx="64">
                  <c:v>-49.6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1AC0-4485-96DF-FCA42B477D5C}"/>
            </c:ext>
          </c:extLst>
        </c:ser>
        <c:ser>
          <c:idx val="1"/>
          <c:order val="1"/>
          <c:tx>
            <c:strRef>
              <c:f>Taul1!$C$1</c:f>
              <c:strCache>
                <c:ptCount val="1"/>
                <c:pt idx="0">
                  <c:v>Suhdannenäkymät</c:v>
                </c:pt>
              </c:strCache>
            </c:strRef>
          </c:tx>
          <c:spPr>
            <a:ln w="28575" cap="rnd">
              <a:solidFill>
                <a:srgbClr val="FF0000"/>
              </a:solidFill>
              <a:round/>
            </a:ln>
            <a:effectLst/>
          </c:spPr>
          <c:marker>
            <c:symbol val="none"/>
          </c:marker>
          <c:cat>
            <c:strRef>
              <c:f>Taul1!$A$14:$A$81</c:f>
              <c:strCache>
                <c:ptCount val="65"/>
                <c:pt idx="0">
                  <c:v>2008.1</c:v>
                </c:pt>
                <c:pt idx="1">
                  <c:v>2008.4</c:v>
                </c:pt>
                <c:pt idx="2">
                  <c:v>2008.7</c:v>
                </c:pt>
                <c:pt idx="3">
                  <c:v>2008.10</c:v>
                </c:pt>
                <c:pt idx="4">
                  <c:v>2009.1</c:v>
                </c:pt>
                <c:pt idx="5">
                  <c:v>2009.4</c:v>
                </c:pt>
                <c:pt idx="6">
                  <c:v>2009.7</c:v>
                </c:pt>
                <c:pt idx="7">
                  <c:v>2009.10</c:v>
                </c:pt>
                <c:pt idx="8">
                  <c:v>2010.1</c:v>
                </c:pt>
                <c:pt idx="9">
                  <c:v>2010.4</c:v>
                </c:pt>
                <c:pt idx="10">
                  <c:v>2010.7</c:v>
                </c:pt>
                <c:pt idx="11">
                  <c:v>2010.10</c:v>
                </c:pt>
                <c:pt idx="12">
                  <c:v>2011.1</c:v>
                </c:pt>
                <c:pt idx="13">
                  <c:v>2011.4</c:v>
                </c:pt>
                <c:pt idx="14">
                  <c:v>2011.7</c:v>
                </c:pt>
                <c:pt idx="15">
                  <c:v>2011.10</c:v>
                </c:pt>
                <c:pt idx="16">
                  <c:v>2012.1</c:v>
                </c:pt>
                <c:pt idx="17">
                  <c:v>2012.4</c:v>
                </c:pt>
                <c:pt idx="18">
                  <c:v>2012.7</c:v>
                </c:pt>
                <c:pt idx="19">
                  <c:v>2012.10</c:v>
                </c:pt>
                <c:pt idx="20">
                  <c:v>2013.1</c:v>
                </c:pt>
                <c:pt idx="21">
                  <c:v>2013.4</c:v>
                </c:pt>
                <c:pt idx="22">
                  <c:v>2013.7</c:v>
                </c:pt>
                <c:pt idx="23">
                  <c:v>2013.10</c:v>
                </c:pt>
                <c:pt idx="24">
                  <c:v>2014.1</c:v>
                </c:pt>
                <c:pt idx="25">
                  <c:v>2014.4</c:v>
                </c:pt>
                <c:pt idx="26">
                  <c:v>2014.7</c:v>
                </c:pt>
                <c:pt idx="27">
                  <c:v>2014.10</c:v>
                </c:pt>
                <c:pt idx="28">
                  <c:v>2015.1</c:v>
                </c:pt>
                <c:pt idx="29">
                  <c:v>2015.4</c:v>
                </c:pt>
                <c:pt idx="30">
                  <c:v>2015.7</c:v>
                </c:pt>
                <c:pt idx="31">
                  <c:v>2015.10</c:v>
                </c:pt>
                <c:pt idx="32">
                  <c:v>2016.1</c:v>
                </c:pt>
                <c:pt idx="33">
                  <c:v>2016.4</c:v>
                </c:pt>
                <c:pt idx="34">
                  <c:v>2016.7</c:v>
                </c:pt>
                <c:pt idx="35">
                  <c:v>2016.10</c:v>
                </c:pt>
                <c:pt idx="36">
                  <c:v>2017.1</c:v>
                </c:pt>
                <c:pt idx="37">
                  <c:v>2017.4</c:v>
                </c:pt>
                <c:pt idx="38">
                  <c:v>2017.7</c:v>
                </c:pt>
                <c:pt idx="39">
                  <c:v>2017.10</c:v>
                </c:pt>
                <c:pt idx="40">
                  <c:v>2018.1</c:v>
                </c:pt>
                <c:pt idx="41">
                  <c:v>2018.4</c:v>
                </c:pt>
                <c:pt idx="42">
                  <c:v>2018.7</c:v>
                </c:pt>
                <c:pt idx="43">
                  <c:v>2018.10</c:v>
                </c:pt>
                <c:pt idx="44">
                  <c:v>2019.1</c:v>
                </c:pt>
                <c:pt idx="45">
                  <c:v>2019.4</c:v>
                </c:pt>
                <c:pt idx="46">
                  <c:v>2019.7</c:v>
                </c:pt>
                <c:pt idx="47">
                  <c:v>2019.10</c:v>
                </c:pt>
                <c:pt idx="48">
                  <c:v>2020.1</c:v>
                </c:pt>
                <c:pt idx="49">
                  <c:v>2020.4</c:v>
                </c:pt>
                <c:pt idx="50">
                  <c:v>2020.7</c:v>
                </c:pt>
                <c:pt idx="51">
                  <c:v>2020.10</c:v>
                </c:pt>
                <c:pt idx="52">
                  <c:v>2021.1</c:v>
                </c:pt>
                <c:pt idx="53">
                  <c:v>2021.4</c:v>
                </c:pt>
                <c:pt idx="54">
                  <c:v>2021.7</c:v>
                </c:pt>
                <c:pt idx="55">
                  <c:v>2021.10</c:v>
                </c:pt>
                <c:pt idx="56">
                  <c:v>2022.1</c:v>
                </c:pt>
                <c:pt idx="57">
                  <c:v>2022.4</c:v>
                </c:pt>
                <c:pt idx="58">
                  <c:v>2022.7</c:v>
                </c:pt>
                <c:pt idx="59">
                  <c:v>2022.10</c:v>
                </c:pt>
                <c:pt idx="60">
                  <c:v>2023.1</c:v>
                </c:pt>
                <c:pt idx="61">
                  <c:v>2023.4</c:v>
                </c:pt>
                <c:pt idx="62">
                  <c:v>2023.7</c:v>
                </c:pt>
                <c:pt idx="63">
                  <c:v>2023.10</c:v>
                </c:pt>
                <c:pt idx="64">
                  <c:v>2024.1</c:v>
                </c:pt>
              </c:strCache>
            </c:strRef>
          </c:cat>
          <c:val>
            <c:numRef>
              <c:f>Taul1!$C$14:$C$81</c:f>
              <c:numCache>
                <c:formatCode>General</c:formatCode>
                <c:ptCount val="68"/>
                <c:pt idx="0">
                  <c:v>-3.6</c:v>
                </c:pt>
                <c:pt idx="1">
                  <c:v>-9</c:v>
                </c:pt>
                <c:pt idx="2">
                  <c:v>-25.5</c:v>
                </c:pt>
                <c:pt idx="3">
                  <c:v>-40.799999999999898</c:v>
                </c:pt>
                <c:pt idx="4">
                  <c:v>-42.399999999999899</c:v>
                </c:pt>
                <c:pt idx="5">
                  <c:v>-27.1999999999999</c:v>
                </c:pt>
                <c:pt idx="6">
                  <c:v>-19.3</c:v>
                </c:pt>
                <c:pt idx="7">
                  <c:v>-7</c:v>
                </c:pt>
                <c:pt idx="8">
                  <c:v>13.4</c:v>
                </c:pt>
                <c:pt idx="9">
                  <c:v>31.1</c:v>
                </c:pt>
                <c:pt idx="10">
                  <c:v>13.8</c:v>
                </c:pt>
                <c:pt idx="11">
                  <c:v>10.9</c:v>
                </c:pt>
                <c:pt idx="12">
                  <c:v>20.2</c:v>
                </c:pt>
                <c:pt idx="13">
                  <c:v>26.1</c:v>
                </c:pt>
                <c:pt idx="14">
                  <c:v>10.199999999999999</c:v>
                </c:pt>
                <c:pt idx="15">
                  <c:v>-30.1999999999999</c:v>
                </c:pt>
                <c:pt idx="16">
                  <c:v>-15.4</c:v>
                </c:pt>
                <c:pt idx="17">
                  <c:v>7.9</c:v>
                </c:pt>
                <c:pt idx="18">
                  <c:v>-4.5</c:v>
                </c:pt>
                <c:pt idx="19">
                  <c:v>-33</c:v>
                </c:pt>
                <c:pt idx="20">
                  <c:v>-12</c:v>
                </c:pt>
                <c:pt idx="21">
                  <c:v>1.8</c:v>
                </c:pt>
                <c:pt idx="22">
                  <c:v>-9</c:v>
                </c:pt>
                <c:pt idx="23">
                  <c:v>-8.6999999999999904</c:v>
                </c:pt>
                <c:pt idx="24">
                  <c:v>-7.5999999999999899</c:v>
                </c:pt>
                <c:pt idx="25">
                  <c:v>0.8</c:v>
                </c:pt>
                <c:pt idx="26">
                  <c:v>-1.8999999999999899</c:v>
                </c:pt>
                <c:pt idx="27">
                  <c:v>-12.6999999999999</c:v>
                </c:pt>
                <c:pt idx="28">
                  <c:v>-5.4</c:v>
                </c:pt>
                <c:pt idx="29">
                  <c:v>2.6</c:v>
                </c:pt>
                <c:pt idx="30">
                  <c:v>-3.1</c:v>
                </c:pt>
                <c:pt idx="31">
                  <c:v>-3.3999999999999901</c:v>
                </c:pt>
                <c:pt idx="32">
                  <c:v>2.5</c:v>
                </c:pt>
                <c:pt idx="33">
                  <c:v>4.5</c:v>
                </c:pt>
                <c:pt idx="34">
                  <c:v>-5.5</c:v>
                </c:pt>
                <c:pt idx="35">
                  <c:v>-0.5</c:v>
                </c:pt>
                <c:pt idx="36">
                  <c:v>7.9</c:v>
                </c:pt>
                <c:pt idx="37">
                  <c:v>12.8</c:v>
                </c:pt>
                <c:pt idx="38">
                  <c:v>9.9</c:v>
                </c:pt>
                <c:pt idx="39">
                  <c:v>18.3</c:v>
                </c:pt>
                <c:pt idx="40">
                  <c:v>17.8</c:v>
                </c:pt>
                <c:pt idx="41">
                  <c:v>17.3</c:v>
                </c:pt>
                <c:pt idx="42">
                  <c:v>12</c:v>
                </c:pt>
                <c:pt idx="43">
                  <c:v>-3.5</c:v>
                </c:pt>
                <c:pt idx="44">
                  <c:v>-10.1</c:v>
                </c:pt>
                <c:pt idx="45">
                  <c:v>-7.2</c:v>
                </c:pt>
                <c:pt idx="46">
                  <c:v>-11.1</c:v>
                </c:pt>
                <c:pt idx="47">
                  <c:v>-28.3</c:v>
                </c:pt>
                <c:pt idx="48">
                  <c:v>-15.6</c:v>
                </c:pt>
                <c:pt idx="49">
                  <c:v>-48.399999999999899</c:v>
                </c:pt>
                <c:pt idx="50">
                  <c:v>-18.600000000000001</c:v>
                </c:pt>
                <c:pt idx="51">
                  <c:v>-16.1999999999999</c:v>
                </c:pt>
                <c:pt idx="52">
                  <c:v>8.9</c:v>
                </c:pt>
                <c:pt idx="53">
                  <c:v>20</c:v>
                </c:pt>
                <c:pt idx="54">
                  <c:v>16.5</c:v>
                </c:pt>
                <c:pt idx="55">
                  <c:v>3.3</c:v>
                </c:pt>
                <c:pt idx="56">
                  <c:v>3</c:v>
                </c:pt>
                <c:pt idx="57">
                  <c:v>-16</c:v>
                </c:pt>
                <c:pt idx="58">
                  <c:v>-23.5</c:v>
                </c:pt>
                <c:pt idx="59">
                  <c:v>-37.1</c:v>
                </c:pt>
                <c:pt idx="60">
                  <c:v>-25.4</c:v>
                </c:pt>
                <c:pt idx="61">
                  <c:v>-20.6</c:v>
                </c:pt>
                <c:pt idx="62">
                  <c:v>-29.2</c:v>
                </c:pt>
                <c:pt idx="63">
                  <c:v>-34.700000000000003</c:v>
                </c:pt>
                <c:pt idx="64">
                  <c:v>-14.2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1AC0-4485-96DF-FCA42B477D5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323954368"/>
        <c:axId val="323968928"/>
      </c:lineChart>
      <c:catAx>
        <c:axId val="323954368"/>
        <c:scaling>
          <c:orientation val="minMax"/>
        </c:scaling>
        <c:delete val="1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323968928"/>
        <c:crosses val="autoZero"/>
        <c:auto val="1"/>
        <c:lblAlgn val="ctr"/>
        <c:lblOffset val="100"/>
        <c:tickMarkSkip val="4"/>
        <c:noMultiLvlLbl val="0"/>
      </c:catAx>
      <c:valAx>
        <c:axId val="32396892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32395436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algn="ctr">
            <a:defRPr lang="en-US" sz="1050" b="0" i="0" u="none" strike="noStrike" kern="1200" baseline="0">
              <a:solidFill>
                <a:srgbClr val="000000"/>
              </a:solidFill>
              <a:latin typeface="+mn-lt"/>
              <a:ea typeface="+mn-ea"/>
              <a:cs typeface="+mn-cs"/>
            </a:defRPr>
          </a:pPr>
          <a:endParaRPr lang="fi-FI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fi-FI"/>
    </a:p>
  </c:txPr>
  <c:externalData r:id="rId3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1919674910102741E-2"/>
          <c:y val="4.0749431293150853E-2"/>
          <c:w val="0.78734293607653982"/>
          <c:h val="0.83258046821215703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Yhteensä</c:v>
                </c:pt>
              </c:strCache>
            </c:strRef>
          </c:tx>
          <c:spPr>
            <a:ln w="38100">
              <a:solidFill>
                <a:schemeClr val="tx2"/>
              </a:solidFill>
              <a:prstDash val="solid"/>
            </a:ln>
          </c:spPr>
          <c:marker>
            <c:symbol val="none"/>
          </c:marker>
          <c:cat>
            <c:strRef>
              <c:f>Sheet1!$A$2:$A$58</c:f>
              <c:strCache>
                <c:ptCount val="54"/>
                <c:pt idx="0">
                  <c:v>2009,IV</c:v>
                </c:pt>
                <c:pt idx="1">
                  <c:v>2010,I</c:v>
                </c:pt>
                <c:pt idx="5">
                  <c:v>2011,I</c:v>
                </c:pt>
                <c:pt idx="9">
                  <c:v>2012,I</c:v>
                </c:pt>
                <c:pt idx="13">
                  <c:v>2013,I</c:v>
                </c:pt>
                <c:pt idx="17">
                  <c:v>2014,I</c:v>
                </c:pt>
                <c:pt idx="21">
                  <c:v>2015,I</c:v>
                </c:pt>
                <c:pt idx="25">
                  <c:v>2016,I</c:v>
                </c:pt>
                <c:pt idx="29">
                  <c:v>2017,I</c:v>
                </c:pt>
                <c:pt idx="33">
                  <c:v>2018,I</c:v>
                </c:pt>
                <c:pt idx="37">
                  <c:v>2019,I</c:v>
                </c:pt>
                <c:pt idx="41">
                  <c:v>2020,I</c:v>
                </c:pt>
                <c:pt idx="45">
                  <c:v>2021,I</c:v>
                </c:pt>
                <c:pt idx="49">
                  <c:v>2022,I</c:v>
                </c:pt>
                <c:pt idx="53">
                  <c:v>2023,I</c:v>
                </c:pt>
              </c:strCache>
            </c:strRef>
          </c:cat>
          <c:val>
            <c:numRef>
              <c:f>Sheet1!$B$2:$B$58</c:f>
              <c:numCache>
                <c:formatCode>0.00</c:formatCode>
                <c:ptCount val="57"/>
                <c:pt idx="1">
                  <c:v>78.006438443934201</c:v>
                </c:pt>
                <c:pt idx="2">
                  <c:v>80.192540388282112</c:v>
                </c:pt>
                <c:pt idx="3">
                  <c:v>82.378642332630008</c:v>
                </c:pt>
                <c:pt idx="4">
                  <c:v>113.24635145800175</c:v>
                </c:pt>
                <c:pt idx="5">
                  <c:v>133.30857170596389</c:v>
                </c:pt>
                <c:pt idx="6">
                  <c:v>112.81473513291151</c:v>
                </c:pt>
                <c:pt idx="7">
                  <c:v>116.99431074969013</c:v>
                </c:pt>
                <c:pt idx="8">
                  <c:v>147.62567307632509</c:v>
                </c:pt>
                <c:pt idx="9">
                  <c:v>151.34932040940635</c:v>
                </c:pt>
                <c:pt idx="10">
                  <c:v>177.11122041589641</c:v>
                </c:pt>
                <c:pt idx="11">
                  <c:v>110.83169349047688</c:v>
                </c:pt>
                <c:pt idx="12">
                  <c:v>124.25032162872689</c:v>
                </c:pt>
                <c:pt idx="13">
                  <c:v>141.11107403474739</c:v>
                </c:pt>
                <c:pt idx="14">
                  <c:v>126.14350810111463</c:v>
                </c:pt>
                <c:pt idx="15">
                  <c:v>116.96866346521603</c:v>
                </c:pt>
                <c:pt idx="16">
                  <c:v>148.06947757775714</c:v>
                </c:pt>
                <c:pt idx="17">
                  <c:v>151.07862722523618</c:v>
                </c:pt>
                <c:pt idx="18">
                  <c:v>147.12696376911583</c:v>
                </c:pt>
                <c:pt idx="19">
                  <c:v>111.50057258159177</c:v>
                </c:pt>
                <c:pt idx="20">
                  <c:v>179.16437307503125</c:v>
                </c:pt>
                <c:pt idx="21">
                  <c:v>152.95041726953843</c:v>
                </c:pt>
                <c:pt idx="22">
                  <c:v>173.32763051526831</c:v>
                </c:pt>
                <c:pt idx="23">
                  <c:v>123.07639078608887</c:v>
                </c:pt>
                <c:pt idx="24">
                  <c:v>154.29983658572868</c:v>
                </c:pt>
                <c:pt idx="25">
                  <c:v>170.95705880320816</c:v>
                </c:pt>
                <c:pt idx="26">
                  <c:v>164.64205188748321</c:v>
                </c:pt>
                <c:pt idx="27">
                  <c:v>188.53968320418429</c:v>
                </c:pt>
                <c:pt idx="28">
                  <c:v>173.4003401429444</c:v>
                </c:pt>
                <c:pt idx="29">
                  <c:v>186.99386621119186</c:v>
                </c:pt>
                <c:pt idx="30">
                  <c:v>175.02902759109591</c:v>
                </c:pt>
                <c:pt idx="31">
                  <c:v>146.13186373874245</c:v>
                </c:pt>
                <c:pt idx="32">
                  <c:v>204.50240654900574</c:v>
                </c:pt>
                <c:pt idx="33">
                  <c:v>287.82724910373685</c:v>
                </c:pt>
                <c:pt idx="34">
                  <c:v>249.24359751556537</c:v>
                </c:pt>
                <c:pt idx="35">
                  <c:v>215.40041358879495</c:v>
                </c:pt>
                <c:pt idx="36">
                  <c:v>279.58373942178679</c:v>
                </c:pt>
                <c:pt idx="37">
                  <c:v>276.49860010232021</c:v>
                </c:pt>
                <c:pt idx="38">
                  <c:v>251.14388538242179</c:v>
                </c:pt>
                <c:pt idx="39">
                  <c:v>234.87065236700411</c:v>
                </c:pt>
                <c:pt idx="40">
                  <c:v>301.63223526315898</c:v>
                </c:pt>
                <c:pt idx="41">
                  <c:v>335.24283459431376</c:v>
                </c:pt>
                <c:pt idx="42">
                  <c:v>288.56534577551054</c:v>
                </c:pt>
                <c:pt idx="43">
                  <c:v>230.02504868668873</c:v>
                </c:pt>
                <c:pt idx="44">
                  <c:v>293.51577663296155</c:v>
                </c:pt>
                <c:pt idx="45">
                  <c:v>330.47753468443329</c:v>
                </c:pt>
                <c:pt idx="46">
                  <c:v>323.5190030670434</c:v>
                </c:pt>
                <c:pt idx="47">
                  <c:v>306.49538435836769</c:v>
                </c:pt>
                <c:pt idx="48">
                  <c:v>346.5712057661683</c:v>
                </c:pt>
                <c:pt idx="49">
                  <c:v>425.46232387711166</c:v>
                </c:pt>
                <c:pt idx="50">
                  <c:v>374.18481120722856</c:v>
                </c:pt>
                <c:pt idx="51">
                  <c:v>317.43130447896192</c:v>
                </c:pt>
                <c:pt idx="52">
                  <c:v>341.49422485657522</c:v>
                </c:pt>
                <c:pt idx="53">
                  <c:v>336.99578827771813</c:v>
                </c:pt>
                <c:pt idx="54">
                  <c:v>310.36391003087181</c:v>
                </c:pt>
                <c:pt idx="55">
                  <c:v>250.42736155287753</c:v>
                </c:pt>
                <c:pt idx="56">
                  <c:v>339.27000000000004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3439-479B-85F0-B6B7B0DB066C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Vientiin</c:v>
                </c:pt>
              </c:strCache>
            </c:strRef>
          </c:tx>
          <c:spPr>
            <a:ln w="38100">
              <a:solidFill>
                <a:schemeClr val="accent1">
                  <a:lumMod val="60000"/>
                  <a:lumOff val="40000"/>
                </a:schemeClr>
              </a:solidFill>
              <a:prstDash val="solid"/>
            </a:ln>
          </c:spPr>
          <c:marker>
            <c:symbol val="none"/>
          </c:marker>
          <c:cat>
            <c:strRef>
              <c:f>Sheet1!$A$2:$A$58</c:f>
              <c:strCache>
                <c:ptCount val="54"/>
                <c:pt idx="0">
                  <c:v>2009,IV</c:v>
                </c:pt>
                <c:pt idx="1">
                  <c:v>2010,I</c:v>
                </c:pt>
                <c:pt idx="5">
                  <c:v>2011,I</c:v>
                </c:pt>
                <c:pt idx="9">
                  <c:v>2012,I</c:v>
                </c:pt>
                <c:pt idx="13">
                  <c:v>2013,I</c:v>
                </c:pt>
                <c:pt idx="17">
                  <c:v>2014,I</c:v>
                </c:pt>
                <c:pt idx="21">
                  <c:v>2015,I</c:v>
                </c:pt>
                <c:pt idx="25">
                  <c:v>2016,I</c:v>
                </c:pt>
                <c:pt idx="29">
                  <c:v>2017,I</c:v>
                </c:pt>
                <c:pt idx="33">
                  <c:v>2018,I</c:v>
                </c:pt>
                <c:pt idx="37">
                  <c:v>2019,I</c:v>
                </c:pt>
                <c:pt idx="41">
                  <c:v>2020,I</c:v>
                </c:pt>
                <c:pt idx="45">
                  <c:v>2021,I</c:v>
                </c:pt>
                <c:pt idx="49">
                  <c:v>2022,I</c:v>
                </c:pt>
                <c:pt idx="53">
                  <c:v>2023,I</c:v>
                </c:pt>
              </c:strCache>
            </c:strRef>
          </c:cat>
          <c:val>
            <c:numRef>
              <c:f>Sheet1!$C$2:$C$58</c:f>
              <c:numCache>
                <c:formatCode>0.00</c:formatCode>
                <c:ptCount val="57"/>
                <c:pt idx="1">
                  <c:v>20.057543290836627</c:v>
                </c:pt>
                <c:pt idx="2">
                  <c:v>20.952219814469913</c:v>
                </c:pt>
                <c:pt idx="3">
                  <c:v>21.846896338103203</c:v>
                </c:pt>
                <c:pt idx="4">
                  <c:v>14.276946756950442</c:v>
                </c:pt>
                <c:pt idx="5">
                  <c:v>26.055427831434557</c:v>
                </c:pt>
                <c:pt idx="6">
                  <c:v>22.475412047395448</c:v>
                </c:pt>
                <c:pt idx="7">
                  <c:v>15.696827773900981</c:v>
                </c:pt>
                <c:pt idx="8">
                  <c:v>21.206414322540226</c:v>
                </c:pt>
                <c:pt idx="9">
                  <c:v>26.535586241794586</c:v>
                </c:pt>
                <c:pt idx="10">
                  <c:v>50.462724356020765</c:v>
                </c:pt>
                <c:pt idx="11">
                  <c:v>21.037909784025054</c:v>
                </c:pt>
                <c:pt idx="12">
                  <c:v>18.877316449205679</c:v>
                </c:pt>
                <c:pt idx="13">
                  <c:v>25.295604041935611</c:v>
                </c:pt>
                <c:pt idx="14">
                  <c:v>24.503851635423025</c:v>
                </c:pt>
                <c:pt idx="15">
                  <c:v>18.988034632289306</c:v>
                </c:pt>
                <c:pt idx="16">
                  <c:v>24.623683311152774</c:v>
                </c:pt>
                <c:pt idx="17">
                  <c:v>23.867736233500384</c:v>
                </c:pt>
                <c:pt idx="18">
                  <c:v>30.856209402669297</c:v>
                </c:pt>
                <c:pt idx="19">
                  <c:v>20.658232195087095</c:v>
                </c:pt>
                <c:pt idx="20">
                  <c:v>28.820299735366</c:v>
                </c:pt>
                <c:pt idx="21">
                  <c:v>20.767907989304739</c:v>
                </c:pt>
                <c:pt idx="22">
                  <c:v>28.574564602484394</c:v>
                </c:pt>
                <c:pt idx="23">
                  <c:v>15.061653001969525</c:v>
                </c:pt>
                <c:pt idx="24">
                  <c:v>23.018724282910028</c:v>
                </c:pt>
                <c:pt idx="25">
                  <c:v>27.571827946069632</c:v>
                </c:pt>
                <c:pt idx="26">
                  <c:v>20.711957153087511</c:v>
                </c:pt>
                <c:pt idx="27">
                  <c:v>66.70285801151833</c:v>
                </c:pt>
                <c:pt idx="28">
                  <c:v>25.173658613547023</c:v>
                </c:pt>
                <c:pt idx="29">
                  <c:v>27.620538230783794</c:v>
                </c:pt>
                <c:pt idx="30">
                  <c:v>14.556023647623061</c:v>
                </c:pt>
                <c:pt idx="31">
                  <c:v>13.404642177096077</c:v>
                </c:pt>
                <c:pt idx="32">
                  <c:v>15.538661211689773</c:v>
                </c:pt>
                <c:pt idx="33">
                  <c:v>28.833539744411542</c:v>
                </c:pt>
                <c:pt idx="34">
                  <c:v>15.942064124685141</c:v>
                </c:pt>
                <c:pt idx="35">
                  <c:v>27.662669669153658</c:v>
                </c:pt>
                <c:pt idx="36">
                  <c:v>29.460743197648643</c:v>
                </c:pt>
                <c:pt idx="37">
                  <c:v>28.37658784797517</c:v>
                </c:pt>
                <c:pt idx="38">
                  <c:v>24.037807566019765</c:v>
                </c:pt>
                <c:pt idx="39">
                  <c:v>35.494226651984782</c:v>
                </c:pt>
                <c:pt idx="40">
                  <c:v>41.645376130773748</c:v>
                </c:pt>
                <c:pt idx="41">
                  <c:v>59.44877442667952</c:v>
                </c:pt>
                <c:pt idx="42">
                  <c:v>22.424077713743515</c:v>
                </c:pt>
                <c:pt idx="43">
                  <c:v>18.549197084808632</c:v>
                </c:pt>
                <c:pt idx="44">
                  <c:v>16.968805493182934</c:v>
                </c:pt>
                <c:pt idx="45">
                  <c:v>47.404055025755845</c:v>
                </c:pt>
                <c:pt idx="46">
                  <c:v>20.658687180224401</c:v>
                </c:pt>
                <c:pt idx="47">
                  <c:v>15.719195075432747</c:v>
                </c:pt>
                <c:pt idx="48">
                  <c:v>13.603391418279498</c:v>
                </c:pt>
                <c:pt idx="49">
                  <c:v>32.46041260229854</c:v>
                </c:pt>
                <c:pt idx="50">
                  <c:v>16.749572902786046</c:v>
                </c:pt>
                <c:pt idx="51">
                  <c:v>20.509852019461512</c:v>
                </c:pt>
                <c:pt idx="52">
                  <c:v>19.215680357033492</c:v>
                </c:pt>
                <c:pt idx="53">
                  <c:v>14.008230980277412</c:v>
                </c:pt>
                <c:pt idx="54">
                  <c:v>12.084900866685324</c:v>
                </c:pt>
                <c:pt idx="55">
                  <c:v>10.461898680289485</c:v>
                </c:pt>
                <c:pt idx="56">
                  <c:v>19.66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3439-479B-85F0-B6B7B0DB066C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Kotimaahan</c:v>
                </c:pt>
              </c:strCache>
            </c:strRef>
          </c:tx>
          <c:spPr>
            <a:ln w="38100">
              <a:solidFill>
                <a:schemeClr val="accent2"/>
              </a:solidFill>
              <a:prstDash val="solid"/>
            </a:ln>
          </c:spPr>
          <c:marker>
            <c:symbol val="none"/>
          </c:marker>
          <c:cat>
            <c:strRef>
              <c:f>Sheet1!$A$2:$A$58</c:f>
              <c:strCache>
                <c:ptCount val="54"/>
                <c:pt idx="0">
                  <c:v>2009,IV</c:v>
                </c:pt>
                <c:pt idx="1">
                  <c:v>2010,I</c:v>
                </c:pt>
                <c:pt idx="5">
                  <c:v>2011,I</c:v>
                </c:pt>
                <c:pt idx="9">
                  <c:v>2012,I</c:v>
                </c:pt>
                <c:pt idx="13">
                  <c:v>2013,I</c:v>
                </c:pt>
                <c:pt idx="17">
                  <c:v>2014,I</c:v>
                </c:pt>
                <c:pt idx="21">
                  <c:v>2015,I</c:v>
                </c:pt>
                <c:pt idx="25">
                  <c:v>2016,I</c:v>
                </c:pt>
                <c:pt idx="29">
                  <c:v>2017,I</c:v>
                </c:pt>
                <c:pt idx="33">
                  <c:v>2018,I</c:v>
                </c:pt>
                <c:pt idx="37">
                  <c:v>2019,I</c:v>
                </c:pt>
                <c:pt idx="41">
                  <c:v>2020,I</c:v>
                </c:pt>
                <c:pt idx="45">
                  <c:v>2021,I</c:v>
                </c:pt>
                <c:pt idx="49">
                  <c:v>2022,I</c:v>
                </c:pt>
                <c:pt idx="53">
                  <c:v>2023,I</c:v>
                </c:pt>
              </c:strCache>
            </c:strRef>
          </c:cat>
          <c:val>
            <c:numRef>
              <c:f>Sheet1!$D$2:$D$58</c:f>
              <c:numCache>
                <c:formatCode>0.00</c:formatCode>
                <c:ptCount val="57"/>
                <c:pt idx="1">
                  <c:v>57.948895153097567</c:v>
                </c:pt>
                <c:pt idx="2">
                  <c:v>59.240320573812191</c:v>
                </c:pt>
                <c:pt idx="3">
                  <c:v>60.531745994526801</c:v>
                </c:pt>
                <c:pt idx="4">
                  <c:v>98.969404701051317</c:v>
                </c:pt>
                <c:pt idx="5">
                  <c:v>107.25314387452933</c:v>
                </c:pt>
                <c:pt idx="6">
                  <c:v>90.339323085516057</c:v>
                </c:pt>
                <c:pt idx="7">
                  <c:v>101.29748297578915</c:v>
                </c:pt>
                <c:pt idx="8">
                  <c:v>126.41925875378486</c:v>
                </c:pt>
                <c:pt idx="9">
                  <c:v>124.81373416761177</c:v>
                </c:pt>
                <c:pt idx="10">
                  <c:v>126.64849605987565</c:v>
                </c:pt>
                <c:pt idx="11">
                  <c:v>89.793783706451819</c:v>
                </c:pt>
                <c:pt idx="12">
                  <c:v>105.37300517952121</c:v>
                </c:pt>
                <c:pt idx="13">
                  <c:v>115.81546999281177</c:v>
                </c:pt>
                <c:pt idx="14">
                  <c:v>101.63965646569162</c:v>
                </c:pt>
                <c:pt idx="15">
                  <c:v>97.980628832926712</c:v>
                </c:pt>
                <c:pt idx="16">
                  <c:v>123.44579426660437</c:v>
                </c:pt>
                <c:pt idx="17">
                  <c:v>127.21089099173579</c:v>
                </c:pt>
                <c:pt idx="18">
                  <c:v>116.27075436644652</c:v>
                </c:pt>
                <c:pt idx="19">
                  <c:v>90.842340386504674</c:v>
                </c:pt>
                <c:pt idx="20">
                  <c:v>150.34407333966524</c:v>
                </c:pt>
                <c:pt idx="21">
                  <c:v>132.18250928023369</c:v>
                </c:pt>
                <c:pt idx="22">
                  <c:v>144.75306591278391</c:v>
                </c:pt>
                <c:pt idx="23">
                  <c:v>108.01473778411935</c:v>
                </c:pt>
                <c:pt idx="24">
                  <c:v>131.28111230281866</c:v>
                </c:pt>
                <c:pt idx="25">
                  <c:v>143.38523085713854</c:v>
                </c:pt>
                <c:pt idx="26">
                  <c:v>143.93009473439568</c:v>
                </c:pt>
                <c:pt idx="27">
                  <c:v>121.83682519266596</c:v>
                </c:pt>
                <c:pt idx="28">
                  <c:v>148.22668152939738</c:v>
                </c:pt>
                <c:pt idx="29">
                  <c:v>159.37332798040805</c:v>
                </c:pt>
                <c:pt idx="30">
                  <c:v>160.47300394347286</c:v>
                </c:pt>
                <c:pt idx="31">
                  <c:v>132.72722156164639</c:v>
                </c:pt>
                <c:pt idx="32">
                  <c:v>188.96374533731597</c:v>
                </c:pt>
                <c:pt idx="33">
                  <c:v>258.99370935932529</c:v>
                </c:pt>
                <c:pt idx="34">
                  <c:v>233.30153339088022</c:v>
                </c:pt>
                <c:pt idx="35">
                  <c:v>187.7377439196413</c:v>
                </c:pt>
                <c:pt idx="36">
                  <c:v>250.12299622413815</c:v>
                </c:pt>
                <c:pt idx="37">
                  <c:v>248.12201225434504</c:v>
                </c:pt>
                <c:pt idx="38">
                  <c:v>227.10607781640201</c:v>
                </c:pt>
                <c:pt idx="39">
                  <c:v>199.37642571501934</c:v>
                </c:pt>
                <c:pt idx="40">
                  <c:v>259.98685913238523</c:v>
                </c:pt>
                <c:pt idx="41">
                  <c:v>275.79406016763426</c:v>
                </c:pt>
                <c:pt idx="42">
                  <c:v>266.14126806176705</c:v>
                </c:pt>
                <c:pt idx="43">
                  <c:v>211.47585160188009</c:v>
                </c:pt>
                <c:pt idx="44">
                  <c:v>276.54697113977863</c:v>
                </c:pt>
                <c:pt idx="45">
                  <c:v>283.07347965867746</c:v>
                </c:pt>
                <c:pt idx="46">
                  <c:v>302.86031588681902</c:v>
                </c:pt>
                <c:pt idx="47">
                  <c:v>290.77618928293492</c:v>
                </c:pt>
                <c:pt idx="48">
                  <c:v>332.9678143478888</c:v>
                </c:pt>
                <c:pt idx="49">
                  <c:v>393.0019112748131</c:v>
                </c:pt>
                <c:pt idx="50">
                  <c:v>357.43523830444252</c:v>
                </c:pt>
                <c:pt idx="51">
                  <c:v>296.92145245950041</c:v>
                </c:pt>
                <c:pt idx="52">
                  <c:v>322.27854449954174</c:v>
                </c:pt>
                <c:pt idx="53">
                  <c:v>322.98755729744073</c:v>
                </c:pt>
                <c:pt idx="54">
                  <c:v>298.2790091641865</c:v>
                </c:pt>
                <c:pt idx="55">
                  <c:v>239.96546287258803</c:v>
                </c:pt>
                <c:pt idx="56">
                  <c:v>319.61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3439-479B-85F0-B6B7B0DB066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369111064"/>
        <c:axId val="369111456"/>
      </c:lineChart>
      <c:catAx>
        <c:axId val="369111064"/>
        <c:scaling>
          <c:orientation val="minMax"/>
        </c:scaling>
        <c:delete val="0"/>
        <c:axPos val="b"/>
        <c:majorGridlines>
          <c:spPr>
            <a:ln w="3175">
              <a:solidFill>
                <a:schemeClr val="tx1"/>
              </a:solidFill>
              <a:prstDash val="dash"/>
            </a:ln>
          </c:spPr>
        </c:majorGridlines>
        <c:numFmt formatCode="General" sourceLinked="1"/>
        <c:majorTickMark val="out"/>
        <c:minorTickMark val="none"/>
        <c:tickLblPos val="none"/>
        <c:spPr>
          <a:ln w="2843">
            <a:solidFill>
              <a:schemeClr val="tx1"/>
            </a:solidFill>
            <a:prstDash val="solid"/>
          </a:ln>
        </c:spPr>
        <c:txPr>
          <a:bodyPr rot="-2700000" vert="horz"/>
          <a:lstStyle/>
          <a:p>
            <a:pPr>
              <a:defRPr sz="1948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fi-FI"/>
          </a:p>
        </c:txPr>
        <c:crossAx val="369111456"/>
        <c:crosses val="autoZero"/>
        <c:auto val="1"/>
        <c:lblAlgn val="ctr"/>
        <c:lblOffset val="100"/>
        <c:tickLblSkip val="3"/>
        <c:tickMarkSkip val="4"/>
        <c:noMultiLvlLbl val="0"/>
      </c:catAx>
      <c:valAx>
        <c:axId val="369111456"/>
        <c:scaling>
          <c:orientation val="minMax"/>
          <c:max val="450"/>
          <c:min val="0"/>
        </c:scaling>
        <c:delete val="0"/>
        <c:axPos val="l"/>
        <c:majorGridlines>
          <c:spPr>
            <a:ln w="3175">
              <a:solidFill>
                <a:schemeClr val="tx1"/>
              </a:solidFill>
              <a:prstDash val="dash"/>
            </a:ln>
          </c:spPr>
        </c:majorGridlines>
        <c:numFmt formatCode="#,##0" sourceLinked="0"/>
        <c:majorTickMark val="out"/>
        <c:minorTickMark val="none"/>
        <c:tickLblPos val="nextTo"/>
        <c:spPr>
          <a:ln w="2843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050" b="0" i="0" u="none" strike="noStrike" baseline="0">
                <a:solidFill>
                  <a:schemeClr val="tx2"/>
                </a:solidFill>
                <a:latin typeface="Verdana" panose="020B0604030504040204" pitchFamily="34" charset="0"/>
                <a:ea typeface="Arial"/>
                <a:cs typeface="Arial"/>
              </a:defRPr>
            </a:pPr>
            <a:endParaRPr lang="fi-FI"/>
          </a:p>
        </c:txPr>
        <c:crossAx val="369111064"/>
        <c:crosses val="autoZero"/>
        <c:crossBetween val="midCat"/>
        <c:majorUnit val="50"/>
      </c:valAx>
      <c:spPr>
        <a:noFill/>
        <a:ln w="11372">
          <a:solidFill>
            <a:schemeClr val="tx1"/>
          </a:solidFill>
          <a:prstDash val="solid"/>
        </a:ln>
      </c:spPr>
    </c:plotArea>
    <c:legend>
      <c:legendPos val="r"/>
      <c:layout>
        <c:manualLayout>
          <c:xMode val="edge"/>
          <c:yMode val="edge"/>
          <c:x val="0.86988108704736133"/>
          <c:y val="0.19757124334097242"/>
          <c:w val="0.13011891295263864"/>
          <c:h val="0.61234378114075594"/>
        </c:manualLayout>
      </c:layout>
      <c:overlay val="0"/>
      <c:spPr>
        <a:solidFill>
          <a:schemeClr val="bg1"/>
        </a:solidFill>
        <a:ln w="2843">
          <a:noFill/>
          <a:prstDash val="solid"/>
        </a:ln>
      </c:spPr>
      <c:txPr>
        <a:bodyPr/>
        <a:lstStyle/>
        <a:p>
          <a:pPr>
            <a:defRPr sz="1050" b="0" i="0" u="none" strike="noStrike" baseline="0">
              <a:solidFill>
                <a:schemeClr val="tx2"/>
              </a:solidFill>
              <a:latin typeface="Verdana" panose="020B0604030504040204" pitchFamily="34" charset="0"/>
              <a:ea typeface="Arial"/>
              <a:cs typeface="Arial"/>
            </a:defRPr>
          </a:pPr>
          <a:endParaRPr lang="fi-FI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948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fi-FI"/>
    </a:p>
  </c:txPr>
  <c:externalData r:id="rId1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7.334626304515568E-2"/>
          <c:y val="3.3872934059659576E-2"/>
          <c:w val="0.77234394913663618"/>
          <c:h val="0.88516485812511014"/>
        </c:manualLayout>
      </c:layout>
      <c:areaChart>
        <c:grouping val="stacked"/>
        <c:varyColors val="0"/>
        <c:ser>
          <c:idx val="1"/>
          <c:order val="0"/>
          <c:tx>
            <c:strRef>
              <c:f>Sheet1!$B$1</c:f>
              <c:strCache>
                <c:ptCount val="1"/>
                <c:pt idx="0">
                  <c:v>Kotimaahan </c:v>
                </c:pt>
              </c:strCache>
            </c:strRef>
          </c:tx>
          <c:spPr>
            <a:solidFill>
              <a:srgbClr val="FF00B8">
                <a:alpha val="80000"/>
              </a:srgbClr>
            </a:solidFill>
            <a:ln w="11167">
              <a:noFill/>
              <a:prstDash val="sysDash"/>
            </a:ln>
          </c:spPr>
          <c:cat>
            <c:strRef>
              <c:f>Sheet1!$A$2:$A$58</c:f>
              <c:strCache>
                <c:ptCount val="54"/>
                <c:pt idx="1">
                  <c:v>2010,I</c:v>
                </c:pt>
                <c:pt idx="5">
                  <c:v>2011,I</c:v>
                </c:pt>
                <c:pt idx="9">
                  <c:v>2012,I</c:v>
                </c:pt>
                <c:pt idx="13">
                  <c:v>2013,I</c:v>
                </c:pt>
                <c:pt idx="17">
                  <c:v>2014,I</c:v>
                </c:pt>
                <c:pt idx="21">
                  <c:v>2015,I</c:v>
                </c:pt>
                <c:pt idx="25">
                  <c:v>2016,I</c:v>
                </c:pt>
                <c:pt idx="29">
                  <c:v>2017,I</c:v>
                </c:pt>
                <c:pt idx="33">
                  <c:v>2018,I</c:v>
                </c:pt>
                <c:pt idx="37">
                  <c:v>2019,I</c:v>
                </c:pt>
                <c:pt idx="41">
                  <c:v>2020,I</c:v>
                </c:pt>
                <c:pt idx="45">
                  <c:v>2021,I</c:v>
                </c:pt>
                <c:pt idx="49">
                  <c:v>2022,I</c:v>
                </c:pt>
                <c:pt idx="53">
                  <c:v>2023,I</c:v>
                </c:pt>
              </c:strCache>
            </c:strRef>
          </c:cat>
          <c:val>
            <c:numRef>
              <c:f>Sheet1!$B$2:$B$58</c:f>
              <c:numCache>
                <c:formatCode>0.00</c:formatCode>
                <c:ptCount val="57"/>
                <c:pt idx="0">
                  <c:v>169.63751762481888</c:v>
                </c:pt>
                <c:pt idx="1">
                  <c:v>168.82951068479528</c:v>
                </c:pt>
                <c:pt idx="2">
                  <c:v>168.57250178130855</c:v>
                </c:pt>
                <c:pt idx="3">
                  <c:v>168.31549287782184</c:v>
                </c:pt>
                <c:pt idx="4">
                  <c:v>186.98168103797229</c:v>
                </c:pt>
                <c:pt idx="5">
                  <c:v>205.67984914176955</c:v>
                </c:pt>
                <c:pt idx="6">
                  <c:v>214.8326024285783</c:v>
                </c:pt>
                <c:pt idx="7">
                  <c:v>223.68370564863571</c:v>
                </c:pt>
                <c:pt idx="8">
                  <c:v>212.25346828999042</c:v>
                </c:pt>
                <c:pt idx="9">
                  <c:v>227.66307008784372</c:v>
                </c:pt>
                <c:pt idx="10">
                  <c:v>266.36579200277714</c:v>
                </c:pt>
                <c:pt idx="11">
                  <c:v>222.68180211432167</c:v>
                </c:pt>
                <c:pt idx="12">
                  <c:v>221.5238567433272</c:v>
                </c:pt>
                <c:pt idx="13">
                  <c:v>256.59108326579593</c:v>
                </c:pt>
                <c:pt idx="14">
                  <c:v>278.91450750992016</c:v>
                </c:pt>
                <c:pt idx="15">
                  <c:v>270.93755259513642</c:v>
                </c:pt>
                <c:pt idx="16">
                  <c:v>275.78733478658938</c:v>
                </c:pt>
                <c:pt idx="17">
                  <c:v>300.49787998346778</c:v>
                </c:pt>
                <c:pt idx="18">
                  <c:v>319.8499434544031</c:v>
                </c:pt>
                <c:pt idx="19">
                  <c:v>307.91954056355388</c:v>
                </c:pt>
                <c:pt idx="20">
                  <c:v>332.95339921137077</c:v>
                </c:pt>
                <c:pt idx="21">
                  <c:v>345.00631226282241</c:v>
                </c:pt>
                <c:pt idx="22">
                  <c:v>378.47192455231618</c:v>
                </c:pt>
                <c:pt idx="23">
                  <c:v>387.9715698585793</c:v>
                </c:pt>
                <c:pt idx="24">
                  <c:v>404.65434736249819</c:v>
                </c:pt>
                <c:pt idx="25">
                  <c:v>428.89314276951183</c:v>
                </c:pt>
                <c:pt idx="26">
                  <c:v>421.98796317092268</c:v>
                </c:pt>
                <c:pt idx="27">
                  <c:v>417.9368787244818</c:v>
                </c:pt>
                <c:pt idx="28">
                  <c:v>421.53113588151234</c:v>
                </c:pt>
                <c:pt idx="29">
                  <c:v>431.77434248343309</c:v>
                </c:pt>
                <c:pt idx="30">
                  <c:v>438.25095762068452</c:v>
                </c:pt>
                <c:pt idx="31">
                  <c:v>443.94822006975335</c:v>
                </c:pt>
                <c:pt idx="32">
                  <c:v>500.06327508657017</c:v>
                </c:pt>
                <c:pt idx="33">
                  <c:v>604.77652488969795</c:v>
                </c:pt>
                <c:pt idx="34">
                  <c:v>584.51651130589312</c:v>
                </c:pt>
                <c:pt idx="35">
                  <c:v>670.38198681672884</c:v>
                </c:pt>
                <c:pt idx="36">
                  <c:v>648.99680143727528</c:v>
                </c:pt>
                <c:pt idx="37">
                  <c:v>675.99506837706599</c:v>
                </c:pt>
                <c:pt idx="38">
                  <c:v>632.52858548042059</c:v>
                </c:pt>
                <c:pt idx="39">
                  <c:v>621.96535810289754</c:v>
                </c:pt>
                <c:pt idx="40">
                  <c:v>649.1452442519942</c:v>
                </c:pt>
                <c:pt idx="41">
                  <c:v>675.37071211977479</c:v>
                </c:pt>
                <c:pt idx="42">
                  <c:v>705.22209759546888</c:v>
                </c:pt>
                <c:pt idx="43">
                  <c:v>697.32361010239958</c:v>
                </c:pt>
                <c:pt idx="44">
                  <c:v>685.88750289672021</c:v>
                </c:pt>
                <c:pt idx="45">
                  <c:v>718.39857053402477</c:v>
                </c:pt>
                <c:pt idx="46">
                  <c:v>782.26420345449958</c:v>
                </c:pt>
                <c:pt idx="47">
                  <c:v>822.08145141033356</c:v>
                </c:pt>
                <c:pt idx="48">
                  <c:v>877.81857381595421</c:v>
                </c:pt>
                <c:pt idx="49">
                  <c:v>902.04636645327457</c:v>
                </c:pt>
                <c:pt idx="50">
                  <c:v>908.81171420167414</c:v>
                </c:pt>
                <c:pt idx="51">
                  <c:v>930.25967065683369</c:v>
                </c:pt>
                <c:pt idx="52">
                  <c:v>918.07326897122914</c:v>
                </c:pt>
                <c:pt idx="53">
                  <c:v>906.87277508978013</c:v>
                </c:pt>
                <c:pt idx="54">
                  <c:v>897.35061095133744</c:v>
                </c:pt>
                <c:pt idx="55">
                  <c:v>877.96783775478855</c:v>
                </c:pt>
                <c:pt idx="56">
                  <c:v>857.16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4D9-48DF-B9E2-392C6345A84D}"/>
            </c:ext>
          </c:extLst>
        </c:ser>
        <c:ser>
          <c:idx val="2"/>
          <c:order val="1"/>
          <c:tx>
            <c:strRef>
              <c:f>Sheet1!$C$1</c:f>
              <c:strCache>
                <c:ptCount val="1"/>
                <c:pt idx="0">
                  <c:v>Vientiin </c:v>
                </c:pt>
              </c:strCache>
            </c:strRef>
          </c:tx>
          <c:spPr>
            <a:solidFill>
              <a:srgbClr val="00B0F0">
                <a:alpha val="80000"/>
              </a:srgbClr>
            </a:solidFill>
            <a:ln w="11167">
              <a:solidFill>
                <a:schemeClr val="accent1">
                  <a:lumMod val="60000"/>
                  <a:lumOff val="40000"/>
                </a:schemeClr>
              </a:solidFill>
              <a:prstDash val="solid"/>
            </a:ln>
          </c:spPr>
          <c:cat>
            <c:strRef>
              <c:f>Sheet1!$A$2:$A$58</c:f>
              <c:strCache>
                <c:ptCount val="54"/>
                <c:pt idx="1">
                  <c:v>2010,I</c:v>
                </c:pt>
                <c:pt idx="5">
                  <c:v>2011,I</c:v>
                </c:pt>
                <c:pt idx="9">
                  <c:v>2012,I</c:v>
                </c:pt>
                <c:pt idx="13">
                  <c:v>2013,I</c:v>
                </c:pt>
                <c:pt idx="17">
                  <c:v>2014,I</c:v>
                </c:pt>
                <c:pt idx="21">
                  <c:v>2015,I</c:v>
                </c:pt>
                <c:pt idx="25">
                  <c:v>2016,I</c:v>
                </c:pt>
                <c:pt idx="29">
                  <c:v>2017,I</c:v>
                </c:pt>
                <c:pt idx="33">
                  <c:v>2018,I</c:v>
                </c:pt>
                <c:pt idx="37">
                  <c:v>2019,I</c:v>
                </c:pt>
                <c:pt idx="41">
                  <c:v>2020,I</c:v>
                </c:pt>
                <c:pt idx="45">
                  <c:v>2021,I</c:v>
                </c:pt>
                <c:pt idx="49">
                  <c:v>2022,I</c:v>
                </c:pt>
                <c:pt idx="53">
                  <c:v>2023,I</c:v>
                </c:pt>
              </c:strCache>
            </c:strRef>
          </c:cat>
          <c:val>
            <c:numRef>
              <c:f>Sheet1!$C$2:$C$58</c:f>
              <c:numCache>
                <c:formatCode>0.00</c:formatCode>
                <c:ptCount val="57"/>
                <c:pt idx="0">
                  <c:v>64.705115536856511</c:v>
                </c:pt>
                <c:pt idx="1">
                  <c:v>59.081822153533594</c:v>
                </c:pt>
                <c:pt idx="2">
                  <c:v>64.29598719556256</c:v>
                </c:pt>
                <c:pt idx="3">
                  <c:v>69.510152237591541</c:v>
                </c:pt>
                <c:pt idx="4">
                  <c:v>60.946501481920265</c:v>
                </c:pt>
                <c:pt idx="5">
                  <c:v>64.06696235779458</c:v>
                </c:pt>
                <c:pt idx="6">
                  <c:v>62.785623110638689</c:v>
                </c:pt>
                <c:pt idx="7">
                  <c:v>56.789596103572698</c:v>
                </c:pt>
                <c:pt idx="8">
                  <c:v>51.968159394379377</c:v>
                </c:pt>
                <c:pt idx="9">
                  <c:v>53.516810544331882</c:v>
                </c:pt>
                <c:pt idx="10">
                  <c:v>60.581029536183685</c:v>
                </c:pt>
                <c:pt idx="11">
                  <c:v>48.925239453421952</c:v>
                </c:pt>
                <c:pt idx="12">
                  <c:v>44.551323046286036</c:v>
                </c:pt>
                <c:pt idx="13">
                  <c:v>48.449563812836061</c:v>
                </c:pt>
                <c:pt idx="14">
                  <c:v>54.200527037419704</c:v>
                </c:pt>
                <c:pt idx="15">
                  <c:v>46.812995202219398</c:v>
                </c:pt>
                <c:pt idx="16">
                  <c:v>49.565599320109897</c:v>
                </c:pt>
                <c:pt idx="17">
                  <c:v>50.115777472563124</c:v>
                </c:pt>
                <c:pt idx="18">
                  <c:v>52.330894836850412</c:v>
                </c:pt>
                <c:pt idx="19">
                  <c:v>50.996457018510725</c:v>
                </c:pt>
                <c:pt idx="20">
                  <c:v>52.424357815029026</c:v>
                </c:pt>
                <c:pt idx="21">
                  <c:v>47.622286639172373</c:v>
                </c:pt>
                <c:pt idx="22">
                  <c:v>47.374650748648676</c:v>
                </c:pt>
                <c:pt idx="23">
                  <c:v>46.507694639948404</c:v>
                </c:pt>
                <c:pt idx="24">
                  <c:v>42.308049813961063</c:v>
                </c:pt>
                <c:pt idx="25">
                  <c:v>46.551547210301358</c:v>
                </c:pt>
                <c:pt idx="26">
                  <c:v>45.029311616524502</c:v>
                </c:pt>
                <c:pt idx="27">
                  <c:v>71.461517535424377</c:v>
                </c:pt>
                <c:pt idx="28">
                  <c:v>70.689733146041789</c:v>
                </c:pt>
                <c:pt idx="29">
                  <c:v>78.854397324409618</c:v>
                </c:pt>
                <c:pt idx="30">
                  <c:v>79.832191851232295</c:v>
                </c:pt>
                <c:pt idx="31">
                  <c:v>75.832599039485558</c:v>
                </c:pt>
                <c:pt idx="32">
                  <c:v>69.455077460264832</c:v>
                </c:pt>
                <c:pt idx="33">
                  <c:v>68.684126100455899</c:v>
                </c:pt>
                <c:pt idx="34">
                  <c:v>61.018977627645029</c:v>
                </c:pt>
                <c:pt idx="35">
                  <c:v>67.816491735364679</c:v>
                </c:pt>
                <c:pt idx="36">
                  <c:v>59.502189848608964</c:v>
                </c:pt>
                <c:pt idx="37">
                  <c:v>54.307648674825401</c:v>
                </c:pt>
                <c:pt idx="38">
                  <c:v>49.267898877801606</c:v>
                </c:pt>
                <c:pt idx="39">
                  <c:v>53.091087830719005</c:v>
                </c:pt>
                <c:pt idx="40">
                  <c:v>53.850290386698283</c:v>
                </c:pt>
                <c:pt idx="41">
                  <c:v>70.883137236010953</c:v>
                </c:pt>
                <c:pt idx="42">
                  <c:v>56.18906288698588</c:v>
                </c:pt>
                <c:pt idx="43">
                  <c:v>52.025453327060227</c:v>
                </c:pt>
                <c:pt idx="44">
                  <c:v>48.310835959508125</c:v>
                </c:pt>
                <c:pt idx="45">
                  <c:v>55.045366492263554</c:v>
                </c:pt>
                <c:pt idx="46">
                  <c:v>48.808726468690097</c:v>
                </c:pt>
                <c:pt idx="47">
                  <c:v>46.06079516850285</c:v>
                </c:pt>
                <c:pt idx="48">
                  <c:v>44.282848474998644</c:v>
                </c:pt>
                <c:pt idx="49">
                  <c:v>57.833400108348229</c:v>
                </c:pt>
                <c:pt idx="50">
                  <c:v>56.630465386094592</c:v>
                </c:pt>
                <c:pt idx="51">
                  <c:v>59.750804028868401</c:v>
                </c:pt>
                <c:pt idx="52">
                  <c:v>56.990316882734682</c:v>
                </c:pt>
                <c:pt idx="53">
                  <c:v>56.904831407410583</c:v>
                </c:pt>
                <c:pt idx="54">
                  <c:v>42.018527511231973</c:v>
                </c:pt>
                <c:pt idx="55">
                  <c:v>39.648682559598491</c:v>
                </c:pt>
                <c:pt idx="56">
                  <c:v>47.4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A4D9-48DF-B9E2-392C6345A84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372187016"/>
        <c:axId val="372187408"/>
      </c:areaChart>
      <c:catAx>
        <c:axId val="372187016"/>
        <c:scaling>
          <c:orientation val="minMax"/>
        </c:scaling>
        <c:delete val="0"/>
        <c:axPos val="b"/>
        <c:majorGridlines>
          <c:spPr>
            <a:ln w="3175">
              <a:solidFill>
                <a:schemeClr val="tx1"/>
              </a:solidFill>
              <a:prstDash val="dash"/>
            </a:ln>
          </c:spPr>
        </c:majorGridlines>
        <c:numFmt formatCode="General" sourceLinked="1"/>
        <c:majorTickMark val="out"/>
        <c:minorTickMark val="none"/>
        <c:tickLblPos val="none"/>
        <c:spPr>
          <a:ln w="2792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824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fi-FI"/>
          </a:p>
        </c:txPr>
        <c:crossAx val="372187408"/>
        <c:crosses val="autoZero"/>
        <c:auto val="1"/>
        <c:lblAlgn val="ctr"/>
        <c:lblOffset val="100"/>
        <c:tickLblSkip val="11"/>
        <c:tickMarkSkip val="4"/>
        <c:noMultiLvlLbl val="0"/>
      </c:catAx>
      <c:valAx>
        <c:axId val="372187408"/>
        <c:scaling>
          <c:orientation val="minMax"/>
          <c:max val="1100"/>
          <c:min val="0"/>
        </c:scaling>
        <c:delete val="0"/>
        <c:axPos val="l"/>
        <c:majorGridlines>
          <c:spPr>
            <a:ln w="3175">
              <a:solidFill>
                <a:schemeClr val="tx1"/>
              </a:solidFill>
              <a:prstDash val="dash"/>
            </a:ln>
          </c:spPr>
        </c:majorGridlines>
        <c:numFmt formatCode="#,##0" sourceLinked="0"/>
        <c:majorTickMark val="out"/>
        <c:minorTickMark val="none"/>
        <c:tickLblPos val="nextTo"/>
        <c:spPr>
          <a:ln w="2792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050" b="0" i="0" u="none" strike="noStrike" baseline="0">
                <a:solidFill>
                  <a:schemeClr val="tx2"/>
                </a:solidFill>
                <a:latin typeface="Verdana" panose="020B0604030504040204" pitchFamily="34" charset="0"/>
                <a:ea typeface="Arial"/>
                <a:cs typeface="Arial"/>
              </a:defRPr>
            </a:pPr>
            <a:endParaRPr lang="fi-FI"/>
          </a:p>
        </c:txPr>
        <c:crossAx val="372187016"/>
        <c:crosses val="autoZero"/>
        <c:crossBetween val="midCat"/>
        <c:majorUnit val="100"/>
      </c:valAx>
      <c:spPr>
        <a:noFill/>
        <a:ln w="11167">
          <a:solidFill>
            <a:schemeClr val="tx1"/>
          </a:solidFill>
          <a:prstDash val="solid"/>
        </a:ln>
      </c:spPr>
    </c:plotArea>
    <c:legend>
      <c:legendPos val="r"/>
      <c:layout>
        <c:manualLayout>
          <c:xMode val="edge"/>
          <c:yMode val="edge"/>
          <c:x val="0.85583681758937358"/>
          <c:y val="0.24509898135690952"/>
          <c:w val="0.10993592557816156"/>
          <c:h val="0.5492774381989054"/>
        </c:manualLayout>
      </c:layout>
      <c:overlay val="0"/>
      <c:spPr>
        <a:solidFill>
          <a:schemeClr val="bg1"/>
        </a:solidFill>
        <a:ln w="2792">
          <a:noFill/>
          <a:prstDash val="solid"/>
        </a:ln>
      </c:spPr>
      <c:txPr>
        <a:bodyPr/>
        <a:lstStyle/>
        <a:p>
          <a:pPr>
            <a:defRPr sz="1050" b="0" i="0" u="none" strike="noStrike" baseline="0">
              <a:solidFill>
                <a:schemeClr val="tx2"/>
              </a:solidFill>
              <a:latin typeface="Verdana" panose="020B0604030504040204" pitchFamily="34" charset="0"/>
              <a:ea typeface="Arial"/>
              <a:cs typeface="Arial"/>
            </a:defRPr>
          </a:pPr>
          <a:endParaRPr lang="fi-FI"/>
        </a:p>
      </c:txPr>
    </c:legend>
    <c:plotVisOnly val="1"/>
    <c:dispBlanksAs val="zero"/>
    <c:showDLblsOverMax val="0"/>
  </c:chart>
  <c:spPr>
    <a:noFill/>
    <a:ln>
      <a:noFill/>
    </a:ln>
  </c:spPr>
  <c:txPr>
    <a:bodyPr/>
    <a:lstStyle/>
    <a:p>
      <a:pPr>
        <a:defRPr sz="1824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fi-FI"/>
    </a:p>
  </c:txPr>
  <c:externalData r:id="rId1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1919674910102741E-2"/>
          <c:y val="4.0749431293150853E-2"/>
          <c:w val="0.78734293607653982"/>
          <c:h val="0.83258046821215703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Yhteensä</c:v>
                </c:pt>
              </c:strCache>
            </c:strRef>
          </c:tx>
          <c:spPr>
            <a:ln w="38100">
              <a:solidFill>
                <a:schemeClr val="tx2"/>
              </a:solidFill>
              <a:prstDash val="solid"/>
            </a:ln>
          </c:spPr>
          <c:marker>
            <c:symbol val="none"/>
          </c:marker>
          <c:cat>
            <c:strRef>
              <c:f>Sheet1!$A$2:$A$58</c:f>
              <c:strCache>
                <c:ptCount val="54"/>
                <c:pt idx="0">
                  <c:v>2009,IV</c:v>
                </c:pt>
                <c:pt idx="1">
                  <c:v>2010,I</c:v>
                </c:pt>
                <c:pt idx="5">
                  <c:v>2011,I</c:v>
                </c:pt>
                <c:pt idx="9">
                  <c:v>2012,I</c:v>
                </c:pt>
                <c:pt idx="13">
                  <c:v>2013,I</c:v>
                </c:pt>
                <c:pt idx="17">
                  <c:v>2014,I</c:v>
                </c:pt>
                <c:pt idx="21">
                  <c:v>2015,I</c:v>
                </c:pt>
                <c:pt idx="25">
                  <c:v>2016,I</c:v>
                </c:pt>
                <c:pt idx="29">
                  <c:v>2017,I</c:v>
                </c:pt>
                <c:pt idx="33">
                  <c:v>2018,I</c:v>
                </c:pt>
                <c:pt idx="37">
                  <c:v>2019,I</c:v>
                </c:pt>
                <c:pt idx="41">
                  <c:v>2020,I</c:v>
                </c:pt>
                <c:pt idx="45">
                  <c:v>2021,I</c:v>
                </c:pt>
                <c:pt idx="49">
                  <c:v>2022,I</c:v>
                </c:pt>
                <c:pt idx="53">
                  <c:v>2023,I</c:v>
                </c:pt>
              </c:strCache>
            </c:strRef>
          </c:cat>
          <c:val>
            <c:numRef>
              <c:f>Sheet1!$B$2:$B$58</c:f>
              <c:numCache>
                <c:formatCode>0.00</c:formatCode>
                <c:ptCount val="57"/>
                <c:pt idx="1">
                  <c:v>260.138162112923</c:v>
                </c:pt>
                <c:pt idx="2">
                  <c:v>190.43302401731893</c:v>
                </c:pt>
                <c:pt idx="3">
                  <c:v>200.21478079895792</c:v>
                </c:pt>
                <c:pt idx="4">
                  <c:v>329.23452884147628</c:v>
                </c:pt>
                <c:pt idx="5">
                  <c:v>417.26862755503186</c:v>
                </c:pt>
                <c:pt idx="6">
                  <c:v>228.9741523142425</c:v>
                </c:pt>
                <c:pt idx="7">
                  <c:v>206.28171118516778</c:v>
                </c:pt>
                <c:pt idx="8">
                  <c:v>301.78558041859225</c:v>
                </c:pt>
                <c:pt idx="9">
                  <c:v>372.72543966819529</c:v>
                </c:pt>
                <c:pt idx="10">
                  <c:v>339.12744488174684</c:v>
                </c:pt>
                <c:pt idx="11">
                  <c:v>231.93891735162509</c:v>
                </c:pt>
                <c:pt idx="12">
                  <c:v>294.54807279274991</c:v>
                </c:pt>
                <c:pt idx="13">
                  <c:v>458.73507041892367</c:v>
                </c:pt>
                <c:pt idx="14">
                  <c:v>387.0626766980763</c:v>
                </c:pt>
                <c:pt idx="15">
                  <c:v>312.49063232312375</c:v>
                </c:pt>
                <c:pt idx="16">
                  <c:v>398.47166671487849</c:v>
                </c:pt>
                <c:pt idx="17">
                  <c:v>432.94294194360901</c:v>
                </c:pt>
                <c:pt idx="18">
                  <c:v>327.67765824445911</c:v>
                </c:pt>
                <c:pt idx="19">
                  <c:v>374.56071857438775</c:v>
                </c:pt>
                <c:pt idx="20">
                  <c:v>395.62385910764186</c:v>
                </c:pt>
                <c:pt idx="21">
                  <c:v>365.50805493595544</c:v>
                </c:pt>
                <c:pt idx="22">
                  <c:v>375.29535792047511</c:v>
                </c:pt>
                <c:pt idx="23">
                  <c:v>374.78260075268309</c:v>
                </c:pt>
                <c:pt idx="24">
                  <c:v>440.15288961663373</c:v>
                </c:pt>
                <c:pt idx="25">
                  <c:v>302.94192685228239</c:v>
                </c:pt>
                <c:pt idx="26">
                  <c:v>297.8347548449791</c:v>
                </c:pt>
                <c:pt idx="27">
                  <c:v>288.74973375662938</c:v>
                </c:pt>
                <c:pt idx="28">
                  <c:v>438.03498873235355</c:v>
                </c:pt>
                <c:pt idx="29">
                  <c:v>344.62447088617517</c:v>
                </c:pt>
                <c:pt idx="30">
                  <c:v>297.944196182832</c:v>
                </c:pt>
                <c:pt idx="31">
                  <c:v>258.20632148430366</c:v>
                </c:pt>
                <c:pt idx="32">
                  <c:v>365.72216079953859</c:v>
                </c:pt>
                <c:pt idx="33">
                  <c:v>610.65751071084242</c:v>
                </c:pt>
                <c:pt idx="34">
                  <c:v>451.42626294803927</c:v>
                </c:pt>
                <c:pt idx="35">
                  <c:v>356.68490747158495</c:v>
                </c:pt>
                <c:pt idx="36">
                  <c:v>467.13816511229686</c:v>
                </c:pt>
                <c:pt idx="37">
                  <c:v>537.73734529488922</c:v>
                </c:pt>
                <c:pt idx="38">
                  <c:v>555.24854525984051</c:v>
                </c:pt>
                <c:pt idx="39">
                  <c:v>335.112971866951</c:v>
                </c:pt>
                <c:pt idx="40">
                  <c:v>450.2487597015143</c:v>
                </c:pt>
                <c:pt idx="41">
                  <c:v>503.34206281557186</c:v>
                </c:pt>
                <c:pt idx="42">
                  <c:v>394.72203127003809</c:v>
                </c:pt>
                <c:pt idx="43">
                  <c:v>360.36309388654485</c:v>
                </c:pt>
                <c:pt idx="44">
                  <c:v>510.55031562742812</c:v>
                </c:pt>
                <c:pt idx="45">
                  <c:v>504.49780069321321</c:v>
                </c:pt>
                <c:pt idx="46">
                  <c:v>373.9349247701378</c:v>
                </c:pt>
                <c:pt idx="47">
                  <c:v>327.79974077007535</c:v>
                </c:pt>
                <c:pt idx="48">
                  <c:v>751.75220646058358</c:v>
                </c:pt>
                <c:pt idx="49">
                  <c:v>458.15495465604261</c:v>
                </c:pt>
                <c:pt idx="50">
                  <c:v>426.05473312689554</c:v>
                </c:pt>
                <c:pt idx="51">
                  <c:v>372.92033420186021</c:v>
                </c:pt>
                <c:pt idx="52">
                  <c:v>484.46304901564088</c:v>
                </c:pt>
                <c:pt idx="53">
                  <c:v>533.87184419456548</c:v>
                </c:pt>
                <c:pt idx="54">
                  <c:v>458.74263706840122</c:v>
                </c:pt>
                <c:pt idx="55">
                  <c:v>340.30475773236782</c:v>
                </c:pt>
                <c:pt idx="56">
                  <c:v>653.84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3439-479B-85F0-B6B7B0DB066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369111064"/>
        <c:axId val="369111456"/>
      </c:lineChart>
      <c:catAx>
        <c:axId val="369111064"/>
        <c:scaling>
          <c:orientation val="minMax"/>
        </c:scaling>
        <c:delete val="0"/>
        <c:axPos val="b"/>
        <c:majorGridlines>
          <c:spPr>
            <a:ln w="3175">
              <a:solidFill>
                <a:schemeClr val="tx1"/>
              </a:solidFill>
              <a:prstDash val="dash"/>
            </a:ln>
          </c:spPr>
        </c:majorGridlines>
        <c:numFmt formatCode="General" sourceLinked="1"/>
        <c:majorTickMark val="out"/>
        <c:minorTickMark val="none"/>
        <c:tickLblPos val="none"/>
        <c:spPr>
          <a:ln w="2843">
            <a:solidFill>
              <a:schemeClr val="tx1"/>
            </a:solidFill>
            <a:prstDash val="solid"/>
          </a:ln>
        </c:spPr>
        <c:txPr>
          <a:bodyPr rot="-2700000" vert="horz"/>
          <a:lstStyle/>
          <a:p>
            <a:pPr>
              <a:defRPr sz="1948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fi-FI"/>
          </a:p>
        </c:txPr>
        <c:crossAx val="369111456"/>
        <c:crosses val="autoZero"/>
        <c:auto val="1"/>
        <c:lblAlgn val="ctr"/>
        <c:lblOffset val="100"/>
        <c:tickLblSkip val="3"/>
        <c:tickMarkSkip val="4"/>
        <c:noMultiLvlLbl val="0"/>
      </c:catAx>
      <c:valAx>
        <c:axId val="369111456"/>
        <c:scaling>
          <c:orientation val="minMax"/>
          <c:max val="900"/>
          <c:min val="0"/>
        </c:scaling>
        <c:delete val="0"/>
        <c:axPos val="l"/>
        <c:majorGridlines>
          <c:spPr>
            <a:ln w="3175">
              <a:solidFill>
                <a:schemeClr val="tx1"/>
              </a:solidFill>
              <a:prstDash val="dash"/>
            </a:ln>
          </c:spPr>
        </c:majorGridlines>
        <c:numFmt formatCode="#,##0" sourceLinked="0"/>
        <c:majorTickMark val="out"/>
        <c:minorTickMark val="none"/>
        <c:tickLblPos val="nextTo"/>
        <c:spPr>
          <a:ln w="2843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050" b="0" i="0" u="none" strike="noStrike" baseline="0">
                <a:solidFill>
                  <a:schemeClr val="tx2"/>
                </a:solidFill>
                <a:latin typeface="Verdana" panose="020B0604030504040204" pitchFamily="34" charset="0"/>
                <a:ea typeface="Arial"/>
                <a:cs typeface="Arial"/>
              </a:defRPr>
            </a:pPr>
            <a:endParaRPr lang="fi-FI"/>
          </a:p>
        </c:txPr>
        <c:crossAx val="369111064"/>
        <c:crosses val="autoZero"/>
        <c:crossBetween val="midCat"/>
        <c:majorUnit val="100"/>
      </c:valAx>
      <c:spPr>
        <a:noFill/>
        <a:ln w="11372">
          <a:solidFill>
            <a:schemeClr val="tx1"/>
          </a:solidFill>
          <a:prstDash val="solid"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948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fi-FI"/>
    </a:p>
  </c:txPr>
  <c:externalData r:id="rId1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7.334626304515568E-2"/>
          <c:y val="3.3872934059659576E-2"/>
          <c:w val="0.77234394913663618"/>
          <c:h val="0.88516485812511014"/>
        </c:manualLayout>
      </c:layout>
      <c:areaChart>
        <c:grouping val="stacked"/>
        <c:varyColors val="0"/>
        <c:ser>
          <c:idx val="1"/>
          <c:order val="0"/>
          <c:tx>
            <c:strRef>
              <c:f>Sheet1!$B$1</c:f>
              <c:strCache>
                <c:ptCount val="1"/>
                <c:pt idx="0">
                  <c:v>Vientiin </c:v>
                </c:pt>
              </c:strCache>
            </c:strRef>
          </c:tx>
          <c:spPr>
            <a:solidFill>
              <a:srgbClr val="00B0F0">
                <a:alpha val="80000"/>
              </a:srgbClr>
            </a:solidFill>
            <a:ln w="11167">
              <a:noFill/>
              <a:prstDash val="sysDash"/>
            </a:ln>
          </c:spPr>
          <c:cat>
            <c:strRef>
              <c:f>Sheet1!$A$2:$A$58</c:f>
              <c:strCache>
                <c:ptCount val="54"/>
                <c:pt idx="1">
                  <c:v>2010,I</c:v>
                </c:pt>
                <c:pt idx="5">
                  <c:v>2011,I</c:v>
                </c:pt>
                <c:pt idx="9">
                  <c:v>2012,I</c:v>
                </c:pt>
                <c:pt idx="13">
                  <c:v>2013,I</c:v>
                </c:pt>
                <c:pt idx="17">
                  <c:v>2014,I</c:v>
                </c:pt>
                <c:pt idx="21">
                  <c:v>2015,I</c:v>
                </c:pt>
                <c:pt idx="25">
                  <c:v>2016,I</c:v>
                </c:pt>
                <c:pt idx="29">
                  <c:v>2017,I</c:v>
                </c:pt>
                <c:pt idx="33">
                  <c:v>2018,I</c:v>
                </c:pt>
                <c:pt idx="37">
                  <c:v>2019,I</c:v>
                </c:pt>
                <c:pt idx="41">
                  <c:v>2020,I</c:v>
                </c:pt>
                <c:pt idx="45">
                  <c:v>2021,I</c:v>
                </c:pt>
                <c:pt idx="49">
                  <c:v>2022,I</c:v>
                </c:pt>
                <c:pt idx="53">
                  <c:v>2023,I</c:v>
                </c:pt>
              </c:strCache>
            </c:strRef>
          </c:cat>
          <c:val>
            <c:numRef>
              <c:f>Sheet1!$B$2:$B$58</c:f>
              <c:numCache>
                <c:formatCode>0.00</c:formatCode>
                <c:ptCount val="57"/>
                <c:pt idx="0">
                  <c:v>1304.6917507168403</c:v>
                </c:pt>
                <c:pt idx="1">
                  <c:v>1300.9365584968075</c:v>
                </c:pt>
                <c:pt idx="2">
                  <c:v>1169.6129800217502</c:v>
                </c:pt>
                <c:pt idx="3">
                  <c:v>1156.2391203681143</c:v>
                </c:pt>
                <c:pt idx="4">
                  <c:v>1228.087966599639</c:v>
                </c:pt>
                <c:pt idx="5">
                  <c:v>1492.1950459739676</c:v>
                </c:pt>
                <c:pt idx="6">
                  <c:v>1442.2274126356117</c:v>
                </c:pt>
                <c:pt idx="7">
                  <c:v>1401.4655381155578</c:v>
                </c:pt>
                <c:pt idx="8">
                  <c:v>1435.2148722301515</c:v>
                </c:pt>
                <c:pt idx="9">
                  <c:v>1582.6304388101314</c:v>
                </c:pt>
                <c:pt idx="10">
                  <c:v>1708.167059159794</c:v>
                </c:pt>
                <c:pt idx="11">
                  <c:v>1650.084365708592</c:v>
                </c:pt>
                <c:pt idx="12">
                  <c:v>1571.0158450745616</c:v>
                </c:pt>
                <c:pt idx="13">
                  <c:v>1591.1750544039771</c:v>
                </c:pt>
                <c:pt idx="14">
                  <c:v>1637.9846885481647</c:v>
                </c:pt>
                <c:pt idx="15">
                  <c:v>1607.3238699237818</c:v>
                </c:pt>
                <c:pt idx="16">
                  <c:v>1567.6986105107683</c:v>
                </c:pt>
                <c:pt idx="17">
                  <c:v>1677.2476483958801</c:v>
                </c:pt>
                <c:pt idx="18">
                  <c:v>1652.4826288854417</c:v>
                </c:pt>
                <c:pt idx="19">
                  <c:v>1737.6724811536451</c:v>
                </c:pt>
                <c:pt idx="20">
                  <c:v>1783.755401927805</c:v>
                </c:pt>
                <c:pt idx="21">
                  <c:v>1786.137140915589</c:v>
                </c:pt>
                <c:pt idx="22">
                  <c:v>1719.3261384542702</c:v>
                </c:pt>
                <c:pt idx="23">
                  <c:v>1854.0801502698071</c:v>
                </c:pt>
                <c:pt idx="24">
                  <c:v>1947.4413068666147</c:v>
                </c:pt>
                <c:pt idx="25">
                  <c:v>1828.4208578197363</c:v>
                </c:pt>
                <c:pt idx="26">
                  <c:v>1746.8943498412996</c:v>
                </c:pt>
                <c:pt idx="27">
                  <c:v>1745.0777008655461</c:v>
                </c:pt>
                <c:pt idx="28">
                  <c:v>1828.4180536044446</c:v>
                </c:pt>
                <c:pt idx="29">
                  <c:v>1815.8136686178364</c:v>
                </c:pt>
                <c:pt idx="30">
                  <c:v>1724.6544018551308</c:v>
                </c:pt>
                <c:pt idx="31">
                  <c:v>1656.6584485547805</c:v>
                </c:pt>
                <c:pt idx="32">
                  <c:v>1615.6897695134144</c:v>
                </c:pt>
                <c:pt idx="33">
                  <c:v>1890.4577630146464</c:v>
                </c:pt>
                <c:pt idx="34">
                  <c:v>1761.1910006994858</c:v>
                </c:pt>
                <c:pt idx="35">
                  <c:v>1664.4054642711026</c:v>
                </c:pt>
                <c:pt idx="36">
                  <c:v>1740.4839980883469</c:v>
                </c:pt>
                <c:pt idx="37">
                  <c:v>1830.013455810905</c:v>
                </c:pt>
                <c:pt idx="38">
                  <c:v>1891.9145275325316</c:v>
                </c:pt>
                <c:pt idx="39">
                  <c:v>1734.7858375376077</c:v>
                </c:pt>
                <c:pt idx="40">
                  <c:v>1736.159752400258</c:v>
                </c:pt>
                <c:pt idx="41">
                  <c:v>1763.7447000952266</c:v>
                </c:pt>
                <c:pt idx="42">
                  <c:v>1723.5728849572583</c:v>
                </c:pt>
                <c:pt idx="43">
                  <c:v>1769.154237776364</c:v>
                </c:pt>
                <c:pt idx="44">
                  <c:v>1837.0539504555347</c:v>
                </c:pt>
                <c:pt idx="45">
                  <c:v>1863.9659789850687</c:v>
                </c:pt>
                <c:pt idx="46">
                  <c:v>1808.4862165889861</c:v>
                </c:pt>
                <c:pt idx="47">
                  <c:v>1784.6743175648298</c:v>
                </c:pt>
                <c:pt idx="48">
                  <c:v>2234.3267751259345</c:v>
                </c:pt>
                <c:pt idx="49">
                  <c:v>2272.3974613430819</c:v>
                </c:pt>
                <c:pt idx="50">
                  <c:v>2193.9546872972232</c:v>
                </c:pt>
                <c:pt idx="51">
                  <c:v>2189.0159486453595</c:v>
                </c:pt>
                <c:pt idx="52">
                  <c:v>2240.3243116391595</c:v>
                </c:pt>
                <c:pt idx="53">
                  <c:v>2167.5906764334718</c:v>
                </c:pt>
                <c:pt idx="54">
                  <c:v>2186.9949364469699</c:v>
                </c:pt>
                <c:pt idx="55">
                  <c:v>2124.4179852925927</c:v>
                </c:pt>
                <c:pt idx="56">
                  <c:v>2241.0100000000002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4D9-48DF-B9E2-392C6345A84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372187016"/>
        <c:axId val="372187408"/>
      </c:areaChart>
      <c:catAx>
        <c:axId val="372187016"/>
        <c:scaling>
          <c:orientation val="minMax"/>
        </c:scaling>
        <c:delete val="0"/>
        <c:axPos val="b"/>
        <c:majorGridlines>
          <c:spPr>
            <a:ln w="3175">
              <a:solidFill>
                <a:schemeClr val="tx1"/>
              </a:solidFill>
              <a:prstDash val="dash"/>
            </a:ln>
          </c:spPr>
        </c:majorGridlines>
        <c:numFmt formatCode="General" sourceLinked="1"/>
        <c:majorTickMark val="out"/>
        <c:minorTickMark val="none"/>
        <c:tickLblPos val="none"/>
        <c:spPr>
          <a:ln w="2792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824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fi-FI"/>
          </a:p>
        </c:txPr>
        <c:crossAx val="372187408"/>
        <c:crosses val="autoZero"/>
        <c:auto val="1"/>
        <c:lblAlgn val="ctr"/>
        <c:lblOffset val="100"/>
        <c:tickLblSkip val="11"/>
        <c:tickMarkSkip val="4"/>
        <c:noMultiLvlLbl val="0"/>
      </c:catAx>
      <c:valAx>
        <c:axId val="372187408"/>
        <c:scaling>
          <c:orientation val="minMax"/>
          <c:max val="2400"/>
          <c:min val="0"/>
        </c:scaling>
        <c:delete val="0"/>
        <c:axPos val="l"/>
        <c:majorGridlines>
          <c:spPr>
            <a:ln w="3175">
              <a:solidFill>
                <a:schemeClr val="tx1"/>
              </a:solidFill>
              <a:prstDash val="dash"/>
            </a:ln>
          </c:spPr>
        </c:majorGridlines>
        <c:numFmt formatCode="#,##0" sourceLinked="0"/>
        <c:majorTickMark val="out"/>
        <c:minorTickMark val="none"/>
        <c:tickLblPos val="nextTo"/>
        <c:spPr>
          <a:ln w="2792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050" b="0" i="0" u="none" strike="noStrike" baseline="0">
                <a:solidFill>
                  <a:schemeClr val="tx2"/>
                </a:solidFill>
                <a:latin typeface="Verdana" panose="020B0604030504040204" pitchFamily="34" charset="0"/>
                <a:ea typeface="Arial"/>
                <a:cs typeface="Arial"/>
              </a:defRPr>
            </a:pPr>
            <a:endParaRPr lang="fi-FI"/>
          </a:p>
        </c:txPr>
        <c:crossAx val="372187016"/>
        <c:crosses val="autoZero"/>
        <c:crossBetween val="midCat"/>
        <c:majorUnit val="200"/>
      </c:valAx>
      <c:spPr>
        <a:noFill/>
        <a:ln w="11167">
          <a:solidFill>
            <a:schemeClr val="tx1"/>
          </a:solidFill>
          <a:prstDash val="solid"/>
        </a:ln>
      </c:spPr>
    </c:plotArea>
    <c:plotVisOnly val="1"/>
    <c:dispBlanksAs val="zero"/>
    <c:showDLblsOverMax val="0"/>
  </c:chart>
  <c:spPr>
    <a:noFill/>
    <a:ln>
      <a:noFill/>
    </a:ln>
  </c:spPr>
  <c:txPr>
    <a:bodyPr/>
    <a:lstStyle/>
    <a:p>
      <a:pPr>
        <a:defRPr sz="1824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fi-FI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 algn="l">
              <a:defRPr sz="1600" b="1">
                <a:solidFill>
                  <a:srgbClr val="000000"/>
                </a:solidFill>
              </a:defRPr>
            </a:pPr>
            <a:r>
              <a:rPr lang="en-US" sz="1050" b="0" err="1">
                <a:solidFill>
                  <a:srgbClr val="000000"/>
                </a:solidFill>
              </a:rPr>
              <a:t>Saldoluku</a:t>
            </a:r>
            <a:r>
              <a:rPr lang="en-US" sz="1050" b="0">
                <a:solidFill>
                  <a:srgbClr val="000000"/>
                </a:solidFill>
              </a:rPr>
              <a:t> </a:t>
            </a:r>
          </a:p>
        </c:rich>
      </c:tx>
      <c:layout>
        <c:manualLayout>
          <c:xMode val="edge"/>
          <c:yMode val="edge"/>
          <c:x val="0.83393685891420211"/>
          <c:y val="6.0947092908906604E-2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4.4674120615740283E-2"/>
          <c:y val="3.5687247530145093E-2"/>
          <c:w val="0.93307819253678703"/>
          <c:h val="0.93088245034184414"/>
        </c:manualLayout>
      </c:layout>
      <c:lineChart>
        <c:grouping val="standard"/>
        <c:varyColors val="0"/>
        <c:ser>
          <c:idx val="0"/>
          <c:order val="0"/>
          <c:tx>
            <c:strRef>
              <c:f>Taul1!$B$1</c:f>
              <c:strCache>
                <c:ptCount val="1"/>
                <c:pt idx="0">
                  <c:v>Saldoluku</c:v>
                </c:pt>
              </c:strCache>
            </c:strRef>
          </c:tx>
          <c:spPr>
            <a:ln w="41275">
              <a:solidFill>
                <a:schemeClr val="accent1"/>
              </a:solidFill>
            </a:ln>
          </c:spPr>
          <c:marker>
            <c:symbol val="none"/>
          </c:marker>
          <c:cat>
            <c:strRef>
              <c:f>Taul1!$A$2:$A$71</c:f>
              <c:strCache>
                <c:ptCount val="66"/>
                <c:pt idx="1">
                  <c:v>08(1)</c:v>
                </c:pt>
                <c:pt idx="2">
                  <c:v>08(4)</c:v>
                </c:pt>
                <c:pt idx="3">
                  <c:v>08(7)</c:v>
                </c:pt>
                <c:pt idx="4">
                  <c:v>08(10)</c:v>
                </c:pt>
                <c:pt idx="5">
                  <c:v>09(1)</c:v>
                </c:pt>
                <c:pt idx="6">
                  <c:v>09(4)</c:v>
                </c:pt>
                <c:pt idx="7">
                  <c:v>09(7)</c:v>
                </c:pt>
                <c:pt idx="8">
                  <c:v>09(10)</c:v>
                </c:pt>
                <c:pt idx="9">
                  <c:v>10(1)</c:v>
                </c:pt>
                <c:pt idx="10">
                  <c:v>10(4)</c:v>
                </c:pt>
                <c:pt idx="11">
                  <c:v>10(7)</c:v>
                </c:pt>
                <c:pt idx="12">
                  <c:v>10(10)</c:v>
                </c:pt>
                <c:pt idx="13">
                  <c:v>11(1)</c:v>
                </c:pt>
                <c:pt idx="14">
                  <c:v>11(4)</c:v>
                </c:pt>
                <c:pt idx="15">
                  <c:v>11(7)</c:v>
                </c:pt>
                <c:pt idx="16">
                  <c:v>11(10)</c:v>
                </c:pt>
                <c:pt idx="17">
                  <c:v>12(1)</c:v>
                </c:pt>
                <c:pt idx="18">
                  <c:v>12(4)</c:v>
                </c:pt>
                <c:pt idx="19">
                  <c:v>12(7)</c:v>
                </c:pt>
                <c:pt idx="20">
                  <c:v>12(10)</c:v>
                </c:pt>
                <c:pt idx="21">
                  <c:v>13(1)</c:v>
                </c:pt>
                <c:pt idx="22">
                  <c:v>13(4)</c:v>
                </c:pt>
                <c:pt idx="23">
                  <c:v>13(7)</c:v>
                </c:pt>
                <c:pt idx="24">
                  <c:v>13(10)</c:v>
                </c:pt>
                <c:pt idx="25">
                  <c:v>14(1)</c:v>
                </c:pt>
                <c:pt idx="26">
                  <c:v>14(4)</c:v>
                </c:pt>
                <c:pt idx="27">
                  <c:v>14(7)</c:v>
                </c:pt>
                <c:pt idx="28">
                  <c:v>14(10)</c:v>
                </c:pt>
                <c:pt idx="29">
                  <c:v>15(1)</c:v>
                </c:pt>
                <c:pt idx="30">
                  <c:v>15(4)</c:v>
                </c:pt>
                <c:pt idx="31">
                  <c:v>15(7)</c:v>
                </c:pt>
                <c:pt idx="32">
                  <c:v>15(10)</c:v>
                </c:pt>
                <c:pt idx="33">
                  <c:v>16(1)</c:v>
                </c:pt>
                <c:pt idx="34">
                  <c:v>16(4)</c:v>
                </c:pt>
                <c:pt idx="35">
                  <c:v>16(7)</c:v>
                </c:pt>
                <c:pt idx="36">
                  <c:v>16(10)</c:v>
                </c:pt>
                <c:pt idx="37">
                  <c:v>17(1)</c:v>
                </c:pt>
                <c:pt idx="38">
                  <c:v>17(4)</c:v>
                </c:pt>
                <c:pt idx="39">
                  <c:v>17(7)</c:v>
                </c:pt>
                <c:pt idx="40">
                  <c:v>17(10)</c:v>
                </c:pt>
                <c:pt idx="41">
                  <c:v>18(1)</c:v>
                </c:pt>
                <c:pt idx="42">
                  <c:v>18(4)</c:v>
                </c:pt>
                <c:pt idx="43">
                  <c:v>18(7)</c:v>
                </c:pt>
                <c:pt idx="44">
                  <c:v>18(10)</c:v>
                </c:pt>
                <c:pt idx="45">
                  <c:v>19(1)</c:v>
                </c:pt>
                <c:pt idx="46">
                  <c:v>19(4)</c:v>
                </c:pt>
                <c:pt idx="47">
                  <c:v>19(7)</c:v>
                </c:pt>
                <c:pt idx="48">
                  <c:v>19(10)</c:v>
                </c:pt>
                <c:pt idx="49">
                  <c:v>20(1)</c:v>
                </c:pt>
                <c:pt idx="50">
                  <c:v>20(4)</c:v>
                </c:pt>
                <c:pt idx="51">
                  <c:v>20(07)</c:v>
                </c:pt>
                <c:pt idx="52">
                  <c:v>20(10)</c:v>
                </c:pt>
                <c:pt idx="53">
                  <c:v>21(1)</c:v>
                </c:pt>
                <c:pt idx="54">
                  <c:v>21(4)</c:v>
                </c:pt>
                <c:pt idx="55">
                  <c:v>21(7)</c:v>
                </c:pt>
                <c:pt idx="56">
                  <c:v>21(10)</c:v>
                </c:pt>
                <c:pt idx="57">
                  <c:v>22(1)</c:v>
                </c:pt>
                <c:pt idx="58">
                  <c:v>22(4)</c:v>
                </c:pt>
                <c:pt idx="59">
                  <c:v>22(7)</c:v>
                </c:pt>
                <c:pt idx="60">
                  <c:v>22(10)</c:v>
                </c:pt>
                <c:pt idx="61">
                  <c:v>23(1)</c:v>
                </c:pt>
                <c:pt idx="62">
                  <c:v>23(4)</c:v>
                </c:pt>
                <c:pt idx="63">
                  <c:v>23(7)</c:v>
                </c:pt>
                <c:pt idx="64">
                  <c:v>23(10)</c:v>
                </c:pt>
                <c:pt idx="65">
                  <c:v>24(1)</c:v>
                </c:pt>
              </c:strCache>
            </c:strRef>
          </c:cat>
          <c:val>
            <c:numRef>
              <c:f>Taul1!$B$2:$B$71</c:f>
              <c:numCache>
                <c:formatCode>General</c:formatCode>
                <c:ptCount val="70"/>
                <c:pt idx="1">
                  <c:v>-2</c:v>
                </c:pt>
                <c:pt idx="2">
                  <c:v>1</c:v>
                </c:pt>
                <c:pt idx="3">
                  <c:v>-14</c:v>
                </c:pt>
                <c:pt idx="4">
                  <c:v>-28</c:v>
                </c:pt>
                <c:pt idx="5">
                  <c:v>-56</c:v>
                </c:pt>
                <c:pt idx="6">
                  <c:v>-36</c:v>
                </c:pt>
                <c:pt idx="7">
                  <c:v>-21</c:v>
                </c:pt>
                <c:pt idx="8">
                  <c:v>2</c:v>
                </c:pt>
                <c:pt idx="9">
                  <c:v>10</c:v>
                </c:pt>
                <c:pt idx="10">
                  <c:v>33</c:v>
                </c:pt>
                <c:pt idx="11">
                  <c:v>27</c:v>
                </c:pt>
                <c:pt idx="12">
                  <c:v>19</c:v>
                </c:pt>
                <c:pt idx="13">
                  <c:v>26</c:v>
                </c:pt>
                <c:pt idx="14">
                  <c:v>30</c:v>
                </c:pt>
                <c:pt idx="15">
                  <c:v>18</c:v>
                </c:pt>
                <c:pt idx="16">
                  <c:v>-5</c:v>
                </c:pt>
                <c:pt idx="17">
                  <c:v>-5</c:v>
                </c:pt>
                <c:pt idx="18">
                  <c:v>8</c:v>
                </c:pt>
                <c:pt idx="19">
                  <c:v>-4</c:v>
                </c:pt>
                <c:pt idx="20">
                  <c:v>-24</c:v>
                </c:pt>
                <c:pt idx="21">
                  <c:v>-11</c:v>
                </c:pt>
                <c:pt idx="22">
                  <c:v>-2</c:v>
                </c:pt>
                <c:pt idx="23">
                  <c:v>-11</c:v>
                </c:pt>
                <c:pt idx="24">
                  <c:v>-13</c:v>
                </c:pt>
                <c:pt idx="25">
                  <c:v>5</c:v>
                </c:pt>
                <c:pt idx="26">
                  <c:v>15</c:v>
                </c:pt>
                <c:pt idx="27">
                  <c:v>3</c:v>
                </c:pt>
                <c:pt idx="28">
                  <c:v>-12</c:v>
                </c:pt>
                <c:pt idx="29">
                  <c:v>-4</c:v>
                </c:pt>
                <c:pt idx="30">
                  <c:v>10</c:v>
                </c:pt>
                <c:pt idx="31">
                  <c:v>1</c:v>
                </c:pt>
                <c:pt idx="32">
                  <c:v>-3</c:v>
                </c:pt>
                <c:pt idx="33">
                  <c:v>1</c:v>
                </c:pt>
                <c:pt idx="34">
                  <c:v>18</c:v>
                </c:pt>
                <c:pt idx="35">
                  <c:v>4</c:v>
                </c:pt>
                <c:pt idx="36">
                  <c:v>9</c:v>
                </c:pt>
                <c:pt idx="37">
                  <c:v>14</c:v>
                </c:pt>
                <c:pt idx="38">
                  <c:v>24</c:v>
                </c:pt>
                <c:pt idx="39">
                  <c:v>24</c:v>
                </c:pt>
                <c:pt idx="40">
                  <c:v>21.45</c:v>
                </c:pt>
                <c:pt idx="41">
                  <c:v>26.4</c:v>
                </c:pt>
                <c:pt idx="42">
                  <c:v>24.3</c:v>
                </c:pt>
                <c:pt idx="43">
                  <c:v>11.46</c:v>
                </c:pt>
                <c:pt idx="44">
                  <c:v>0.45</c:v>
                </c:pt>
                <c:pt idx="45">
                  <c:v>4.71</c:v>
                </c:pt>
                <c:pt idx="46">
                  <c:v>12.19</c:v>
                </c:pt>
                <c:pt idx="47">
                  <c:v>-2.73</c:v>
                </c:pt>
                <c:pt idx="48">
                  <c:v>-16.66</c:v>
                </c:pt>
                <c:pt idx="49">
                  <c:v>-6.75</c:v>
                </c:pt>
                <c:pt idx="50">
                  <c:v>-41.7</c:v>
                </c:pt>
                <c:pt idx="51">
                  <c:v>-43.86</c:v>
                </c:pt>
                <c:pt idx="52">
                  <c:v>-15.28</c:v>
                </c:pt>
                <c:pt idx="53">
                  <c:v>7.89</c:v>
                </c:pt>
                <c:pt idx="54">
                  <c:v>26.61</c:v>
                </c:pt>
                <c:pt idx="55">
                  <c:v>29.11</c:v>
                </c:pt>
                <c:pt idx="56">
                  <c:v>21.43</c:v>
                </c:pt>
                <c:pt idx="57">
                  <c:v>17.13</c:v>
                </c:pt>
                <c:pt idx="58">
                  <c:v>6.57</c:v>
                </c:pt>
                <c:pt idx="59">
                  <c:v>3.12</c:v>
                </c:pt>
                <c:pt idx="60">
                  <c:v>-7.26</c:v>
                </c:pt>
                <c:pt idx="61">
                  <c:v>-11.7</c:v>
                </c:pt>
                <c:pt idx="62">
                  <c:v>-13.5</c:v>
                </c:pt>
                <c:pt idx="63">
                  <c:v>-21</c:v>
                </c:pt>
                <c:pt idx="64">
                  <c:v>-30.6</c:v>
                </c:pt>
                <c:pt idx="65">
                  <c:v>-23.2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9AD0-4FF0-85C3-A9C09AA0074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407343216"/>
        <c:axId val="407343608"/>
      </c:lineChart>
      <c:catAx>
        <c:axId val="407343216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one"/>
        <c:txPr>
          <a:bodyPr/>
          <a:lstStyle/>
          <a:p>
            <a:pPr>
              <a:defRPr sz="1400" b="1" i="0" baseline="0">
                <a:latin typeface="Arial" panose="020B0604020202020204" pitchFamily="34" charset="0"/>
              </a:defRPr>
            </a:pPr>
            <a:endParaRPr lang="fi-FI"/>
          </a:p>
        </c:txPr>
        <c:crossAx val="407343608"/>
        <c:crosses val="autoZero"/>
        <c:auto val="1"/>
        <c:lblAlgn val="ctr"/>
        <c:lblOffset val="100"/>
        <c:tickLblSkip val="11"/>
        <c:tickMarkSkip val="4"/>
        <c:noMultiLvlLbl val="0"/>
      </c:catAx>
      <c:valAx>
        <c:axId val="407343608"/>
        <c:scaling>
          <c:orientation val="minMax"/>
          <c:max val="40"/>
          <c:min val="-60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050" b="0" i="0" baseline="0">
                <a:solidFill>
                  <a:schemeClr val="tx2"/>
                </a:solidFill>
                <a:latin typeface="Verdana" panose="020B0604030504040204" pitchFamily="34" charset="0"/>
              </a:defRPr>
            </a:pPr>
            <a:endParaRPr lang="fi-FI"/>
          </a:p>
        </c:txPr>
        <c:crossAx val="407343216"/>
        <c:crosses val="autoZero"/>
        <c:crossBetween val="midCat"/>
        <c:majorUnit val="10"/>
        <c:minorUnit val="5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fi-FI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9.5676860397454752E-2"/>
          <c:y val="6.3860381253934756E-2"/>
          <c:w val="0.89915957979696026"/>
          <c:h val="0.6625988316113022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Taul1!$B$1</c:f>
              <c:strCache>
                <c:ptCount val="1"/>
                <c:pt idx="0">
                  <c:v>Henkilöstömäärän muutos edelliseen neljännekseen verrattuna</c:v>
                </c:pt>
              </c:strCache>
            </c:strRef>
          </c:tx>
          <c:spPr>
            <a:solidFill>
              <a:srgbClr val="141F94"/>
            </a:solidFill>
            <a:ln>
              <a:noFill/>
            </a:ln>
            <a:effectLst/>
          </c:spPr>
          <c:invertIfNegative val="0"/>
          <c:cat>
            <c:strRef>
              <c:f>Taul1!$A$4:$A$39</c:f>
              <c:strCache>
                <c:ptCount val="36"/>
                <c:pt idx="0">
                  <c:v>2015Q1</c:v>
                </c:pt>
                <c:pt idx="1">
                  <c:v>2015Q2</c:v>
                </c:pt>
                <c:pt idx="2">
                  <c:v>2015Q3</c:v>
                </c:pt>
                <c:pt idx="3">
                  <c:v>2015Q4</c:v>
                </c:pt>
                <c:pt idx="4">
                  <c:v>2016Q1</c:v>
                </c:pt>
                <c:pt idx="5">
                  <c:v>2016Q2</c:v>
                </c:pt>
                <c:pt idx="6">
                  <c:v>2016Q3</c:v>
                </c:pt>
                <c:pt idx="7">
                  <c:v>2016Q4</c:v>
                </c:pt>
                <c:pt idx="8">
                  <c:v>2017Q1</c:v>
                </c:pt>
                <c:pt idx="9">
                  <c:v>2017Q2</c:v>
                </c:pt>
                <c:pt idx="10">
                  <c:v>2017Q3</c:v>
                </c:pt>
                <c:pt idx="11">
                  <c:v>2017Q4</c:v>
                </c:pt>
                <c:pt idx="12">
                  <c:v>2018Q1</c:v>
                </c:pt>
                <c:pt idx="13">
                  <c:v>2018Q2</c:v>
                </c:pt>
                <c:pt idx="14">
                  <c:v>2018Q3</c:v>
                </c:pt>
                <c:pt idx="15">
                  <c:v>2018Q4</c:v>
                </c:pt>
                <c:pt idx="16">
                  <c:v>2019Q1</c:v>
                </c:pt>
                <c:pt idx="17">
                  <c:v>2019Q2</c:v>
                </c:pt>
                <c:pt idx="18">
                  <c:v>2019Q3</c:v>
                </c:pt>
                <c:pt idx="19">
                  <c:v>2019Q4</c:v>
                </c:pt>
                <c:pt idx="20">
                  <c:v>2020Q1</c:v>
                </c:pt>
                <c:pt idx="21">
                  <c:v>2020Q2</c:v>
                </c:pt>
                <c:pt idx="22">
                  <c:v>2020Q3</c:v>
                </c:pt>
                <c:pt idx="23">
                  <c:v>2020Q4</c:v>
                </c:pt>
                <c:pt idx="24">
                  <c:v>2021Q1</c:v>
                </c:pt>
                <c:pt idx="25">
                  <c:v>2021Q2</c:v>
                </c:pt>
                <c:pt idx="26">
                  <c:v>2021Q3</c:v>
                </c:pt>
                <c:pt idx="27">
                  <c:v>2021Q4</c:v>
                </c:pt>
                <c:pt idx="28">
                  <c:v>2022Q1</c:v>
                </c:pt>
                <c:pt idx="29">
                  <c:v>2022Q2</c:v>
                </c:pt>
                <c:pt idx="30">
                  <c:v>2022Q3</c:v>
                </c:pt>
                <c:pt idx="31">
                  <c:v>2022Q4</c:v>
                </c:pt>
                <c:pt idx="32">
                  <c:v>2023Q1</c:v>
                </c:pt>
                <c:pt idx="33">
                  <c:v>2023Q2</c:v>
                </c:pt>
                <c:pt idx="34">
                  <c:v>2023Q3</c:v>
                </c:pt>
                <c:pt idx="35">
                  <c:v>2024Q4</c:v>
                </c:pt>
              </c:strCache>
            </c:strRef>
          </c:cat>
          <c:val>
            <c:numRef>
              <c:f>Taul1!$B$4:$B$39</c:f>
              <c:numCache>
                <c:formatCode>General</c:formatCode>
                <c:ptCount val="36"/>
                <c:pt idx="0">
                  <c:v>500</c:v>
                </c:pt>
                <c:pt idx="1">
                  <c:v>1464.6108658704907</c:v>
                </c:pt>
                <c:pt idx="2">
                  <c:v>-1043.8445894536562</c:v>
                </c:pt>
                <c:pt idx="3">
                  <c:v>-2242.6661510239355</c:v>
                </c:pt>
                <c:pt idx="4">
                  <c:v>-423.86039099266054</c:v>
                </c:pt>
                <c:pt idx="5">
                  <c:v>783.61812865873799</c:v>
                </c:pt>
                <c:pt idx="6">
                  <c:v>-1880.5028571592993</c:v>
                </c:pt>
                <c:pt idx="7">
                  <c:v>577.85174448625185</c:v>
                </c:pt>
                <c:pt idx="8">
                  <c:v>2477</c:v>
                </c:pt>
                <c:pt idx="9">
                  <c:v>3855</c:v>
                </c:pt>
                <c:pt idx="10">
                  <c:v>1906</c:v>
                </c:pt>
                <c:pt idx="11">
                  <c:v>1556</c:v>
                </c:pt>
                <c:pt idx="12">
                  <c:v>2395</c:v>
                </c:pt>
                <c:pt idx="13">
                  <c:v>4631</c:v>
                </c:pt>
                <c:pt idx="14" formatCode="#,##0">
                  <c:v>4578</c:v>
                </c:pt>
                <c:pt idx="15">
                  <c:v>756</c:v>
                </c:pt>
                <c:pt idx="16">
                  <c:v>3414</c:v>
                </c:pt>
                <c:pt idx="17">
                  <c:v>2632</c:v>
                </c:pt>
                <c:pt idx="18">
                  <c:v>1555</c:v>
                </c:pt>
                <c:pt idx="19">
                  <c:v>-757</c:v>
                </c:pt>
                <c:pt idx="20">
                  <c:v>-379</c:v>
                </c:pt>
                <c:pt idx="21">
                  <c:v>-2512</c:v>
                </c:pt>
                <c:pt idx="22">
                  <c:v>-1443</c:v>
                </c:pt>
                <c:pt idx="23" formatCode="#,##0">
                  <c:v>-1674.7485992709408</c:v>
                </c:pt>
                <c:pt idx="24">
                  <c:v>1159</c:v>
                </c:pt>
                <c:pt idx="25">
                  <c:v>3050</c:v>
                </c:pt>
                <c:pt idx="26">
                  <c:v>2200</c:v>
                </c:pt>
                <c:pt idx="27">
                  <c:v>1060</c:v>
                </c:pt>
                <c:pt idx="28">
                  <c:v>5742</c:v>
                </c:pt>
                <c:pt idx="29">
                  <c:v>5139</c:v>
                </c:pt>
                <c:pt idx="30">
                  <c:v>1156</c:v>
                </c:pt>
                <c:pt idx="31">
                  <c:v>825</c:v>
                </c:pt>
                <c:pt idx="32" formatCode="#,##0">
                  <c:v>3138</c:v>
                </c:pt>
                <c:pt idx="33">
                  <c:v>-784</c:v>
                </c:pt>
                <c:pt idx="34">
                  <c:v>365</c:v>
                </c:pt>
                <c:pt idx="35">
                  <c:v>-1200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36D-4616-AB7B-BA4A9C22802B}"/>
            </c:ext>
          </c:extLst>
        </c:ser>
        <c:ser>
          <c:idx val="1"/>
          <c:order val="1"/>
          <c:tx>
            <c:strRef>
              <c:f>Taul1!$C$1</c:f>
              <c:strCache>
                <c:ptCount val="1"/>
                <c:pt idx="0">
                  <c:v>Neljänneksen aikana rekrytoitujen määrä</c:v>
                </c:pt>
              </c:strCache>
            </c:strRef>
          </c:tx>
          <c:spPr>
            <a:solidFill>
              <a:srgbClr val="FF805C"/>
            </a:solidFill>
            <a:ln>
              <a:noFill/>
            </a:ln>
            <a:effectLst/>
          </c:spPr>
          <c:invertIfNegative val="0"/>
          <c:cat>
            <c:strRef>
              <c:f>Taul1!$A$4:$A$39</c:f>
              <c:strCache>
                <c:ptCount val="36"/>
                <c:pt idx="0">
                  <c:v>2015Q1</c:v>
                </c:pt>
                <c:pt idx="1">
                  <c:v>2015Q2</c:v>
                </c:pt>
                <c:pt idx="2">
                  <c:v>2015Q3</c:v>
                </c:pt>
                <c:pt idx="3">
                  <c:v>2015Q4</c:v>
                </c:pt>
                <c:pt idx="4">
                  <c:v>2016Q1</c:v>
                </c:pt>
                <c:pt idx="5">
                  <c:v>2016Q2</c:v>
                </c:pt>
                <c:pt idx="6">
                  <c:v>2016Q3</c:v>
                </c:pt>
                <c:pt idx="7">
                  <c:v>2016Q4</c:v>
                </c:pt>
                <c:pt idx="8">
                  <c:v>2017Q1</c:v>
                </c:pt>
                <c:pt idx="9">
                  <c:v>2017Q2</c:v>
                </c:pt>
                <c:pt idx="10">
                  <c:v>2017Q3</c:v>
                </c:pt>
                <c:pt idx="11">
                  <c:v>2017Q4</c:v>
                </c:pt>
                <c:pt idx="12">
                  <c:v>2018Q1</c:v>
                </c:pt>
                <c:pt idx="13">
                  <c:v>2018Q2</c:v>
                </c:pt>
                <c:pt idx="14">
                  <c:v>2018Q3</c:v>
                </c:pt>
                <c:pt idx="15">
                  <c:v>2018Q4</c:v>
                </c:pt>
                <c:pt idx="16">
                  <c:v>2019Q1</c:v>
                </c:pt>
                <c:pt idx="17">
                  <c:v>2019Q2</c:v>
                </c:pt>
                <c:pt idx="18">
                  <c:v>2019Q3</c:v>
                </c:pt>
                <c:pt idx="19">
                  <c:v>2019Q4</c:v>
                </c:pt>
                <c:pt idx="20">
                  <c:v>2020Q1</c:v>
                </c:pt>
                <c:pt idx="21">
                  <c:v>2020Q2</c:v>
                </c:pt>
                <c:pt idx="22">
                  <c:v>2020Q3</c:v>
                </c:pt>
                <c:pt idx="23">
                  <c:v>2020Q4</c:v>
                </c:pt>
                <c:pt idx="24">
                  <c:v>2021Q1</c:v>
                </c:pt>
                <c:pt idx="25">
                  <c:v>2021Q2</c:v>
                </c:pt>
                <c:pt idx="26">
                  <c:v>2021Q3</c:v>
                </c:pt>
                <c:pt idx="27">
                  <c:v>2021Q4</c:v>
                </c:pt>
                <c:pt idx="28">
                  <c:v>2022Q1</c:v>
                </c:pt>
                <c:pt idx="29">
                  <c:v>2022Q2</c:v>
                </c:pt>
                <c:pt idx="30">
                  <c:v>2022Q3</c:v>
                </c:pt>
                <c:pt idx="31">
                  <c:v>2022Q4</c:v>
                </c:pt>
                <c:pt idx="32">
                  <c:v>2023Q1</c:v>
                </c:pt>
                <c:pt idx="33">
                  <c:v>2023Q2</c:v>
                </c:pt>
                <c:pt idx="34">
                  <c:v>2023Q3</c:v>
                </c:pt>
                <c:pt idx="35">
                  <c:v>2024Q4</c:v>
                </c:pt>
              </c:strCache>
            </c:strRef>
          </c:cat>
          <c:val>
            <c:numRef>
              <c:f>Taul1!$C$4:$C$39</c:f>
              <c:numCache>
                <c:formatCode>#,##0</c:formatCode>
                <c:ptCount val="36"/>
                <c:pt idx="0">
                  <c:v>7851.4313289360571</c:v>
                </c:pt>
                <c:pt idx="1">
                  <c:v>6685.9122554600544</c:v>
                </c:pt>
                <c:pt idx="2" formatCode="General">
                  <c:v>7700</c:v>
                </c:pt>
                <c:pt idx="3">
                  <c:v>6176.3555772662821</c:v>
                </c:pt>
                <c:pt idx="4">
                  <c:v>7537.782188740196</c:v>
                </c:pt>
                <c:pt idx="5">
                  <c:v>6857.0390325418875</c:v>
                </c:pt>
                <c:pt idx="6" formatCode="General">
                  <c:v>6818</c:v>
                </c:pt>
                <c:pt idx="7" formatCode="General">
                  <c:v>7300</c:v>
                </c:pt>
                <c:pt idx="8" formatCode="General">
                  <c:v>11000</c:v>
                </c:pt>
                <c:pt idx="9" formatCode="General">
                  <c:v>11600</c:v>
                </c:pt>
                <c:pt idx="10" formatCode="General">
                  <c:v>10900</c:v>
                </c:pt>
                <c:pt idx="11" formatCode="General">
                  <c:v>9000</c:v>
                </c:pt>
                <c:pt idx="12">
                  <c:v>11000</c:v>
                </c:pt>
                <c:pt idx="13" formatCode="General">
                  <c:v>14600</c:v>
                </c:pt>
                <c:pt idx="14" formatCode="General">
                  <c:v>14700</c:v>
                </c:pt>
                <c:pt idx="15" formatCode="General">
                  <c:v>9600</c:v>
                </c:pt>
                <c:pt idx="16">
                  <c:v>12400</c:v>
                </c:pt>
                <c:pt idx="17" formatCode="General">
                  <c:v>11400</c:v>
                </c:pt>
                <c:pt idx="18" formatCode="General">
                  <c:v>9400</c:v>
                </c:pt>
                <c:pt idx="19" formatCode="General">
                  <c:v>7300</c:v>
                </c:pt>
                <c:pt idx="20">
                  <c:v>10400</c:v>
                </c:pt>
                <c:pt idx="21" formatCode="General">
                  <c:v>5900</c:v>
                </c:pt>
                <c:pt idx="22" formatCode="General">
                  <c:v>5500</c:v>
                </c:pt>
                <c:pt idx="23" formatCode="General">
                  <c:v>6500</c:v>
                </c:pt>
                <c:pt idx="24" formatCode="General">
                  <c:v>9500</c:v>
                </c:pt>
                <c:pt idx="25" formatCode="General">
                  <c:v>11500</c:v>
                </c:pt>
                <c:pt idx="26" formatCode="General">
                  <c:v>14000</c:v>
                </c:pt>
                <c:pt idx="27" formatCode="General">
                  <c:v>11500</c:v>
                </c:pt>
                <c:pt idx="28" formatCode="General">
                  <c:v>14800</c:v>
                </c:pt>
                <c:pt idx="29" formatCode="General">
                  <c:v>15300</c:v>
                </c:pt>
                <c:pt idx="30" formatCode="General">
                  <c:v>11700</c:v>
                </c:pt>
                <c:pt idx="31" formatCode="General">
                  <c:v>11000</c:v>
                </c:pt>
                <c:pt idx="32">
                  <c:v>13400</c:v>
                </c:pt>
                <c:pt idx="33" formatCode="General">
                  <c:v>11700</c:v>
                </c:pt>
                <c:pt idx="34" formatCode="General">
                  <c:v>8700</c:v>
                </c:pt>
                <c:pt idx="35" formatCode="General">
                  <c:v>7500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536D-4616-AB7B-BA4A9C22802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0"/>
        <c:overlap val="-21"/>
        <c:axId val="368210920"/>
        <c:axId val="368211704"/>
      </c:barChart>
      <c:catAx>
        <c:axId val="368210920"/>
        <c:scaling>
          <c:orientation val="minMax"/>
        </c:scaling>
        <c:delete val="0"/>
        <c:axPos val="b"/>
        <c:numFmt formatCode="General" sourceLinked="1"/>
        <c:majorTickMark val="cross"/>
        <c:minorTickMark val="none"/>
        <c:tickLblPos val="low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 algn="ctr">
              <a:defRPr lang="fi-FI" sz="1050" b="0" i="0" u="none" strike="noStrike" kern="120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368211704"/>
        <c:crosses val="autoZero"/>
        <c:auto val="1"/>
        <c:lblAlgn val="ctr"/>
        <c:lblOffset val="0"/>
        <c:noMultiLvlLbl val="0"/>
      </c:catAx>
      <c:valAx>
        <c:axId val="368211704"/>
        <c:scaling>
          <c:orientation val="minMax"/>
          <c:max val="16000"/>
          <c:min val="-40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36821092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2.1876346646111267E-2"/>
          <c:y val="0.91633433036153356"/>
          <c:w val="0.95491074975467694"/>
          <c:h val="6.6031577059480331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algn="ctr">
            <a:defRPr lang="fi-FI" sz="1050" b="0" i="0" u="none" strike="noStrike" kern="1200" baseline="0">
              <a:solidFill>
                <a:srgbClr val="000000"/>
              </a:solidFill>
              <a:latin typeface="+mn-lt"/>
              <a:ea typeface="+mn-ea"/>
              <a:cs typeface="+mn-cs"/>
            </a:defRPr>
          </a:pPr>
          <a:endParaRPr lang="fi-FI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fi-FI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1919674910102741E-2"/>
          <c:y val="4.0749431293150853E-2"/>
          <c:w val="0.78734293607653982"/>
          <c:h val="0.83258046821215703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Yhteensä</c:v>
                </c:pt>
              </c:strCache>
            </c:strRef>
          </c:tx>
          <c:spPr>
            <a:ln w="38100">
              <a:solidFill>
                <a:schemeClr val="tx2"/>
              </a:solidFill>
              <a:prstDash val="solid"/>
            </a:ln>
          </c:spPr>
          <c:marker>
            <c:symbol val="none"/>
          </c:marker>
          <c:cat>
            <c:strRef>
              <c:f>Sheet1!$A$2:$A$58</c:f>
              <c:strCache>
                <c:ptCount val="54"/>
                <c:pt idx="0">
                  <c:v>2009,IV</c:v>
                </c:pt>
                <c:pt idx="1">
                  <c:v>2010,I</c:v>
                </c:pt>
                <c:pt idx="5">
                  <c:v>2011,I</c:v>
                </c:pt>
                <c:pt idx="9">
                  <c:v>2012,I</c:v>
                </c:pt>
                <c:pt idx="13">
                  <c:v>2013,I</c:v>
                </c:pt>
                <c:pt idx="17">
                  <c:v>2014,I</c:v>
                </c:pt>
                <c:pt idx="21">
                  <c:v>2015,I</c:v>
                </c:pt>
                <c:pt idx="25">
                  <c:v>2016,I</c:v>
                </c:pt>
                <c:pt idx="29">
                  <c:v>2017,I</c:v>
                </c:pt>
                <c:pt idx="33">
                  <c:v>2018,I</c:v>
                </c:pt>
                <c:pt idx="37">
                  <c:v>2019,I</c:v>
                </c:pt>
                <c:pt idx="41">
                  <c:v>2020,I</c:v>
                </c:pt>
                <c:pt idx="45">
                  <c:v>2021,I</c:v>
                </c:pt>
                <c:pt idx="49">
                  <c:v>2022,I</c:v>
                </c:pt>
                <c:pt idx="53">
                  <c:v>2023,I</c:v>
                </c:pt>
              </c:strCache>
            </c:strRef>
          </c:cat>
          <c:val>
            <c:numRef>
              <c:f>Sheet1!$B$2:$B$58</c:f>
              <c:numCache>
                <c:formatCode>0.00</c:formatCode>
                <c:ptCount val="57"/>
                <c:pt idx="1">
                  <c:v>6789.6217114498286</c:v>
                </c:pt>
                <c:pt idx="2">
                  <c:v>7042.3917644563853</c:v>
                </c:pt>
                <c:pt idx="3">
                  <c:v>6896.648441378361</c:v>
                </c:pt>
                <c:pt idx="4">
                  <c:v>9016.1922290228395</c:v>
                </c:pt>
                <c:pt idx="5">
                  <c:v>8286.8427252339497</c:v>
                </c:pt>
                <c:pt idx="6">
                  <c:v>8620.4998943241008</c:v>
                </c:pt>
                <c:pt idx="7">
                  <c:v>7560.6282666276857</c:v>
                </c:pt>
                <c:pt idx="8">
                  <c:v>9305.0839287310064</c:v>
                </c:pt>
                <c:pt idx="9">
                  <c:v>8106.0195776326382</c:v>
                </c:pt>
                <c:pt idx="10">
                  <c:v>8438.5112727162505</c:v>
                </c:pt>
                <c:pt idx="11">
                  <c:v>7483.8737603497484</c:v>
                </c:pt>
                <c:pt idx="12">
                  <c:v>8744.9385586504286</c:v>
                </c:pt>
                <c:pt idx="13">
                  <c:v>6914.0994579864418</c:v>
                </c:pt>
                <c:pt idx="14">
                  <c:v>7381.8231552206262</c:v>
                </c:pt>
                <c:pt idx="15">
                  <c:v>6695.6584182236902</c:v>
                </c:pt>
                <c:pt idx="16">
                  <c:v>7478.2841284420701</c:v>
                </c:pt>
                <c:pt idx="17">
                  <c:v>7480.3791126748802</c:v>
                </c:pt>
                <c:pt idx="18">
                  <c:v>7753.3617292341878</c:v>
                </c:pt>
                <c:pt idx="19">
                  <c:v>9109.4530359316395</c:v>
                </c:pt>
                <c:pt idx="20">
                  <c:v>7876.4209033017123</c:v>
                </c:pt>
                <c:pt idx="21">
                  <c:v>6805.5404949651092</c:v>
                </c:pt>
                <c:pt idx="22">
                  <c:v>8801.2981486567514</c:v>
                </c:pt>
                <c:pt idx="23">
                  <c:v>7121.7597128895723</c:v>
                </c:pt>
                <c:pt idx="24">
                  <c:v>8047.3626163233948</c:v>
                </c:pt>
                <c:pt idx="25">
                  <c:v>6898.0822102934544</c:v>
                </c:pt>
                <c:pt idx="26">
                  <c:v>6569.4688031676687</c:v>
                </c:pt>
                <c:pt idx="27">
                  <c:v>6547.5419125936587</c:v>
                </c:pt>
                <c:pt idx="28">
                  <c:v>8077.237996457774</c:v>
                </c:pt>
                <c:pt idx="29">
                  <c:v>7707.5038511752209</c:v>
                </c:pt>
                <c:pt idx="30">
                  <c:v>9698.9218312245957</c:v>
                </c:pt>
                <c:pt idx="31">
                  <c:v>7343.7895909197268</c:v>
                </c:pt>
                <c:pt idx="32">
                  <c:v>11335.893253626162</c:v>
                </c:pt>
                <c:pt idx="33">
                  <c:v>9193.2121399715252</c:v>
                </c:pt>
                <c:pt idx="34">
                  <c:v>8921.4394095705866</c:v>
                </c:pt>
                <c:pt idx="35">
                  <c:v>8972.7906516482108</c:v>
                </c:pt>
                <c:pt idx="36">
                  <c:v>10217.30396515441</c:v>
                </c:pt>
                <c:pt idx="37">
                  <c:v>10217.666221494072</c:v>
                </c:pt>
                <c:pt idx="38">
                  <c:v>9773.2494024267562</c:v>
                </c:pt>
                <c:pt idx="39">
                  <c:v>10087.262288168593</c:v>
                </c:pt>
                <c:pt idx="40">
                  <c:v>11546.875399852323</c:v>
                </c:pt>
                <c:pt idx="41">
                  <c:v>9077.4826857977805</c:v>
                </c:pt>
                <c:pt idx="42">
                  <c:v>8383.5067108536405</c:v>
                </c:pt>
                <c:pt idx="43">
                  <c:v>8878.0659739931034</c:v>
                </c:pt>
                <c:pt idx="44">
                  <c:v>13365.02091339533</c:v>
                </c:pt>
                <c:pt idx="45">
                  <c:v>9527.6285050819661</c:v>
                </c:pt>
                <c:pt idx="46">
                  <c:v>10168.813019806905</c:v>
                </c:pt>
                <c:pt idx="47">
                  <c:v>9978.83537176549</c:v>
                </c:pt>
                <c:pt idx="48">
                  <c:v>13877.782857515085</c:v>
                </c:pt>
                <c:pt idx="49">
                  <c:v>10382.679322976153</c:v>
                </c:pt>
                <c:pt idx="50">
                  <c:v>11226.276442207381</c:v>
                </c:pt>
                <c:pt idx="51">
                  <c:v>11613.321965920339</c:v>
                </c:pt>
                <c:pt idx="52">
                  <c:v>13332.055900308302</c:v>
                </c:pt>
                <c:pt idx="53">
                  <c:v>11639.443788627808</c:v>
                </c:pt>
                <c:pt idx="54">
                  <c:v>10637.68423218263</c:v>
                </c:pt>
                <c:pt idx="55">
                  <c:v>8086.1722808984023</c:v>
                </c:pt>
                <c:pt idx="56">
                  <c:v>10786.170000000002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3439-479B-85F0-B6B7B0DB066C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Vientiin</c:v>
                </c:pt>
              </c:strCache>
            </c:strRef>
          </c:tx>
          <c:spPr>
            <a:ln w="38100">
              <a:solidFill>
                <a:schemeClr val="accent1">
                  <a:lumMod val="60000"/>
                  <a:lumOff val="40000"/>
                </a:schemeClr>
              </a:solidFill>
              <a:prstDash val="solid"/>
            </a:ln>
          </c:spPr>
          <c:marker>
            <c:symbol val="none"/>
          </c:marker>
          <c:cat>
            <c:strRef>
              <c:f>Sheet1!$A$2:$A$58</c:f>
              <c:strCache>
                <c:ptCount val="54"/>
                <c:pt idx="0">
                  <c:v>2009,IV</c:v>
                </c:pt>
                <c:pt idx="1">
                  <c:v>2010,I</c:v>
                </c:pt>
                <c:pt idx="5">
                  <c:v>2011,I</c:v>
                </c:pt>
                <c:pt idx="9">
                  <c:v>2012,I</c:v>
                </c:pt>
                <c:pt idx="13">
                  <c:v>2013,I</c:v>
                </c:pt>
                <c:pt idx="17">
                  <c:v>2014,I</c:v>
                </c:pt>
                <c:pt idx="21">
                  <c:v>2015,I</c:v>
                </c:pt>
                <c:pt idx="25">
                  <c:v>2016,I</c:v>
                </c:pt>
                <c:pt idx="29">
                  <c:v>2017,I</c:v>
                </c:pt>
                <c:pt idx="33">
                  <c:v>2018,I</c:v>
                </c:pt>
                <c:pt idx="37">
                  <c:v>2019,I</c:v>
                </c:pt>
                <c:pt idx="41">
                  <c:v>2020,I</c:v>
                </c:pt>
                <c:pt idx="45">
                  <c:v>2021,I</c:v>
                </c:pt>
                <c:pt idx="49">
                  <c:v>2022,I</c:v>
                </c:pt>
                <c:pt idx="53">
                  <c:v>2023,I</c:v>
                </c:pt>
              </c:strCache>
            </c:strRef>
          </c:cat>
          <c:val>
            <c:numRef>
              <c:f>Sheet1!$C$2:$C$58</c:f>
              <c:numCache>
                <c:formatCode>0.00</c:formatCode>
                <c:ptCount val="57"/>
                <c:pt idx="1">
                  <c:v>5114.6554704696473</c:v>
                </c:pt>
                <c:pt idx="2">
                  <c:v>5508.861753603479</c:v>
                </c:pt>
                <c:pt idx="3">
                  <c:v>5413.5270005312705</c:v>
                </c:pt>
                <c:pt idx="4">
                  <c:v>6757.038542582286</c:v>
                </c:pt>
                <c:pt idx="5">
                  <c:v>5852.0357363050352</c:v>
                </c:pt>
                <c:pt idx="6">
                  <c:v>6612.182740269458</c:v>
                </c:pt>
                <c:pt idx="7">
                  <c:v>5709.8048174887799</c:v>
                </c:pt>
                <c:pt idx="8">
                  <c:v>7079.345212294581</c:v>
                </c:pt>
                <c:pt idx="9">
                  <c:v>6055.5059165850025</c:v>
                </c:pt>
                <c:pt idx="10">
                  <c:v>6492.1127981240988</c:v>
                </c:pt>
                <c:pt idx="11">
                  <c:v>5962.9861960872458</c:v>
                </c:pt>
                <c:pt idx="12">
                  <c:v>6977.7229164833498</c:v>
                </c:pt>
                <c:pt idx="13">
                  <c:v>5144.7215015747397</c:v>
                </c:pt>
                <c:pt idx="14">
                  <c:v>5490.4002523003473</c:v>
                </c:pt>
                <c:pt idx="15">
                  <c:v>5192.0666333714753</c:v>
                </c:pt>
                <c:pt idx="16">
                  <c:v>5802.2617850456809</c:v>
                </c:pt>
                <c:pt idx="17">
                  <c:v>5405.9123121666689</c:v>
                </c:pt>
                <c:pt idx="18">
                  <c:v>5598.4669966573456</c:v>
                </c:pt>
                <c:pt idx="19">
                  <c:v>6550.4583247022538</c:v>
                </c:pt>
                <c:pt idx="20">
                  <c:v>5866.2746548048926</c:v>
                </c:pt>
                <c:pt idx="21">
                  <c:v>4786.1238752077097</c:v>
                </c:pt>
                <c:pt idx="22">
                  <c:v>6372.4489304772133</c:v>
                </c:pt>
                <c:pt idx="23">
                  <c:v>5447.9262685232707</c:v>
                </c:pt>
                <c:pt idx="24">
                  <c:v>5713.9246348094575</c:v>
                </c:pt>
                <c:pt idx="25">
                  <c:v>4763.4810280424499</c:v>
                </c:pt>
                <c:pt idx="26">
                  <c:v>4570.980764535464</c:v>
                </c:pt>
                <c:pt idx="27">
                  <c:v>4658.5554252533457</c:v>
                </c:pt>
                <c:pt idx="28">
                  <c:v>5601.6820682096077</c:v>
                </c:pt>
                <c:pt idx="29">
                  <c:v>5636.2432249164794</c:v>
                </c:pt>
                <c:pt idx="30">
                  <c:v>7485.059121281517</c:v>
                </c:pt>
                <c:pt idx="31">
                  <c:v>5205.0640045907257</c:v>
                </c:pt>
                <c:pt idx="32">
                  <c:v>8283.2743466514003</c:v>
                </c:pt>
                <c:pt idx="33">
                  <c:v>6008.4036986401543</c:v>
                </c:pt>
                <c:pt idx="34">
                  <c:v>6365.2685650925223</c:v>
                </c:pt>
                <c:pt idx="35">
                  <c:v>6643.3899693082922</c:v>
                </c:pt>
                <c:pt idx="36">
                  <c:v>7325.7363832842211</c:v>
                </c:pt>
                <c:pt idx="37">
                  <c:v>7212.0957148209163</c:v>
                </c:pt>
                <c:pt idx="38">
                  <c:v>6710.8978782026179</c:v>
                </c:pt>
                <c:pt idx="39">
                  <c:v>7219.6430721042125</c:v>
                </c:pt>
                <c:pt idx="40">
                  <c:v>8804.9627400998961</c:v>
                </c:pt>
                <c:pt idx="41">
                  <c:v>6360.6274385178813</c:v>
                </c:pt>
                <c:pt idx="42">
                  <c:v>5809.0433862501968</c:v>
                </c:pt>
                <c:pt idx="43">
                  <c:v>6492.4840575569096</c:v>
                </c:pt>
                <c:pt idx="44">
                  <c:v>9711.0734824509072</c:v>
                </c:pt>
                <c:pt idx="45">
                  <c:v>6784.0637013813403</c:v>
                </c:pt>
                <c:pt idx="46">
                  <c:v>7818.7814864289685</c:v>
                </c:pt>
                <c:pt idx="47">
                  <c:v>7925.8625291506478</c:v>
                </c:pt>
                <c:pt idx="48">
                  <c:v>10941.406428895152</c:v>
                </c:pt>
                <c:pt idx="49">
                  <c:v>7903.8129499108918</c:v>
                </c:pt>
                <c:pt idx="50">
                  <c:v>8247.7900704556214</c:v>
                </c:pt>
                <c:pt idx="51">
                  <c:v>9448.3646238266792</c:v>
                </c:pt>
                <c:pt idx="52">
                  <c:v>10618.707182857686</c:v>
                </c:pt>
                <c:pt idx="53">
                  <c:v>8988.2599622640992</c:v>
                </c:pt>
                <c:pt idx="54">
                  <c:v>8106.8146903049374</c:v>
                </c:pt>
                <c:pt idx="55">
                  <c:v>6241.3352633544446</c:v>
                </c:pt>
                <c:pt idx="56">
                  <c:v>8204.5300000000007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3439-479B-85F0-B6B7B0DB066C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Kotimaahan</c:v>
                </c:pt>
              </c:strCache>
            </c:strRef>
          </c:tx>
          <c:spPr>
            <a:ln w="38100">
              <a:solidFill>
                <a:schemeClr val="accent2"/>
              </a:solidFill>
              <a:prstDash val="solid"/>
            </a:ln>
          </c:spPr>
          <c:marker>
            <c:symbol val="none"/>
          </c:marker>
          <c:cat>
            <c:strRef>
              <c:f>Sheet1!$A$2:$A$58</c:f>
              <c:strCache>
                <c:ptCount val="54"/>
                <c:pt idx="0">
                  <c:v>2009,IV</c:v>
                </c:pt>
                <c:pt idx="1">
                  <c:v>2010,I</c:v>
                </c:pt>
                <c:pt idx="5">
                  <c:v>2011,I</c:v>
                </c:pt>
                <c:pt idx="9">
                  <c:v>2012,I</c:v>
                </c:pt>
                <c:pt idx="13">
                  <c:v>2013,I</c:v>
                </c:pt>
                <c:pt idx="17">
                  <c:v>2014,I</c:v>
                </c:pt>
                <c:pt idx="21">
                  <c:v>2015,I</c:v>
                </c:pt>
                <c:pt idx="25">
                  <c:v>2016,I</c:v>
                </c:pt>
                <c:pt idx="29">
                  <c:v>2017,I</c:v>
                </c:pt>
                <c:pt idx="33">
                  <c:v>2018,I</c:v>
                </c:pt>
                <c:pt idx="37">
                  <c:v>2019,I</c:v>
                </c:pt>
                <c:pt idx="41">
                  <c:v>2020,I</c:v>
                </c:pt>
                <c:pt idx="45">
                  <c:v>2021,I</c:v>
                </c:pt>
                <c:pt idx="49">
                  <c:v>2022,I</c:v>
                </c:pt>
                <c:pt idx="53">
                  <c:v>2023,I</c:v>
                </c:pt>
              </c:strCache>
            </c:strRef>
          </c:cat>
          <c:val>
            <c:numRef>
              <c:f>Sheet1!$D$2:$D$58</c:f>
              <c:numCache>
                <c:formatCode>0.00</c:formatCode>
                <c:ptCount val="57"/>
                <c:pt idx="1">
                  <c:v>1674.9662409801813</c:v>
                </c:pt>
                <c:pt idx="2">
                  <c:v>1533.5300108529066</c:v>
                </c:pt>
                <c:pt idx="3">
                  <c:v>1483.1214408470908</c:v>
                </c:pt>
                <c:pt idx="4">
                  <c:v>2259.1536864405534</c:v>
                </c:pt>
                <c:pt idx="5">
                  <c:v>2434.8069889289145</c:v>
                </c:pt>
                <c:pt idx="6">
                  <c:v>2008.317154054643</c:v>
                </c:pt>
                <c:pt idx="7">
                  <c:v>1850.8234491389053</c:v>
                </c:pt>
                <c:pt idx="8">
                  <c:v>2225.738716436425</c:v>
                </c:pt>
                <c:pt idx="9">
                  <c:v>2050.5136610476361</c:v>
                </c:pt>
                <c:pt idx="10">
                  <c:v>1946.3984745921516</c:v>
                </c:pt>
                <c:pt idx="11">
                  <c:v>1520.8875642625026</c:v>
                </c:pt>
                <c:pt idx="12">
                  <c:v>1767.2156421670784</c:v>
                </c:pt>
                <c:pt idx="13">
                  <c:v>1769.3779564117026</c:v>
                </c:pt>
                <c:pt idx="14">
                  <c:v>1891.4229029202786</c:v>
                </c:pt>
                <c:pt idx="15">
                  <c:v>1503.5917848522149</c:v>
                </c:pt>
                <c:pt idx="16">
                  <c:v>1676.0223433963893</c:v>
                </c:pt>
                <c:pt idx="17">
                  <c:v>2074.4668005082117</c:v>
                </c:pt>
                <c:pt idx="18">
                  <c:v>2154.8947325768418</c:v>
                </c:pt>
                <c:pt idx="19">
                  <c:v>2558.9947112293862</c:v>
                </c:pt>
                <c:pt idx="20">
                  <c:v>2010.1462484968192</c:v>
                </c:pt>
                <c:pt idx="21">
                  <c:v>2019.4166197573993</c:v>
                </c:pt>
                <c:pt idx="22">
                  <c:v>2428.8492181795377</c:v>
                </c:pt>
                <c:pt idx="23">
                  <c:v>1673.8334443663011</c:v>
                </c:pt>
                <c:pt idx="24">
                  <c:v>2333.4379815139378</c:v>
                </c:pt>
                <c:pt idx="25">
                  <c:v>2134.6011822510045</c:v>
                </c:pt>
                <c:pt idx="26">
                  <c:v>1998.488038632205</c:v>
                </c:pt>
                <c:pt idx="27">
                  <c:v>1888.986487340313</c:v>
                </c:pt>
                <c:pt idx="28">
                  <c:v>2475.5559282481663</c:v>
                </c:pt>
                <c:pt idx="29">
                  <c:v>2071.260626258741</c:v>
                </c:pt>
                <c:pt idx="30">
                  <c:v>2213.8627099430782</c:v>
                </c:pt>
                <c:pt idx="31">
                  <c:v>2138.7255863290006</c:v>
                </c:pt>
                <c:pt idx="32">
                  <c:v>3052.6189069747611</c:v>
                </c:pt>
                <c:pt idx="33">
                  <c:v>3184.80844133137</c:v>
                </c:pt>
                <c:pt idx="34">
                  <c:v>2556.1708444780638</c:v>
                </c:pt>
                <c:pt idx="35">
                  <c:v>2329.4006823399177</c:v>
                </c:pt>
                <c:pt idx="36">
                  <c:v>2891.5675818701889</c:v>
                </c:pt>
                <c:pt idx="37">
                  <c:v>3005.5705066731553</c:v>
                </c:pt>
                <c:pt idx="38">
                  <c:v>3062.3515242241383</c:v>
                </c:pt>
                <c:pt idx="39">
                  <c:v>2867.6192160643814</c:v>
                </c:pt>
                <c:pt idx="40">
                  <c:v>2741.9126597524269</c:v>
                </c:pt>
                <c:pt idx="41">
                  <c:v>2716.8552472798992</c:v>
                </c:pt>
                <c:pt idx="42">
                  <c:v>2574.4633246034437</c:v>
                </c:pt>
                <c:pt idx="43">
                  <c:v>2385.5819164361938</c:v>
                </c:pt>
                <c:pt idx="44">
                  <c:v>3653.9474309444236</c:v>
                </c:pt>
                <c:pt idx="45">
                  <c:v>2743.5648037006263</c:v>
                </c:pt>
                <c:pt idx="46">
                  <c:v>2350.0315333779363</c:v>
                </c:pt>
                <c:pt idx="47">
                  <c:v>2052.9728426148422</c:v>
                </c:pt>
                <c:pt idx="48">
                  <c:v>2936.3764286199339</c:v>
                </c:pt>
                <c:pt idx="49">
                  <c:v>2478.8663730652606</c:v>
                </c:pt>
                <c:pt idx="50">
                  <c:v>2978.486371751761</c:v>
                </c:pt>
                <c:pt idx="51">
                  <c:v>2164.9573420936604</c:v>
                </c:pt>
                <c:pt idx="52">
                  <c:v>2713.3487174506158</c:v>
                </c:pt>
                <c:pt idx="53">
                  <c:v>2651.1838263637096</c:v>
                </c:pt>
                <c:pt idx="54">
                  <c:v>2530.8695418776933</c:v>
                </c:pt>
                <c:pt idx="55">
                  <c:v>1844.8370175439577</c:v>
                </c:pt>
                <c:pt idx="56">
                  <c:v>2581.6400000000003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3439-479B-85F0-B6B7B0DB066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369111064"/>
        <c:axId val="369111456"/>
      </c:lineChart>
      <c:catAx>
        <c:axId val="369111064"/>
        <c:scaling>
          <c:orientation val="minMax"/>
        </c:scaling>
        <c:delete val="0"/>
        <c:axPos val="b"/>
        <c:majorGridlines>
          <c:spPr>
            <a:ln w="3175">
              <a:solidFill>
                <a:schemeClr val="tx1"/>
              </a:solidFill>
              <a:prstDash val="dash"/>
            </a:ln>
          </c:spPr>
        </c:majorGridlines>
        <c:numFmt formatCode="General" sourceLinked="1"/>
        <c:majorTickMark val="out"/>
        <c:minorTickMark val="none"/>
        <c:tickLblPos val="none"/>
        <c:spPr>
          <a:ln w="2843">
            <a:solidFill>
              <a:schemeClr val="tx1"/>
            </a:solidFill>
            <a:prstDash val="solid"/>
          </a:ln>
        </c:spPr>
        <c:txPr>
          <a:bodyPr rot="-2700000" vert="horz"/>
          <a:lstStyle/>
          <a:p>
            <a:pPr>
              <a:defRPr sz="1948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fi-FI"/>
          </a:p>
        </c:txPr>
        <c:crossAx val="369111456"/>
        <c:crosses val="autoZero"/>
        <c:auto val="1"/>
        <c:lblAlgn val="ctr"/>
        <c:lblOffset val="100"/>
        <c:tickLblSkip val="3"/>
        <c:tickMarkSkip val="4"/>
        <c:noMultiLvlLbl val="0"/>
      </c:catAx>
      <c:valAx>
        <c:axId val="369111456"/>
        <c:scaling>
          <c:orientation val="minMax"/>
          <c:max val="15000"/>
          <c:min val="0"/>
        </c:scaling>
        <c:delete val="0"/>
        <c:axPos val="l"/>
        <c:majorGridlines>
          <c:spPr>
            <a:ln w="3175">
              <a:solidFill>
                <a:schemeClr val="tx1"/>
              </a:solidFill>
              <a:prstDash val="dash"/>
            </a:ln>
          </c:spPr>
        </c:majorGridlines>
        <c:numFmt formatCode="#,##0" sourceLinked="0"/>
        <c:majorTickMark val="out"/>
        <c:minorTickMark val="none"/>
        <c:tickLblPos val="nextTo"/>
        <c:spPr>
          <a:ln w="2843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050" b="0" i="0" u="none" strike="noStrike" baseline="0">
                <a:solidFill>
                  <a:schemeClr val="tx2"/>
                </a:solidFill>
                <a:latin typeface="Verdana" panose="020B0604030504040204" pitchFamily="34" charset="0"/>
                <a:ea typeface="Arial"/>
                <a:cs typeface="Arial"/>
              </a:defRPr>
            </a:pPr>
            <a:endParaRPr lang="fi-FI"/>
          </a:p>
        </c:txPr>
        <c:crossAx val="369111064"/>
        <c:crosses val="autoZero"/>
        <c:crossBetween val="midCat"/>
        <c:majorUnit val="1000"/>
        <c:minorUnit val="500"/>
      </c:valAx>
      <c:spPr>
        <a:noFill/>
        <a:ln w="11372">
          <a:solidFill>
            <a:schemeClr val="tx1"/>
          </a:solidFill>
          <a:prstDash val="solid"/>
        </a:ln>
      </c:spPr>
    </c:plotArea>
    <c:legend>
      <c:legendPos val="r"/>
      <c:layout>
        <c:manualLayout>
          <c:xMode val="edge"/>
          <c:yMode val="edge"/>
          <c:x val="0.86988108704736133"/>
          <c:y val="0.19757124334097242"/>
          <c:w val="0.13011891295263864"/>
          <c:h val="0.61234378114075594"/>
        </c:manualLayout>
      </c:layout>
      <c:overlay val="0"/>
      <c:spPr>
        <a:solidFill>
          <a:schemeClr val="bg1"/>
        </a:solidFill>
        <a:ln w="2843">
          <a:noFill/>
          <a:prstDash val="solid"/>
        </a:ln>
      </c:spPr>
      <c:txPr>
        <a:bodyPr/>
        <a:lstStyle/>
        <a:p>
          <a:pPr>
            <a:defRPr sz="1050" b="0" i="0" u="none" strike="noStrike" baseline="0">
              <a:solidFill>
                <a:schemeClr val="tx2"/>
              </a:solidFill>
              <a:latin typeface="Verdana" panose="020B0604030504040204" pitchFamily="34" charset="0"/>
              <a:ea typeface="Arial"/>
              <a:cs typeface="Arial"/>
            </a:defRPr>
          </a:pPr>
          <a:endParaRPr lang="fi-FI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948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fi-FI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7.334626304515568E-2"/>
          <c:y val="3.3872934059659576E-2"/>
          <c:w val="0.77234394913663618"/>
          <c:h val="0.88516485812511014"/>
        </c:manualLayout>
      </c:layout>
      <c:areaChart>
        <c:grouping val="stacked"/>
        <c:varyColors val="0"/>
        <c:ser>
          <c:idx val="1"/>
          <c:order val="0"/>
          <c:tx>
            <c:strRef>
              <c:f>Sheet1!$B$1</c:f>
              <c:strCache>
                <c:ptCount val="1"/>
                <c:pt idx="0">
                  <c:v>Kotimaahan </c:v>
                </c:pt>
              </c:strCache>
            </c:strRef>
          </c:tx>
          <c:spPr>
            <a:solidFill>
              <a:srgbClr val="FF00B8">
                <a:alpha val="80000"/>
              </a:srgbClr>
            </a:solidFill>
            <a:ln w="11167">
              <a:noFill/>
              <a:prstDash val="sysDash"/>
            </a:ln>
          </c:spPr>
          <c:cat>
            <c:strRef>
              <c:f>Sheet1!$A$2:$A$58</c:f>
              <c:strCache>
                <c:ptCount val="54"/>
                <c:pt idx="1">
                  <c:v>2010,I</c:v>
                </c:pt>
                <c:pt idx="5">
                  <c:v>2011,I</c:v>
                </c:pt>
                <c:pt idx="9">
                  <c:v>2012,I</c:v>
                </c:pt>
                <c:pt idx="13">
                  <c:v>2013,I</c:v>
                </c:pt>
                <c:pt idx="17">
                  <c:v>2014,I</c:v>
                </c:pt>
                <c:pt idx="21">
                  <c:v>2015,I</c:v>
                </c:pt>
                <c:pt idx="25">
                  <c:v>2016,I</c:v>
                </c:pt>
                <c:pt idx="29">
                  <c:v>2017,I</c:v>
                </c:pt>
                <c:pt idx="33">
                  <c:v>2018,I</c:v>
                </c:pt>
                <c:pt idx="37">
                  <c:v>2019,I</c:v>
                </c:pt>
                <c:pt idx="41">
                  <c:v>2020,I</c:v>
                </c:pt>
                <c:pt idx="45">
                  <c:v>2021,I</c:v>
                </c:pt>
                <c:pt idx="49">
                  <c:v>2022,I</c:v>
                </c:pt>
                <c:pt idx="53">
                  <c:v>2023,I</c:v>
                </c:pt>
              </c:strCache>
            </c:strRef>
          </c:cat>
          <c:val>
            <c:numRef>
              <c:f>Sheet1!$B$2:$B$58</c:f>
              <c:numCache>
                <c:formatCode>0.00</c:formatCode>
                <c:ptCount val="57"/>
                <c:pt idx="0">
                  <c:v>3251.4938912289444</c:v>
                </c:pt>
                <c:pt idx="1">
                  <c:v>3344.1841682419317</c:v>
                </c:pt>
                <c:pt idx="2">
                  <c:v>3116.0439964875368</c:v>
                </c:pt>
                <c:pt idx="3">
                  <c:v>3081.9215735576927</c:v>
                </c:pt>
                <c:pt idx="4">
                  <c:v>3477.283831816495</c:v>
                </c:pt>
                <c:pt idx="5">
                  <c:v>4158.0588355650007</c:v>
                </c:pt>
                <c:pt idx="6">
                  <c:v>4238.4242612151211</c:v>
                </c:pt>
                <c:pt idx="7">
                  <c:v>4255.2244231963814</c:v>
                </c:pt>
                <c:pt idx="8">
                  <c:v>4209.0177028613853</c:v>
                </c:pt>
                <c:pt idx="9">
                  <c:v>4180.9422163648132</c:v>
                </c:pt>
                <c:pt idx="10">
                  <c:v>4615.9789772179784</c:v>
                </c:pt>
                <c:pt idx="11">
                  <c:v>4011.0673889956033</c:v>
                </c:pt>
                <c:pt idx="12">
                  <c:v>4005.4526328036354</c:v>
                </c:pt>
                <c:pt idx="13">
                  <c:v>3833.3798071342057</c:v>
                </c:pt>
                <c:pt idx="14">
                  <c:v>3923.6794821505064</c:v>
                </c:pt>
                <c:pt idx="15">
                  <c:v>3838.9566926368216</c:v>
                </c:pt>
                <c:pt idx="16">
                  <c:v>3603.4828259529904</c:v>
                </c:pt>
                <c:pt idx="17">
                  <c:v>4018.7771400720167</c:v>
                </c:pt>
                <c:pt idx="18">
                  <c:v>4135.6698106534186</c:v>
                </c:pt>
                <c:pt idx="19">
                  <c:v>4708.8392280942389</c:v>
                </c:pt>
                <c:pt idx="20">
                  <c:v>4832.6116042214098</c:v>
                </c:pt>
                <c:pt idx="21">
                  <c:v>5117.2295815393481</c:v>
                </c:pt>
                <c:pt idx="22">
                  <c:v>5115.2618356631992</c:v>
                </c:pt>
                <c:pt idx="23">
                  <c:v>4975.4882472630698</c:v>
                </c:pt>
                <c:pt idx="24">
                  <c:v>5347.8620723281037</c:v>
                </c:pt>
                <c:pt idx="25">
                  <c:v>5292.103095872023</c:v>
                </c:pt>
                <c:pt idx="26">
                  <c:v>5105.6994083249765</c:v>
                </c:pt>
                <c:pt idx="27">
                  <c:v>4931.3188480528461</c:v>
                </c:pt>
                <c:pt idx="28">
                  <c:v>4989.8574450399483</c:v>
                </c:pt>
                <c:pt idx="29">
                  <c:v>4988.0947172202641</c:v>
                </c:pt>
                <c:pt idx="30">
                  <c:v>5080.4221281745286</c:v>
                </c:pt>
                <c:pt idx="31">
                  <c:v>4890.3854390645993</c:v>
                </c:pt>
                <c:pt idx="32">
                  <c:v>5172.2490504569023</c:v>
                </c:pt>
                <c:pt idx="33">
                  <c:v>5802.4116617775389</c:v>
                </c:pt>
                <c:pt idx="34">
                  <c:v>5502.8021113045397</c:v>
                </c:pt>
                <c:pt idx="35">
                  <c:v>5490.5066918662642</c:v>
                </c:pt>
                <c:pt idx="36">
                  <c:v>5660.2890409015308</c:v>
                </c:pt>
                <c:pt idx="37">
                  <c:v>5931.0713005443031</c:v>
                </c:pt>
                <c:pt idx="38">
                  <c:v>6045.6388555814501</c:v>
                </c:pt>
                <c:pt idx="39">
                  <c:v>6301.7251124042032</c:v>
                </c:pt>
                <c:pt idx="40">
                  <c:v>6267.7430955730797</c:v>
                </c:pt>
                <c:pt idx="41">
                  <c:v>6324.2029067746698</c:v>
                </c:pt>
                <c:pt idx="42">
                  <c:v>6232.8983400996012</c:v>
                </c:pt>
                <c:pt idx="43">
                  <c:v>6124.2897739775299</c:v>
                </c:pt>
                <c:pt idx="44">
                  <c:v>6878.3220871213653</c:v>
                </c:pt>
                <c:pt idx="45">
                  <c:v>7691.0619798292082</c:v>
                </c:pt>
                <c:pt idx="46">
                  <c:v>7838.1074824893967</c:v>
                </c:pt>
                <c:pt idx="47">
                  <c:v>7770.4510350184428</c:v>
                </c:pt>
                <c:pt idx="48">
                  <c:v>8164.8083027446019</c:v>
                </c:pt>
                <c:pt idx="49">
                  <c:v>8179.5243648224814</c:v>
                </c:pt>
                <c:pt idx="50">
                  <c:v>8563.2697138449548</c:v>
                </c:pt>
                <c:pt idx="51">
                  <c:v>8449.4948685131167</c:v>
                </c:pt>
                <c:pt idx="52">
                  <c:v>8482.7923280015439</c:v>
                </c:pt>
                <c:pt idx="53">
                  <c:v>8327.4512242981345</c:v>
                </c:pt>
                <c:pt idx="54">
                  <c:v>8374.4289793756252</c:v>
                </c:pt>
                <c:pt idx="55">
                  <c:v>7983.336730630941</c:v>
                </c:pt>
                <c:pt idx="56">
                  <c:v>8022.1100000000006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4D9-48DF-B9E2-392C6345A84D}"/>
            </c:ext>
          </c:extLst>
        </c:ser>
        <c:ser>
          <c:idx val="2"/>
          <c:order val="1"/>
          <c:tx>
            <c:strRef>
              <c:f>Sheet1!$C$1</c:f>
              <c:strCache>
                <c:ptCount val="1"/>
                <c:pt idx="0">
                  <c:v>Vientiin </c:v>
                </c:pt>
              </c:strCache>
            </c:strRef>
          </c:tx>
          <c:spPr>
            <a:solidFill>
              <a:srgbClr val="00B0F0">
                <a:alpha val="80000"/>
              </a:srgbClr>
            </a:solidFill>
            <a:ln w="11167">
              <a:solidFill>
                <a:schemeClr val="accent1">
                  <a:lumMod val="60000"/>
                  <a:lumOff val="40000"/>
                </a:schemeClr>
              </a:solidFill>
              <a:prstDash val="solid"/>
            </a:ln>
          </c:spPr>
          <c:cat>
            <c:strRef>
              <c:f>Sheet1!$A$2:$A$58</c:f>
              <c:strCache>
                <c:ptCount val="54"/>
                <c:pt idx="1">
                  <c:v>2010,I</c:v>
                </c:pt>
                <c:pt idx="5">
                  <c:v>2011,I</c:v>
                </c:pt>
                <c:pt idx="9">
                  <c:v>2012,I</c:v>
                </c:pt>
                <c:pt idx="13">
                  <c:v>2013,I</c:v>
                </c:pt>
                <c:pt idx="17">
                  <c:v>2014,I</c:v>
                </c:pt>
                <c:pt idx="21">
                  <c:v>2015,I</c:v>
                </c:pt>
                <c:pt idx="25">
                  <c:v>2016,I</c:v>
                </c:pt>
                <c:pt idx="29">
                  <c:v>2017,I</c:v>
                </c:pt>
                <c:pt idx="33">
                  <c:v>2018,I</c:v>
                </c:pt>
                <c:pt idx="37">
                  <c:v>2019,I</c:v>
                </c:pt>
                <c:pt idx="41">
                  <c:v>2020,I</c:v>
                </c:pt>
                <c:pt idx="45">
                  <c:v>2021,I</c:v>
                </c:pt>
                <c:pt idx="49">
                  <c:v>2022,I</c:v>
                </c:pt>
                <c:pt idx="53">
                  <c:v>2023,I</c:v>
                </c:pt>
              </c:strCache>
            </c:strRef>
          </c:cat>
          <c:val>
            <c:numRef>
              <c:f>Sheet1!$C$2:$C$58</c:f>
              <c:numCache>
                <c:formatCode>0.00</c:formatCode>
                <c:ptCount val="57"/>
                <c:pt idx="0">
                  <c:v>12808.831746251793</c:v>
                </c:pt>
                <c:pt idx="1">
                  <c:v>11949.903621768846</c:v>
                </c:pt>
                <c:pt idx="2">
                  <c:v>12010.334715125453</c:v>
                </c:pt>
                <c:pt idx="3">
                  <c:v>11876.828395260887</c:v>
                </c:pt>
                <c:pt idx="4">
                  <c:v>11927.015724804247</c:v>
                </c:pt>
                <c:pt idx="5">
                  <c:v>10767.765679291684</c:v>
                </c:pt>
                <c:pt idx="6">
                  <c:v>11405.192874736227</c:v>
                </c:pt>
                <c:pt idx="7">
                  <c:v>11830.449142080763</c:v>
                </c:pt>
                <c:pt idx="8">
                  <c:v>12703.612068521674</c:v>
                </c:pt>
                <c:pt idx="9">
                  <c:v>11945.460320871258</c:v>
                </c:pt>
                <c:pt idx="10">
                  <c:v>12214.622846318956</c:v>
                </c:pt>
                <c:pt idx="11">
                  <c:v>11604.841744167938</c:v>
                </c:pt>
                <c:pt idx="12">
                  <c:v>12212.131480038233</c:v>
                </c:pt>
                <c:pt idx="13">
                  <c:v>11185.636920862411</c:v>
                </c:pt>
                <c:pt idx="14">
                  <c:v>11309.688621637431</c:v>
                </c:pt>
                <c:pt idx="15">
                  <c:v>10990.403917044294</c:v>
                </c:pt>
                <c:pt idx="16">
                  <c:v>10844.949237314402</c:v>
                </c:pt>
                <c:pt idx="17">
                  <c:v>10631.472880249346</c:v>
                </c:pt>
                <c:pt idx="18">
                  <c:v>10713.110836527036</c:v>
                </c:pt>
                <c:pt idx="19">
                  <c:v>11875.897434561761</c:v>
                </c:pt>
                <c:pt idx="20">
                  <c:v>11965.668245880928</c:v>
                </c:pt>
                <c:pt idx="21">
                  <c:v>11533.902768579166</c:v>
                </c:pt>
                <c:pt idx="22">
                  <c:v>12567.183379367498</c:v>
                </c:pt>
                <c:pt idx="23">
                  <c:v>13407.440939872309</c:v>
                </c:pt>
                <c:pt idx="24">
                  <c:v>14331.779248890256</c:v>
                </c:pt>
                <c:pt idx="25">
                  <c:v>14048.618731404109</c:v>
                </c:pt>
                <c:pt idx="26">
                  <c:v>13135.739814913366</c:v>
                </c:pt>
                <c:pt idx="27">
                  <c:v>13619.9909689775</c:v>
                </c:pt>
                <c:pt idx="28">
                  <c:v>13888.041165519277</c:v>
                </c:pt>
                <c:pt idx="29">
                  <c:v>14527.284902804784</c:v>
                </c:pt>
                <c:pt idx="30">
                  <c:v>16466.100625312163</c:v>
                </c:pt>
                <c:pt idx="31">
                  <c:v>16398.252445652823</c:v>
                </c:pt>
                <c:pt idx="32">
                  <c:v>18574.754341810945</c:v>
                </c:pt>
                <c:pt idx="33">
                  <c:v>18884.41091049496</c:v>
                </c:pt>
                <c:pt idx="34">
                  <c:v>18594.861367125344</c:v>
                </c:pt>
                <c:pt idx="35">
                  <c:v>20038.908074996183</c:v>
                </c:pt>
                <c:pt idx="36">
                  <c:v>20846.733527742894</c:v>
                </c:pt>
                <c:pt idx="37">
                  <c:v>21808.765094081784</c:v>
                </c:pt>
                <c:pt idx="38">
                  <c:v>21766.48091142128</c:v>
                </c:pt>
                <c:pt idx="39">
                  <c:v>21804.961345179712</c:v>
                </c:pt>
                <c:pt idx="40">
                  <c:v>22195.584771816837</c:v>
                </c:pt>
                <c:pt idx="41">
                  <c:v>20751.368707665966</c:v>
                </c:pt>
                <c:pt idx="42">
                  <c:v>20822.571629333983</c:v>
                </c:pt>
                <c:pt idx="43">
                  <c:v>20587.41810931225</c:v>
                </c:pt>
                <c:pt idx="44">
                  <c:v>22326.050877852438</c:v>
                </c:pt>
                <c:pt idx="45">
                  <c:v>20491.925649777615</c:v>
                </c:pt>
                <c:pt idx="46">
                  <c:v>21687.355707739225</c:v>
                </c:pt>
                <c:pt idx="47">
                  <c:v>23685.322520068246</c:v>
                </c:pt>
                <c:pt idx="48">
                  <c:v>25795.825992838196</c:v>
                </c:pt>
                <c:pt idx="49">
                  <c:v>23375.857281263587</c:v>
                </c:pt>
                <c:pt idx="50">
                  <c:v>24159.118160478938</c:v>
                </c:pt>
                <c:pt idx="51">
                  <c:v>26102.764374602033</c:v>
                </c:pt>
                <c:pt idx="52">
                  <c:v>26269.474313483195</c:v>
                </c:pt>
                <c:pt idx="53">
                  <c:v>25322.708601644499</c:v>
                </c:pt>
                <c:pt idx="54">
                  <c:v>23123.916182158813</c:v>
                </c:pt>
                <c:pt idx="55">
                  <c:v>22193.137628631743</c:v>
                </c:pt>
                <c:pt idx="56">
                  <c:v>21157.570000000003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A4D9-48DF-B9E2-392C6345A84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372187016"/>
        <c:axId val="372187408"/>
      </c:areaChart>
      <c:catAx>
        <c:axId val="372187016"/>
        <c:scaling>
          <c:orientation val="minMax"/>
        </c:scaling>
        <c:delete val="0"/>
        <c:axPos val="b"/>
        <c:majorGridlines>
          <c:spPr>
            <a:ln w="3175">
              <a:solidFill>
                <a:schemeClr val="tx1"/>
              </a:solidFill>
              <a:prstDash val="dash"/>
            </a:ln>
          </c:spPr>
        </c:majorGridlines>
        <c:numFmt formatCode="General" sourceLinked="1"/>
        <c:majorTickMark val="out"/>
        <c:minorTickMark val="none"/>
        <c:tickLblPos val="none"/>
        <c:spPr>
          <a:ln w="2792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824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fi-FI"/>
          </a:p>
        </c:txPr>
        <c:crossAx val="372187408"/>
        <c:crosses val="autoZero"/>
        <c:auto val="1"/>
        <c:lblAlgn val="ctr"/>
        <c:lblOffset val="100"/>
        <c:tickLblSkip val="11"/>
        <c:tickMarkSkip val="4"/>
        <c:noMultiLvlLbl val="0"/>
      </c:catAx>
      <c:valAx>
        <c:axId val="372187408"/>
        <c:scaling>
          <c:orientation val="minMax"/>
          <c:max val="36000"/>
          <c:min val="0"/>
        </c:scaling>
        <c:delete val="0"/>
        <c:axPos val="l"/>
        <c:majorGridlines>
          <c:spPr>
            <a:ln w="3175">
              <a:solidFill>
                <a:schemeClr val="tx1"/>
              </a:solidFill>
              <a:prstDash val="dash"/>
            </a:ln>
          </c:spPr>
        </c:majorGridlines>
        <c:numFmt formatCode="#,##0" sourceLinked="0"/>
        <c:majorTickMark val="out"/>
        <c:minorTickMark val="none"/>
        <c:tickLblPos val="nextTo"/>
        <c:spPr>
          <a:ln w="2792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050" b="0" i="0" u="none" strike="noStrike" baseline="0">
                <a:solidFill>
                  <a:schemeClr val="tx2"/>
                </a:solidFill>
                <a:latin typeface="Verdana" panose="020B0604030504040204" pitchFamily="34" charset="0"/>
                <a:ea typeface="Arial"/>
                <a:cs typeface="Arial"/>
              </a:defRPr>
            </a:pPr>
            <a:endParaRPr lang="fi-FI"/>
          </a:p>
        </c:txPr>
        <c:crossAx val="372187016"/>
        <c:crosses val="autoZero"/>
        <c:crossBetween val="midCat"/>
        <c:majorUnit val="2000"/>
        <c:minorUnit val="1000"/>
      </c:valAx>
      <c:spPr>
        <a:noFill/>
        <a:ln w="11167">
          <a:solidFill>
            <a:schemeClr val="tx1"/>
          </a:solidFill>
          <a:prstDash val="solid"/>
        </a:ln>
      </c:spPr>
    </c:plotArea>
    <c:legend>
      <c:legendPos val="r"/>
      <c:layout>
        <c:manualLayout>
          <c:xMode val="edge"/>
          <c:yMode val="edge"/>
          <c:x val="0.85583681758937358"/>
          <c:y val="0.24509898135690952"/>
          <c:w val="0.10993592557816156"/>
          <c:h val="0.5492774381989054"/>
        </c:manualLayout>
      </c:layout>
      <c:overlay val="0"/>
      <c:spPr>
        <a:solidFill>
          <a:schemeClr val="bg1"/>
        </a:solidFill>
        <a:ln w="2792">
          <a:noFill/>
          <a:prstDash val="solid"/>
        </a:ln>
      </c:spPr>
      <c:txPr>
        <a:bodyPr/>
        <a:lstStyle/>
        <a:p>
          <a:pPr>
            <a:defRPr sz="1050" b="0" i="0" u="none" strike="noStrike" baseline="0">
              <a:solidFill>
                <a:schemeClr val="tx2"/>
              </a:solidFill>
              <a:latin typeface="Verdana" panose="020B0604030504040204" pitchFamily="34" charset="0"/>
              <a:ea typeface="Arial"/>
              <a:cs typeface="Arial"/>
            </a:defRPr>
          </a:pPr>
          <a:endParaRPr lang="fi-FI"/>
        </a:p>
      </c:txPr>
    </c:legend>
    <c:plotVisOnly val="1"/>
    <c:dispBlanksAs val="zero"/>
    <c:showDLblsOverMax val="0"/>
  </c:chart>
  <c:spPr>
    <a:noFill/>
    <a:ln>
      <a:noFill/>
    </a:ln>
  </c:spPr>
  <c:txPr>
    <a:bodyPr/>
    <a:lstStyle/>
    <a:p>
      <a:pPr>
        <a:defRPr sz="1824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fi-FI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1919674910102741E-2"/>
          <c:y val="4.0749431293150853E-2"/>
          <c:w val="0.78734293607653982"/>
          <c:h val="0.83258046821215703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Yhteensä</c:v>
                </c:pt>
              </c:strCache>
            </c:strRef>
          </c:tx>
          <c:spPr>
            <a:ln w="38100">
              <a:solidFill>
                <a:schemeClr val="tx2"/>
              </a:solidFill>
              <a:prstDash val="solid"/>
            </a:ln>
          </c:spPr>
          <c:marker>
            <c:symbol val="none"/>
          </c:marker>
          <c:cat>
            <c:strRef>
              <c:f>Sheet1!$A$2:$A$58</c:f>
              <c:strCache>
                <c:ptCount val="54"/>
                <c:pt idx="0">
                  <c:v>2009,IV</c:v>
                </c:pt>
                <c:pt idx="1">
                  <c:v>2010,I</c:v>
                </c:pt>
                <c:pt idx="5">
                  <c:v>2911,I</c:v>
                </c:pt>
                <c:pt idx="9">
                  <c:v>2012,I</c:v>
                </c:pt>
                <c:pt idx="13">
                  <c:v>2013,I</c:v>
                </c:pt>
                <c:pt idx="17">
                  <c:v>2014,I</c:v>
                </c:pt>
                <c:pt idx="21">
                  <c:v>2015,I</c:v>
                </c:pt>
                <c:pt idx="25">
                  <c:v>2016,I</c:v>
                </c:pt>
                <c:pt idx="29">
                  <c:v>2017,I</c:v>
                </c:pt>
                <c:pt idx="33">
                  <c:v>2018,I</c:v>
                </c:pt>
                <c:pt idx="37">
                  <c:v>2019,I</c:v>
                </c:pt>
                <c:pt idx="41">
                  <c:v>2020,I</c:v>
                </c:pt>
                <c:pt idx="45">
                  <c:v>2021,I</c:v>
                </c:pt>
                <c:pt idx="49">
                  <c:v>2022,I</c:v>
                </c:pt>
                <c:pt idx="53">
                  <c:v>2023,I</c:v>
                </c:pt>
              </c:strCache>
            </c:strRef>
          </c:cat>
          <c:val>
            <c:numRef>
              <c:f>Sheet1!$B$2:$B$58</c:f>
              <c:numCache>
                <c:formatCode>0.00</c:formatCode>
                <c:ptCount val="57"/>
                <c:pt idx="1">
                  <c:v>4233.9502972406408</c:v>
                </c:pt>
                <c:pt idx="2">
                  <c:v>4052.0393257058549</c:v>
                </c:pt>
                <c:pt idx="3">
                  <c:v>4147.2085696268814</c:v>
                </c:pt>
                <c:pt idx="4">
                  <c:v>5269.2215923433305</c:v>
                </c:pt>
                <c:pt idx="5">
                  <c:v>4221.8585065310172</c:v>
                </c:pt>
                <c:pt idx="6">
                  <c:v>3833.2664348657495</c:v>
                </c:pt>
                <c:pt idx="7">
                  <c:v>3905.3158040650605</c:v>
                </c:pt>
                <c:pt idx="8">
                  <c:v>4991.1077134130292</c:v>
                </c:pt>
                <c:pt idx="9">
                  <c:v>3884.284355705764</c:v>
                </c:pt>
                <c:pt idx="10">
                  <c:v>4380.9129642646258</c:v>
                </c:pt>
                <c:pt idx="11">
                  <c:v>3908.8605298712273</c:v>
                </c:pt>
                <c:pt idx="12">
                  <c:v>4360.5153019824293</c:v>
                </c:pt>
                <c:pt idx="13">
                  <c:v>3082.9979721362629</c:v>
                </c:pt>
                <c:pt idx="14">
                  <c:v>3348.001244727524</c:v>
                </c:pt>
                <c:pt idx="15">
                  <c:v>3019.2083753087559</c:v>
                </c:pt>
                <c:pt idx="16">
                  <c:v>3680.2973297886738</c:v>
                </c:pt>
                <c:pt idx="17">
                  <c:v>2931.320132997464</c:v>
                </c:pt>
                <c:pt idx="18">
                  <c:v>2983.3376598004588</c:v>
                </c:pt>
                <c:pt idx="19">
                  <c:v>3622.7511316019186</c:v>
                </c:pt>
                <c:pt idx="20">
                  <c:v>3289.2159326193046</c:v>
                </c:pt>
                <c:pt idx="21">
                  <c:v>2679.2917892087307</c:v>
                </c:pt>
                <c:pt idx="22">
                  <c:v>2626.5891802468445</c:v>
                </c:pt>
                <c:pt idx="23">
                  <c:v>2348.8685363706536</c:v>
                </c:pt>
                <c:pt idx="24">
                  <c:v>3417.8854716785881</c:v>
                </c:pt>
                <c:pt idx="25">
                  <c:v>2748.4796207101112</c:v>
                </c:pt>
                <c:pt idx="26">
                  <c:v>2689.6138704446221</c:v>
                </c:pt>
                <c:pt idx="27">
                  <c:v>2807.8554654046779</c:v>
                </c:pt>
                <c:pt idx="28">
                  <c:v>3141.6237814389874</c:v>
                </c:pt>
                <c:pt idx="29">
                  <c:v>2895.3105211163215</c:v>
                </c:pt>
                <c:pt idx="30">
                  <c:v>3141.9503368893575</c:v>
                </c:pt>
                <c:pt idx="31">
                  <c:v>2982.9505712709506</c:v>
                </c:pt>
                <c:pt idx="32">
                  <c:v>3377.3965565766175</c:v>
                </c:pt>
                <c:pt idx="33">
                  <c:v>3283.5426822098125</c:v>
                </c:pt>
                <c:pt idx="34">
                  <c:v>3245.6392598016701</c:v>
                </c:pt>
                <c:pt idx="35">
                  <c:v>3346.7719647166068</c:v>
                </c:pt>
                <c:pt idx="36">
                  <c:v>3719.1331427593213</c:v>
                </c:pt>
                <c:pt idx="37">
                  <c:v>3748.3432989292492</c:v>
                </c:pt>
                <c:pt idx="38">
                  <c:v>3819.0318154092756</c:v>
                </c:pt>
                <c:pt idx="39">
                  <c:v>4540.2358675849264</c:v>
                </c:pt>
                <c:pt idx="40">
                  <c:v>4954.8677452256889</c:v>
                </c:pt>
                <c:pt idx="41">
                  <c:v>3675.436606659709</c:v>
                </c:pt>
                <c:pt idx="42">
                  <c:v>4212.2583232997767</c:v>
                </c:pt>
                <c:pt idx="43">
                  <c:v>4333.473664514715</c:v>
                </c:pt>
                <c:pt idx="44">
                  <c:v>6669.6755219673078</c:v>
                </c:pt>
                <c:pt idx="45">
                  <c:v>3841.1980793538987</c:v>
                </c:pt>
                <c:pt idx="46">
                  <c:v>4259.8058371924562</c:v>
                </c:pt>
                <c:pt idx="47">
                  <c:v>4394.631986159583</c:v>
                </c:pt>
                <c:pt idx="48">
                  <c:v>6496.4045347896363</c:v>
                </c:pt>
                <c:pt idx="49">
                  <c:v>4169.051864928525</c:v>
                </c:pt>
                <c:pt idx="50">
                  <c:v>5094.4897688740411</c:v>
                </c:pt>
                <c:pt idx="51">
                  <c:v>5630.0635647304871</c:v>
                </c:pt>
                <c:pt idx="52">
                  <c:v>6886.1665199064573</c:v>
                </c:pt>
                <c:pt idx="53">
                  <c:v>5770.364935339112</c:v>
                </c:pt>
                <c:pt idx="54">
                  <c:v>4658.9235698778493</c:v>
                </c:pt>
                <c:pt idx="55">
                  <c:v>4303.6344844657224</c:v>
                </c:pt>
                <c:pt idx="56">
                  <c:v>5073.25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3439-479B-85F0-B6B7B0DB066C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Vientiin</c:v>
                </c:pt>
              </c:strCache>
            </c:strRef>
          </c:tx>
          <c:spPr>
            <a:ln w="38100">
              <a:solidFill>
                <a:schemeClr val="accent1">
                  <a:lumMod val="60000"/>
                  <a:lumOff val="40000"/>
                </a:schemeClr>
              </a:solidFill>
              <a:prstDash val="solid"/>
            </a:ln>
          </c:spPr>
          <c:marker>
            <c:symbol val="none"/>
          </c:marker>
          <c:cat>
            <c:strRef>
              <c:f>Sheet1!$A$2:$A$58</c:f>
              <c:strCache>
                <c:ptCount val="54"/>
                <c:pt idx="0">
                  <c:v>2009,IV</c:v>
                </c:pt>
                <c:pt idx="1">
                  <c:v>2010,I</c:v>
                </c:pt>
                <c:pt idx="5">
                  <c:v>2911,I</c:v>
                </c:pt>
                <c:pt idx="9">
                  <c:v>2012,I</c:v>
                </c:pt>
                <c:pt idx="13">
                  <c:v>2013,I</c:v>
                </c:pt>
                <c:pt idx="17">
                  <c:v>2014,I</c:v>
                </c:pt>
                <c:pt idx="21">
                  <c:v>2015,I</c:v>
                </c:pt>
                <c:pt idx="25">
                  <c:v>2016,I</c:v>
                </c:pt>
                <c:pt idx="29">
                  <c:v>2017,I</c:v>
                </c:pt>
                <c:pt idx="33">
                  <c:v>2018,I</c:v>
                </c:pt>
                <c:pt idx="37">
                  <c:v>2019,I</c:v>
                </c:pt>
                <c:pt idx="41">
                  <c:v>2020,I</c:v>
                </c:pt>
                <c:pt idx="45">
                  <c:v>2021,I</c:v>
                </c:pt>
                <c:pt idx="49">
                  <c:v>2022,I</c:v>
                </c:pt>
                <c:pt idx="53">
                  <c:v>2023,I</c:v>
                </c:pt>
              </c:strCache>
            </c:strRef>
          </c:cat>
          <c:val>
            <c:numRef>
              <c:f>Sheet1!$C$2:$C$58</c:f>
              <c:numCache>
                <c:formatCode>0.00</c:formatCode>
                <c:ptCount val="57"/>
                <c:pt idx="1">
                  <c:v>3468.1714485437024</c:v>
                </c:pt>
                <c:pt idx="2">
                  <c:v>3492.1018315386536</c:v>
                </c:pt>
                <c:pt idx="3">
                  <c:v>3442.8631957139587</c:v>
                </c:pt>
                <c:pt idx="4">
                  <c:v>4433.3749371208651</c:v>
                </c:pt>
                <c:pt idx="5">
                  <c:v>3387.0984519603408</c:v>
                </c:pt>
                <c:pt idx="6">
                  <c:v>3280.4048507235907</c:v>
                </c:pt>
                <c:pt idx="7">
                  <c:v>3165.9187214333374</c:v>
                </c:pt>
                <c:pt idx="8">
                  <c:v>4151.1526275433916</c:v>
                </c:pt>
                <c:pt idx="9">
                  <c:v>3291.8640336419089</c:v>
                </c:pt>
                <c:pt idx="10">
                  <c:v>3847.201496117299</c:v>
                </c:pt>
                <c:pt idx="11">
                  <c:v>3548.658660018596</c:v>
                </c:pt>
                <c:pt idx="12">
                  <c:v>3898.5564038964299</c:v>
                </c:pt>
                <c:pt idx="13">
                  <c:v>2689.2242074077571</c:v>
                </c:pt>
                <c:pt idx="14">
                  <c:v>2982.6185684359434</c:v>
                </c:pt>
                <c:pt idx="15">
                  <c:v>2705.2350415714009</c:v>
                </c:pt>
                <c:pt idx="16">
                  <c:v>3389.1184600806505</c:v>
                </c:pt>
                <c:pt idx="17">
                  <c:v>2554.0396715167785</c:v>
                </c:pt>
                <c:pt idx="18">
                  <c:v>2593.1164784909856</c:v>
                </c:pt>
                <c:pt idx="19">
                  <c:v>3235.6907418610522</c:v>
                </c:pt>
                <c:pt idx="20">
                  <c:v>2914.3866511942497</c:v>
                </c:pt>
                <c:pt idx="21">
                  <c:v>2206.4821336191662</c:v>
                </c:pt>
                <c:pt idx="22">
                  <c:v>2200.9659282851185</c:v>
                </c:pt>
                <c:pt idx="23">
                  <c:v>1995.1756139904596</c:v>
                </c:pt>
                <c:pt idx="24">
                  <c:v>2822.9739762351014</c:v>
                </c:pt>
                <c:pt idx="25">
                  <c:v>2290.2787869195377</c:v>
                </c:pt>
                <c:pt idx="26">
                  <c:v>2249.0537687549859</c:v>
                </c:pt>
                <c:pt idx="27">
                  <c:v>2293.8099387532102</c:v>
                </c:pt>
                <c:pt idx="28">
                  <c:v>2670.9122926842383</c:v>
                </c:pt>
                <c:pt idx="29">
                  <c:v>2406.7590669377673</c:v>
                </c:pt>
                <c:pt idx="30">
                  <c:v>2510.0090309093976</c:v>
                </c:pt>
                <c:pt idx="31">
                  <c:v>2224.6210040949991</c:v>
                </c:pt>
                <c:pt idx="32">
                  <c:v>2564.543093520715</c:v>
                </c:pt>
                <c:pt idx="33">
                  <c:v>2614.8081381537213</c:v>
                </c:pt>
                <c:pt idx="34">
                  <c:v>2573.4941695708926</c:v>
                </c:pt>
                <c:pt idx="35">
                  <c:v>2641.6917650645214</c:v>
                </c:pt>
                <c:pt idx="36">
                  <c:v>2967.9406980499898</c:v>
                </c:pt>
                <c:pt idx="37">
                  <c:v>3059.6500656197341</c:v>
                </c:pt>
                <c:pt idx="38">
                  <c:v>3084.1272661446919</c:v>
                </c:pt>
                <c:pt idx="39">
                  <c:v>3856.701146313937</c:v>
                </c:pt>
                <c:pt idx="40">
                  <c:v>4199.5618782212459</c:v>
                </c:pt>
                <c:pt idx="41">
                  <c:v>2929.1944100593191</c:v>
                </c:pt>
                <c:pt idx="42">
                  <c:v>3483.1050730015363</c:v>
                </c:pt>
                <c:pt idx="43">
                  <c:v>3676.0690940458212</c:v>
                </c:pt>
                <c:pt idx="44">
                  <c:v>5899.7232890341393</c:v>
                </c:pt>
                <c:pt idx="45">
                  <c:v>3064.3162763243317</c:v>
                </c:pt>
                <c:pt idx="46">
                  <c:v>3448.2751057477703</c:v>
                </c:pt>
                <c:pt idx="47">
                  <c:v>3685.5164330232169</c:v>
                </c:pt>
                <c:pt idx="48">
                  <c:v>5606.039046271615</c:v>
                </c:pt>
                <c:pt idx="49">
                  <c:v>3448.8352212662971</c:v>
                </c:pt>
                <c:pt idx="50">
                  <c:v>4343.8079611849016</c:v>
                </c:pt>
                <c:pt idx="51">
                  <c:v>5028.3920958676417</c:v>
                </c:pt>
                <c:pt idx="52">
                  <c:v>6044.127299232905</c:v>
                </c:pt>
                <c:pt idx="53">
                  <c:v>5017.8344838231578</c:v>
                </c:pt>
                <c:pt idx="54">
                  <c:v>3953.0500063558843</c:v>
                </c:pt>
                <c:pt idx="55">
                  <c:v>3732.8651210018616</c:v>
                </c:pt>
                <c:pt idx="56">
                  <c:v>4411.5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3439-479B-85F0-B6B7B0DB066C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Kotimaahan</c:v>
                </c:pt>
              </c:strCache>
            </c:strRef>
          </c:tx>
          <c:spPr>
            <a:ln w="38100">
              <a:solidFill>
                <a:schemeClr val="accent2"/>
              </a:solidFill>
              <a:prstDash val="solid"/>
            </a:ln>
          </c:spPr>
          <c:marker>
            <c:symbol val="none"/>
          </c:marker>
          <c:cat>
            <c:strRef>
              <c:f>Sheet1!$A$2:$A$58</c:f>
              <c:strCache>
                <c:ptCount val="54"/>
                <c:pt idx="0">
                  <c:v>2009,IV</c:v>
                </c:pt>
                <c:pt idx="1">
                  <c:v>2010,I</c:v>
                </c:pt>
                <c:pt idx="5">
                  <c:v>2911,I</c:v>
                </c:pt>
                <c:pt idx="9">
                  <c:v>2012,I</c:v>
                </c:pt>
                <c:pt idx="13">
                  <c:v>2013,I</c:v>
                </c:pt>
                <c:pt idx="17">
                  <c:v>2014,I</c:v>
                </c:pt>
                <c:pt idx="21">
                  <c:v>2015,I</c:v>
                </c:pt>
                <c:pt idx="25">
                  <c:v>2016,I</c:v>
                </c:pt>
                <c:pt idx="29">
                  <c:v>2017,I</c:v>
                </c:pt>
                <c:pt idx="33">
                  <c:v>2018,I</c:v>
                </c:pt>
                <c:pt idx="37">
                  <c:v>2019,I</c:v>
                </c:pt>
                <c:pt idx="41">
                  <c:v>2020,I</c:v>
                </c:pt>
                <c:pt idx="45">
                  <c:v>2021,I</c:v>
                </c:pt>
                <c:pt idx="49">
                  <c:v>2022,I</c:v>
                </c:pt>
                <c:pt idx="53">
                  <c:v>2023,I</c:v>
                </c:pt>
              </c:strCache>
            </c:strRef>
          </c:cat>
          <c:val>
            <c:numRef>
              <c:f>Sheet1!$D$2:$D$58</c:f>
              <c:numCache>
                <c:formatCode>0.00</c:formatCode>
                <c:ptCount val="57"/>
                <c:pt idx="1">
                  <c:v>765.77884869693833</c:v>
                </c:pt>
                <c:pt idx="2">
                  <c:v>559.93749416720129</c:v>
                </c:pt>
                <c:pt idx="3">
                  <c:v>704.34537391292247</c:v>
                </c:pt>
                <c:pt idx="4">
                  <c:v>835.84665522246519</c:v>
                </c:pt>
                <c:pt idx="5">
                  <c:v>834.76005457067606</c:v>
                </c:pt>
                <c:pt idx="6">
                  <c:v>552.86158414215868</c:v>
                </c:pt>
                <c:pt idx="7">
                  <c:v>739.39708263172292</c:v>
                </c:pt>
                <c:pt idx="8">
                  <c:v>839.95508586963717</c:v>
                </c:pt>
                <c:pt idx="9">
                  <c:v>592.42032206385511</c:v>
                </c:pt>
                <c:pt idx="10">
                  <c:v>533.71146814732708</c:v>
                </c:pt>
                <c:pt idx="11">
                  <c:v>360.20186985263109</c:v>
                </c:pt>
                <c:pt idx="12">
                  <c:v>461.95889808599935</c:v>
                </c:pt>
                <c:pt idx="13">
                  <c:v>393.77376472850585</c:v>
                </c:pt>
                <c:pt idx="14">
                  <c:v>365.38267629158054</c:v>
                </c:pt>
                <c:pt idx="15">
                  <c:v>313.97333373735512</c:v>
                </c:pt>
                <c:pt idx="16">
                  <c:v>291.17886970802311</c:v>
                </c:pt>
                <c:pt idx="17">
                  <c:v>377.28046148068557</c:v>
                </c:pt>
                <c:pt idx="18">
                  <c:v>390.22118130947308</c:v>
                </c:pt>
                <c:pt idx="19">
                  <c:v>387.06038974086636</c:v>
                </c:pt>
                <c:pt idx="20">
                  <c:v>374.829281425055</c:v>
                </c:pt>
                <c:pt idx="21">
                  <c:v>472.80965558956439</c:v>
                </c:pt>
                <c:pt idx="22">
                  <c:v>425.62325196172588</c:v>
                </c:pt>
                <c:pt idx="23">
                  <c:v>353.6929223801942</c:v>
                </c:pt>
                <c:pt idx="24">
                  <c:v>594.91149544348661</c:v>
                </c:pt>
                <c:pt idx="25">
                  <c:v>458.20083379057343</c:v>
                </c:pt>
                <c:pt idx="26">
                  <c:v>440.56010168963638</c:v>
                </c:pt>
                <c:pt idx="27">
                  <c:v>514.04552665146775</c:v>
                </c:pt>
                <c:pt idx="28">
                  <c:v>470.71148875474904</c:v>
                </c:pt>
                <c:pt idx="29">
                  <c:v>488.55145417855402</c:v>
                </c:pt>
                <c:pt idx="30">
                  <c:v>631.94130597995968</c:v>
                </c:pt>
                <c:pt idx="31">
                  <c:v>758.32956717595164</c:v>
                </c:pt>
                <c:pt idx="32">
                  <c:v>812.85346305590258</c:v>
                </c:pt>
                <c:pt idx="33">
                  <c:v>668.73454405609107</c:v>
                </c:pt>
                <c:pt idx="34">
                  <c:v>672.14509023077721</c:v>
                </c:pt>
                <c:pt idx="35">
                  <c:v>705.0801996520853</c:v>
                </c:pt>
                <c:pt idx="36">
                  <c:v>751.19244470933165</c:v>
                </c:pt>
                <c:pt idx="37">
                  <c:v>688.69323330951522</c:v>
                </c:pt>
                <c:pt idx="38">
                  <c:v>734.90454926458369</c:v>
                </c:pt>
                <c:pt idx="39">
                  <c:v>683.53472127098928</c:v>
                </c:pt>
                <c:pt idx="40">
                  <c:v>755.30586700444314</c:v>
                </c:pt>
                <c:pt idx="41">
                  <c:v>746.24219660038978</c:v>
                </c:pt>
                <c:pt idx="42">
                  <c:v>729.15325029824078</c:v>
                </c:pt>
                <c:pt idx="43">
                  <c:v>657.40457046889389</c:v>
                </c:pt>
                <c:pt idx="44">
                  <c:v>769.95223293316849</c:v>
                </c:pt>
                <c:pt idx="45">
                  <c:v>776.88180302956698</c:v>
                </c:pt>
                <c:pt idx="46">
                  <c:v>811.53073144468567</c:v>
                </c:pt>
                <c:pt idx="47">
                  <c:v>709.11555313636632</c:v>
                </c:pt>
                <c:pt idx="48">
                  <c:v>890.36548851802161</c:v>
                </c:pt>
                <c:pt idx="49">
                  <c:v>720.21664366222763</c:v>
                </c:pt>
                <c:pt idx="50">
                  <c:v>750.68180768913987</c:v>
                </c:pt>
                <c:pt idx="51">
                  <c:v>601.67146886284559</c:v>
                </c:pt>
                <c:pt idx="52">
                  <c:v>842.03922067355234</c:v>
                </c:pt>
                <c:pt idx="53">
                  <c:v>752.53045151595381</c:v>
                </c:pt>
                <c:pt idx="54">
                  <c:v>705.87356352196468</c:v>
                </c:pt>
                <c:pt idx="55">
                  <c:v>570.7693634638606</c:v>
                </c:pt>
                <c:pt idx="56">
                  <c:v>661.75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3439-479B-85F0-B6B7B0DB066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369111064"/>
        <c:axId val="369111456"/>
      </c:lineChart>
      <c:catAx>
        <c:axId val="369111064"/>
        <c:scaling>
          <c:orientation val="minMax"/>
        </c:scaling>
        <c:delete val="0"/>
        <c:axPos val="b"/>
        <c:majorGridlines>
          <c:spPr>
            <a:ln w="3175">
              <a:solidFill>
                <a:schemeClr val="tx1"/>
              </a:solidFill>
              <a:prstDash val="dash"/>
            </a:ln>
          </c:spPr>
        </c:majorGridlines>
        <c:numFmt formatCode="General" sourceLinked="1"/>
        <c:majorTickMark val="out"/>
        <c:minorTickMark val="none"/>
        <c:tickLblPos val="none"/>
        <c:spPr>
          <a:ln w="2843">
            <a:solidFill>
              <a:schemeClr val="tx1"/>
            </a:solidFill>
            <a:prstDash val="solid"/>
          </a:ln>
        </c:spPr>
        <c:txPr>
          <a:bodyPr rot="-2700000" vert="horz"/>
          <a:lstStyle/>
          <a:p>
            <a:pPr>
              <a:defRPr sz="1948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fi-FI"/>
          </a:p>
        </c:txPr>
        <c:crossAx val="369111456"/>
        <c:crosses val="autoZero"/>
        <c:auto val="1"/>
        <c:lblAlgn val="ctr"/>
        <c:lblOffset val="100"/>
        <c:tickLblSkip val="3"/>
        <c:tickMarkSkip val="4"/>
        <c:noMultiLvlLbl val="0"/>
      </c:catAx>
      <c:valAx>
        <c:axId val="369111456"/>
        <c:scaling>
          <c:orientation val="minMax"/>
          <c:max val="7500"/>
          <c:min val="0"/>
        </c:scaling>
        <c:delete val="0"/>
        <c:axPos val="l"/>
        <c:majorGridlines>
          <c:spPr>
            <a:ln w="3175">
              <a:solidFill>
                <a:schemeClr val="tx1"/>
              </a:solidFill>
              <a:prstDash val="dash"/>
            </a:ln>
          </c:spPr>
        </c:majorGridlines>
        <c:numFmt formatCode="#,##0" sourceLinked="0"/>
        <c:majorTickMark val="out"/>
        <c:minorTickMark val="none"/>
        <c:tickLblPos val="nextTo"/>
        <c:spPr>
          <a:ln w="2843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050" b="0" i="0" u="none" strike="noStrike" baseline="0">
                <a:solidFill>
                  <a:schemeClr val="tx2"/>
                </a:solidFill>
                <a:latin typeface="Verdana" panose="020B0604030504040204" pitchFamily="34" charset="0"/>
                <a:ea typeface="Arial"/>
                <a:cs typeface="Arial"/>
              </a:defRPr>
            </a:pPr>
            <a:endParaRPr lang="fi-FI"/>
          </a:p>
        </c:txPr>
        <c:crossAx val="369111064"/>
        <c:crosses val="autoZero"/>
        <c:crossBetween val="midCat"/>
        <c:majorUnit val="500"/>
        <c:minorUnit val="500"/>
      </c:valAx>
      <c:spPr>
        <a:noFill/>
        <a:ln w="11372">
          <a:solidFill>
            <a:schemeClr val="tx1"/>
          </a:solidFill>
          <a:prstDash val="solid"/>
        </a:ln>
      </c:spPr>
    </c:plotArea>
    <c:legend>
      <c:legendPos val="r"/>
      <c:layout>
        <c:manualLayout>
          <c:xMode val="edge"/>
          <c:yMode val="edge"/>
          <c:x val="0.86988108704736133"/>
          <c:y val="0.19757124334097242"/>
          <c:w val="0.13011891295263864"/>
          <c:h val="0.61234378114075594"/>
        </c:manualLayout>
      </c:layout>
      <c:overlay val="0"/>
      <c:spPr>
        <a:solidFill>
          <a:schemeClr val="bg1"/>
        </a:solidFill>
        <a:ln w="2843">
          <a:noFill/>
          <a:prstDash val="solid"/>
        </a:ln>
      </c:spPr>
      <c:txPr>
        <a:bodyPr/>
        <a:lstStyle/>
        <a:p>
          <a:pPr>
            <a:defRPr sz="1050" b="0" i="0" u="none" strike="noStrike" baseline="0">
              <a:solidFill>
                <a:schemeClr val="tx2"/>
              </a:solidFill>
              <a:latin typeface="Verdana" panose="020B0604030504040204" pitchFamily="34" charset="0"/>
              <a:ea typeface="Arial"/>
              <a:cs typeface="Arial"/>
            </a:defRPr>
          </a:pPr>
          <a:endParaRPr lang="fi-FI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948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fi-FI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7.334626304515568E-2"/>
          <c:y val="3.3872934059659576E-2"/>
          <c:w val="0.77234394913663618"/>
          <c:h val="0.88516485812511014"/>
        </c:manualLayout>
      </c:layout>
      <c:areaChart>
        <c:grouping val="stacked"/>
        <c:varyColors val="0"/>
        <c:ser>
          <c:idx val="1"/>
          <c:order val="0"/>
          <c:tx>
            <c:strRef>
              <c:f>Sheet1!$B$1</c:f>
              <c:strCache>
                <c:ptCount val="1"/>
                <c:pt idx="0">
                  <c:v>Kotimaahan </c:v>
                </c:pt>
              </c:strCache>
            </c:strRef>
          </c:tx>
          <c:spPr>
            <a:solidFill>
              <a:srgbClr val="FF00B8">
                <a:alpha val="80000"/>
              </a:srgbClr>
            </a:solidFill>
            <a:ln w="11167">
              <a:noFill/>
              <a:prstDash val="sysDash"/>
            </a:ln>
          </c:spPr>
          <c:cat>
            <c:strRef>
              <c:f>Sheet1!$A$2:$A$58</c:f>
              <c:strCache>
                <c:ptCount val="54"/>
                <c:pt idx="1">
                  <c:v>2010,I</c:v>
                </c:pt>
                <c:pt idx="5">
                  <c:v>2011,I</c:v>
                </c:pt>
                <c:pt idx="9">
                  <c:v>2012,I</c:v>
                </c:pt>
                <c:pt idx="13">
                  <c:v>2013,I</c:v>
                </c:pt>
                <c:pt idx="17">
                  <c:v>2014,I</c:v>
                </c:pt>
                <c:pt idx="21">
                  <c:v>2015,I</c:v>
                </c:pt>
                <c:pt idx="25">
                  <c:v>2016,I</c:v>
                </c:pt>
                <c:pt idx="29">
                  <c:v>2017,I</c:v>
                </c:pt>
                <c:pt idx="33">
                  <c:v>2018,I</c:v>
                </c:pt>
                <c:pt idx="37">
                  <c:v>2019,I</c:v>
                </c:pt>
                <c:pt idx="41">
                  <c:v>2020,I</c:v>
                </c:pt>
                <c:pt idx="45">
                  <c:v>2021,I</c:v>
                </c:pt>
                <c:pt idx="49">
                  <c:v>2022,I</c:v>
                </c:pt>
                <c:pt idx="53">
                  <c:v>2023,I</c:v>
                </c:pt>
              </c:strCache>
            </c:strRef>
          </c:cat>
          <c:val>
            <c:numRef>
              <c:f>Sheet1!$B$2:$B$58</c:f>
              <c:numCache>
                <c:formatCode>0.00</c:formatCode>
                <c:ptCount val="57"/>
                <c:pt idx="0">
                  <c:v>586.2511036759164</c:v>
                </c:pt>
                <c:pt idx="1">
                  <c:v>727.47899455144454</c:v>
                </c:pt>
                <c:pt idx="2">
                  <c:v>539.42567445989619</c:v>
                </c:pt>
                <c:pt idx="3">
                  <c:v>681.34856941029477</c:v>
                </c:pt>
                <c:pt idx="4">
                  <c:v>679.4407934159459</c:v>
                </c:pt>
                <c:pt idx="5">
                  <c:v>731.68979042963213</c:v>
                </c:pt>
                <c:pt idx="6">
                  <c:v>669.13031334789866</c:v>
                </c:pt>
                <c:pt idx="7">
                  <c:v>773.18007707349693</c:v>
                </c:pt>
                <c:pt idx="8">
                  <c:v>827.45731848405649</c:v>
                </c:pt>
                <c:pt idx="9">
                  <c:v>573.59341317314795</c:v>
                </c:pt>
                <c:pt idx="10">
                  <c:v>595.16052550845836</c:v>
                </c:pt>
                <c:pt idx="11">
                  <c:v>489.69808038835953</c:v>
                </c:pt>
                <c:pt idx="12">
                  <c:v>550.42064235651617</c:v>
                </c:pt>
                <c:pt idx="13">
                  <c:v>538.58659854585107</c:v>
                </c:pt>
                <c:pt idx="14">
                  <c:v>446.86530081349264</c:v>
                </c:pt>
                <c:pt idx="15">
                  <c:v>383.99135298903423</c:v>
                </c:pt>
                <c:pt idx="16">
                  <c:v>367.0957334575167</c:v>
                </c:pt>
                <c:pt idx="17">
                  <c:v>446.71879804445211</c:v>
                </c:pt>
                <c:pt idx="18">
                  <c:v>483.70711452253272</c:v>
                </c:pt>
                <c:pt idx="19">
                  <c:v>532.36805024349951</c:v>
                </c:pt>
                <c:pt idx="20">
                  <c:v>514.37401014526915</c:v>
                </c:pt>
                <c:pt idx="21">
                  <c:v>684.99186931045494</c:v>
                </c:pt>
                <c:pt idx="22">
                  <c:v>596.35392142168212</c:v>
                </c:pt>
                <c:pt idx="23">
                  <c:v>523.4794722239526</c:v>
                </c:pt>
                <c:pt idx="24">
                  <c:v>766.21690349419941</c:v>
                </c:pt>
                <c:pt idx="25">
                  <c:v>668.90735675043607</c:v>
                </c:pt>
                <c:pt idx="26">
                  <c:v>666.23172732343437</c:v>
                </c:pt>
                <c:pt idx="27">
                  <c:v>772.82880369518386</c:v>
                </c:pt>
                <c:pt idx="28">
                  <c:v>653.65860216538647</c:v>
                </c:pt>
                <c:pt idx="29">
                  <c:v>662.54835915483579</c:v>
                </c:pt>
                <c:pt idx="30">
                  <c:v>837.12985179213501</c:v>
                </c:pt>
                <c:pt idx="31">
                  <c:v>910.12757486840917</c:v>
                </c:pt>
                <c:pt idx="32">
                  <c:v>964.28016557307967</c:v>
                </c:pt>
                <c:pt idx="33">
                  <c:v>819.05957263777384</c:v>
                </c:pt>
                <c:pt idx="34">
                  <c:v>823.31868241549034</c:v>
                </c:pt>
                <c:pt idx="35">
                  <c:v>848.75922970212889</c:v>
                </c:pt>
                <c:pt idx="36">
                  <c:v>922.34665491730345</c:v>
                </c:pt>
                <c:pt idx="37">
                  <c:v>894.76848993527608</c:v>
                </c:pt>
                <c:pt idx="38">
                  <c:v>899.60023978092659</c:v>
                </c:pt>
                <c:pt idx="39">
                  <c:v>866.58491098096647</c:v>
                </c:pt>
                <c:pt idx="40">
                  <c:v>908.78759614573949</c:v>
                </c:pt>
                <c:pt idx="41">
                  <c:v>917.14844203028042</c:v>
                </c:pt>
                <c:pt idx="42">
                  <c:v>921.55075455202564</c:v>
                </c:pt>
                <c:pt idx="43">
                  <c:v>846.8129883578564</c:v>
                </c:pt>
                <c:pt idx="44">
                  <c:v>843.59509900209662</c:v>
                </c:pt>
                <c:pt idx="45">
                  <c:v>1002.6127751639917</c:v>
                </c:pt>
                <c:pt idx="46">
                  <c:v>1089.5393027707098</c:v>
                </c:pt>
                <c:pt idx="47">
                  <c:v>1063.0634977133816</c:v>
                </c:pt>
                <c:pt idx="48">
                  <c:v>1233.2599636972939</c:v>
                </c:pt>
                <c:pt idx="49">
                  <c:v>1153.4680440460791</c:v>
                </c:pt>
                <c:pt idx="50">
                  <c:v>1193.9547723920964</c:v>
                </c:pt>
                <c:pt idx="51">
                  <c:v>1144.5250448150637</c:v>
                </c:pt>
                <c:pt idx="52">
                  <c:v>1292.2832281006883</c:v>
                </c:pt>
                <c:pt idx="53">
                  <c:v>1114.0773709456034</c:v>
                </c:pt>
                <c:pt idx="54">
                  <c:v>1139.7011504773523</c:v>
                </c:pt>
                <c:pt idx="55">
                  <c:v>1041.9147917663954</c:v>
                </c:pt>
                <c:pt idx="56">
                  <c:v>1088.28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4D9-48DF-B9E2-392C6345A84D}"/>
            </c:ext>
          </c:extLst>
        </c:ser>
        <c:ser>
          <c:idx val="2"/>
          <c:order val="1"/>
          <c:tx>
            <c:strRef>
              <c:f>Sheet1!$C$1</c:f>
              <c:strCache>
                <c:ptCount val="1"/>
                <c:pt idx="0">
                  <c:v>Vientiin </c:v>
                </c:pt>
              </c:strCache>
            </c:strRef>
          </c:tx>
          <c:spPr>
            <a:solidFill>
              <a:srgbClr val="00B0F0">
                <a:alpha val="80000"/>
              </a:srgbClr>
            </a:solidFill>
            <a:ln w="11167">
              <a:solidFill>
                <a:schemeClr val="accent1">
                  <a:lumMod val="60000"/>
                  <a:lumOff val="40000"/>
                </a:schemeClr>
              </a:solidFill>
              <a:prstDash val="solid"/>
            </a:ln>
          </c:spPr>
          <c:cat>
            <c:strRef>
              <c:f>Sheet1!$A$2:$A$58</c:f>
              <c:strCache>
                <c:ptCount val="54"/>
                <c:pt idx="1">
                  <c:v>2010,I</c:v>
                </c:pt>
                <c:pt idx="5">
                  <c:v>2011,I</c:v>
                </c:pt>
                <c:pt idx="9">
                  <c:v>2012,I</c:v>
                </c:pt>
                <c:pt idx="13">
                  <c:v>2013,I</c:v>
                </c:pt>
                <c:pt idx="17">
                  <c:v>2014,I</c:v>
                </c:pt>
                <c:pt idx="21">
                  <c:v>2015,I</c:v>
                </c:pt>
                <c:pt idx="25">
                  <c:v>2016,I</c:v>
                </c:pt>
                <c:pt idx="29">
                  <c:v>2017,I</c:v>
                </c:pt>
                <c:pt idx="33">
                  <c:v>2018,I</c:v>
                </c:pt>
                <c:pt idx="37">
                  <c:v>2019,I</c:v>
                </c:pt>
                <c:pt idx="41">
                  <c:v>2020,I</c:v>
                </c:pt>
                <c:pt idx="45">
                  <c:v>2021,I</c:v>
                </c:pt>
                <c:pt idx="49">
                  <c:v>2022,I</c:v>
                </c:pt>
                <c:pt idx="53">
                  <c:v>2023,I</c:v>
                </c:pt>
              </c:strCache>
            </c:strRef>
          </c:cat>
          <c:val>
            <c:numRef>
              <c:f>Sheet1!$C$2:$C$58</c:f>
              <c:numCache>
                <c:formatCode>0.00</c:formatCode>
                <c:ptCount val="57"/>
                <c:pt idx="0">
                  <c:v>4817.219197548482</c:v>
                </c:pt>
                <c:pt idx="1">
                  <c:v>4269.9830967069747</c:v>
                </c:pt>
                <c:pt idx="2">
                  <c:v>4322.5038887964702</c:v>
                </c:pt>
                <c:pt idx="3">
                  <c:v>4264.582336686597</c:v>
                </c:pt>
                <c:pt idx="4">
                  <c:v>5276.5677251823272</c:v>
                </c:pt>
                <c:pt idx="5">
                  <c:v>4074.5655973857934</c:v>
                </c:pt>
                <c:pt idx="6">
                  <c:v>3861.8732732022549</c:v>
                </c:pt>
                <c:pt idx="7">
                  <c:v>3902.4229425708786</c:v>
                </c:pt>
                <c:pt idx="8">
                  <c:v>4757.8340515824157</c:v>
                </c:pt>
                <c:pt idx="9">
                  <c:v>3893.8113878150489</c:v>
                </c:pt>
                <c:pt idx="10">
                  <c:v>4549.5292255231034</c:v>
                </c:pt>
                <c:pt idx="11">
                  <c:v>4257.4494492445201</c:v>
                </c:pt>
                <c:pt idx="12">
                  <c:v>4572.5007084886147</c:v>
                </c:pt>
                <c:pt idx="13">
                  <c:v>3271.6242569236042</c:v>
                </c:pt>
                <c:pt idx="14">
                  <c:v>3652.7684828552042</c:v>
                </c:pt>
                <c:pt idx="15">
                  <c:v>3313.0610139496703</c:v>
                </c:pt>
                <c:pt idx="16">
                  <c:v>3890.8588547824929</c:v>
                </c:pt>
                <c:pt idx="17">
                  <c:v>3080.0038694458212</c:v>
                </c:pt>
                <c:pt idx="18">
                  <c:v>3113.883912009725</c:v>
                </c:pt>
                <c:pt idx="19">
                  <c:v>3701.7851945971611</c:v>
                </c:pt>
                <c:pt idx="20">
                  <c:v>3691.0500175328293</c:v>
                </c:pt>
                <c:pt idx="21">
                  <c:v>3040.6870044435445</c:v>
                </c:pt>
                <c:pt idx="22">
                  <c:v>3158.3615915155096</c:v>
                </c:pt>
                <c:pt idx="23">
                  <c:v>3002.6543650537947</c:v>
                </c:pt>
                <c:pt idx="24">
                  <c:v>3798.0575063565448</c:v>
                </c:pt>
                <c:pt idx="25">
                  <c:v>3333.5550733291398</c:v>
                </c:pt>
                <c:pt idx="26">
                  <c:v>3385.2251769657419</c:v>
                </c:pt>
                <c:pt idx="27">
                  <c:v>3426.5249241247238</c:v>
                </c:pt>
                <c:pt idx="28">
                  <c:v>3720.8634151070378</c:v>
                </c:pt>
                <c:pt idx="29">
                  <c:v>3523.6576541063641</c:v>
                </c:pt>
                <c:pt idx="30">
                  <c:v>3666.7181548630824</c:v>
                </c:pt>
                <c:pt idx="31">
                  <c:v>3307.0131038710138</c:v>
                </c:pt>
                <c:pt idx="32">
                  <c:v>3580.8337888715337</c:v>
                </c:pt>
                <c:pt idx="33">
                  <c:v>3582.9822891448562</c:v>
                </c:pt>
                <c:pt idx="34">
                  <c:v>3571.8750440485073</c:v>
                </c:pt>
                <c:pt idx="35">
                  <c:v>3706.8919207135409</c:v>
                </c:pt>
                <c:pt idx="36">
                  <c:v>3916.7020034259272</c:v>
                </c:pt>
                <c:pt idx="37">
                  <c:v>4025.5863191211683</c:v>
                </c:pt>
                <c:pt idx="38">
                  <c:v>4117.3696871971306</c:v>
                </c:pt>
                <c:pt idx="39">
                  <c:v>4972.5473712279745</c:v>
                </c:pt>
                <c:pt idx="40">
                  <c:v>5276.8672703471266</c:v>
                </c:pt>
                <c:pt idx="41">
                  <c:v>4021.500546731545</c:v>
                </c:pt>
                <c:pt idx="42">
                  <c:v>4639.6051807641834</c:v>
                </c:pt>
                <c:pt idx="43">
                  <c:v>4772.2978889340384</c:v>
                </c:pt>
                <c:pt idx="44">
                  <c:v>6925.0814666321839</c:v>
                </c:pt>
                <c:pt idx="45">
                  <c:v>4322.6358514718086</c:v>
                </c:pt>
                <c:pt idx="46">
                  <c:v>4614.4137714461549</c:v>
                </c:pt>
                <c:pt idx="47">
                  <c:v>4983.1054317847029</c:v>
                </c:pt>
                <c:pt idx="48">
                  <c:v>6811.4068147065109</c:v>
                </c:pt>
                <c:pt idx="49">
                  <c:v>4657.6399798963121</c:v>
                </c:pt>
                <c:pt idx="50">
                  <c:v>5638.5389596624755</c:v>
                </c:pt>
                <c:pt idx="51">
                  <c:v>6498.4161510110034</c:v>
                </c:pt>
                <c:pt idx="52">
                  <c:v>7336.7118344914225</c:v>
                </c:pt>
                <c:pt idx="53">
                  <c:v>6384.4066383744357</c:v>
                </c:pt>
                <c:pt idx="54">
                  <c:v>5207.1220542581896</c:v>
                </c:pt>
                <c:pt idx="55">
                  <c:v>4980.6122448979586</c:v>
                </c:pt>
                <c:pt idx="56">
                  <c:v>5759.58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A4D9-48DF-B9E2-392C6345A84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372187016"/>
        <c:axId val="372187408"/>
      </c:areaChart>
      <c:catAx>
        <c:axId val="372187016"/>
        <c:scaling>
          <c:orientation val="minMax"/>
        </c:scaling>
        <c:delete val="0"/>
        <c:axPos val="b"/>
        <c:majorGridlines>
          <c:spPr>
            <a:ln w="3175">
              <a:solidFill>
                <a:schemeClr val="tx1"/>
              </a:solidFill>
              <a:prstDash val="dash"/>
            </a:ln>
          </c:spPr>
        </c:majorGridlines>
        <c:numFmt formatCode="General" sourceLinked="1"/>
        <c:majorTickMark val="out"/>
        <c:minorTickMark val="none"/>
        <c:tickLblPos val="none"/>
        <c:spPr>
          <a:ln w="2792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824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fi-FI"/>
          </a:p>
        </c:txPr>
        <c:crossAx val="372187408"/>
        <c:crosses val="autoZero"/>
        <c:auto val="1"/>
        <c:lblAlgn val="ctr"/>
        <c:lblOffset val="100"/>
        <c:tickLblSkip val="11"/>
        <c:tickMarkSkip val="4"/>
        <c:noMultiLvlLbl val="0"/>
      </c:catAx>
      <c:valAx>
        <c:axId val="372187408"/>
        <c:scaling>
          <c:orientation val="minMax"/>
          <c:max val="9000"/>
          <c:min val="0"/>
        </c:scaling>
        <c:delete val="0"/>
        <c:axPos val="l"/>
        <c:majorGridlines>
          <c:spPr>
            <a:ln w="3175">
              <a:solidFill>
                <a:schemeClr val="tx1"/>
              </a:solidFill>
              <a:prstDash val="dash"/>
            </a:ln>
          </c:spPr>
        </c:majorGridlines>
        <c:numFmt formatCode="#,##0" sourceLinked="0"/>
        <c:majorTickMark val="out"/>
        <c:minorTickMark val="none"/>
        <c:tickLblPos val="nextTo"/>
        <c:spPr>
          <a:ln w="2792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050" b="0" i="0" u="none" strike="noStrike" baseline="0">
                <a:solidFill>
                  <a:schemeClr val="tx2"/>
                </a:solidFill>
                <a:latin typeface="Verdana" panose="020B0604030504040204" pitchFamily="34" charset="0"/>
                <a:ea typeface="Arial"/>
                <a:cs typeface="Arial"/>
              </a:defRPr>
            </a:pPr>
            <a:endParaRPr lang="fi-FI"/>
          </a:p>
        </c:txPr>
        <c:crossAx val="372187016"/>
        <c:crosses val="autoZero"/>
        <c:crossBetween val="midCat"/>
        <c:majorUnit val="500"/>
      </c:valAx>
      <c:spPr>
        <a:noFill/>
        <a:ln w="11167">
          <a:solidFill>
            <a:schemeClr val="tx1"/>
          </a:solidFill>
          <a:prstDash val="solid"/>
        </a:ln>
      </c:spPr>
    </c:plotArea>
    <c:legend>
      <c:legendPos val="r"/>
      <c:layout>
        <c:manualLayout>
          <c:xMode val="edge"/>
          <c:yMode val="edge"/>
          <c:x val="0.85583681758937358"/>
          <c:y val="0.24509898135690952"/>
          <c:w val="0.10993592557816156"/>
          <c:h val="0.5492774381989054"/>
        </c:manualLayout>
      </c:layout>
      <c:overlay val="0"/>
      <c:spPr>
        <a:solidFill>
          <a:schemeClr val="bg1"/>
        </a:solidFill>
        <a:ln w="2792">
          <a:noFill/>
          <a:prstDash val="solid"/>
        </a:ln>
      </c:spPr>
      <c:txPr>
        <a:bodyPr/>
        <a:lstStyle/>
        <a:p>
          <a:pPr>
            <a:defRPr sz="1050" b="0" i="0" u="none" strike="noStrike" baseline="0">
              <a:solidFill>
                <a:schemeClr val="tx2"/>
              </a:solidFill>
              <a:latin typeface="Verdana" panose="020B0604030504040204" pitchFamily="34" charset="0"/>
              <a:ea typeface="Arial"/>
              <a:cs typeface="Arial"/>
            </a:defRPr>
          </a:pPr>
          <a:endParaRPr lang="fi-FI"/>
        </a:p>
      </c:txPr>
    </c:legend>
    <c:plotVisOnly val="1"/>
    <c:dispBlanksAs val="zero"/>
    <c:showDLblsOverMax val="0"/>
  </c:chart>
  <c:spPr>
    <a:noFill/>
    <a:ln>
      <a:noFill/>
    </a:ln>
  </c:spPr>
  <c:txPr>
    <a:bodyPr/>
    <a:lstStyle/>
    <a:p>
      <a:pPr>
        <a:defRPr sz="1824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fi-FI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1919674910102741E-2"/>
          <c:y val="4.0749431293150853E-2"/>
          <c:w val="0.78734293607653982"/>
          <c:h val="0.83258046821215703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Yhteensä</c:v>
                </c:pt>
              </c:strCache>
            </c:strRef>
          </c:tx>
          <c:spPr>
            <a:ln w="38100">
              <a:solidFill>
                <a:schemeClr val="tx2"/>
              </a:solidFill>
              <a:prstDash val="solid"/>
            </a:ln>
          </c:spPr>
          <c:marker>
            <c:symbol val="none"/>
          </c:marker>
          <c:cat>
            <c:strRef>
              <c:f>Sheet1!$A$2:$A$58</c:f>
              <c:strCache>
                <c:ptCount val="54"/>
                <c:pt idx="0">
                  <c:v>2009,IV</c:v>
                </c:pt>
                <c:pt idx="1">
                  <c:v>2010,I</c:v>
                </c:pt>
                <c:pt idx="5">
                  <c:v>2011,I</c:v>
                </c:pt>
                <c:pt idx="9">
                  <c:v>2012,I</c:v>
                </c:pt>
                <c:pt idx="13">
                  <c:v>2013,I</c:v>
                </c:pt>
                <c:pt idx="17">
                  <c:v>2014,I</c:v>
                </c:pt>
                <c:pt idx="21">
                  <c:v>2015,I</c:v>
                </c:pt>
                <c:pt idx="25">
                  <c:v>2016,I</c:v>
                </c:pt>
                <c:pt idx="29">
                  <c:v>2017,I</c:v>
                </c:pt>
                <c:pt idx="33">
                  <c:v>2018,I</c:v>
                </c:pt>
                <c:pt idx="37">
                  <c:v>2019,I</c:v>
                </c:pt>
                <c:pt idx="41">
                  <c:v>2020,I</c:v>
                </c:pt>
                <c:pt idx="45">
                  <c:v>2021,I</c:v>
                </c:pt>
                <c:pt idx="49">
                  <c:v>2022,I</c:v>
                </c:pt>
                <c:pt idx="53">
                  <c:v>2023,I</c:v>
                </c:pt>
              </c:strCache>
            </c:strRef>
          </c:cat>
          <c:val>
            <c:numRef>
              <c:f>Sheet1!$B$2:$B$58</c:f>
              <c:numCache>
                <c:formatCode>0.00</c:formatCode>
                <c:ptCount val="57"/>
                <c:pt idx="1">
                  <c:v>2217.5268136523309</c:v>
                </c:pt>
                <c:pt idx="2">
                  <c:v>2719.7268743449308</c:v>
                </c:pt>
                <c:pt idx="3">
                  <c:v>2466.8464486198927</c:v>
                </c:pt>
                <c:pt idx="4">
                  <c:v>3304.4897563800309</c:v>
                </c:pt>
                <c:pt idx="5">
                  <c:v>3514.4070194419373</c:v>
                </c:pt>
                <c:pt idx="6">
                  <c:v>4445.4445720111971</c:v>
                </c:pt>
                <c:pt idx="7">
                  <c:v>3332.0364406277681</c:v>
                </c:pt>
                <c:pt idx="8">
                  <c:v>3864.5649618230609</c:v>
                </c:pt>
                <c:pt idx="9">
                  <c:v>3697.6604618492734</c:v>
                </c:pt>
                <c:pt idx="10">
                  <c:v>3541.3596431539809</c:v>
                </c:pt>
                <c:pt idx="11">
                  <c:v>3232.242619636419</c:v>
                </c:pt>
                <c:pt idx="12">
                  <c:v>3965.6248622465209</c:v>
                </c:pt>
                <c:pt idx="13">
                  <c:v>3231.2553413965079</c:v>
                </c:pt>
                <c:pt idx="14">
                  <c:v>3520.6157256939105</c:v>
                </c:pt>
                <c:pt idx="15">
                  <c:v>3246.9907471265942</c:v>
                </c:pt>
                <c:pt idx="16">
                  <c:v>3251.4456543607616</c:v>
                </c:pt>
                <c:pt idx="17">
                  <c:v>3965.0374105085712</c:v>
                </c:pt>
                <c:pt idx="18">
                  <c:v>4295.2194474201542</c:v>
                </c:pt>
                <c:pt idx="19">
                  <c:v>5000.6406131737422</c:v>
                </c:pt>
                <c:pt idx="20">
                  <c:v>4012.4167384997345</c:v>
                </c:pt>
                <c:pt idx="21">
                  <c:v>3607.7902335508843</c:v>
                </c:pt>
                <c:pt idx="22">
                  <c:v>5626.0859799741629</c:v>
                </c:pt>
                <c:pt idx="23">
                  <c:v>4275.0321849801458</c:v>
                </c:pt>
                <c:pt idx="24">
                  <c:v>4035.0244184424455</c:v>
                </c:pt>
                <c:pt idx="25">
                  <c:v>3675.7036039278528</c:v>
                </c:pt>
                <c:pt idx="26">
                  <c:v>3417.3781259905841</c:v>
                </c:pt>
                <c:pt idx="27">
                  <c:v>3262.3970302281673</c:v>
                </c:pt>
                <c:pt idx="28">
                  <c:v>4324.1788861434889</c:v>
                </c:pt>
                <c:pt idx="29">
                  <c:v>4280.5749929615322</c:v>
                </c:pt>
                <c:pt idx="30">
                  <c:v>6083.9982705613102</c:v>
                </c:pt>
                <c:pt idx="31">
                  <c:v>3956.500834425729</c:v>
                </c:pt>
                <c:pt idx="32">
                  <c:v>7388.2721297010012</c:v>
                </c:pt>
                <c:pt idx="33">
                  <c:v>5011.1846979471329</c:v>
                </c:pt>
                <c:pt idx="34">
                  <c:v>4975.1302893053107</c:v>
                </c:pt>
                <c:pt idx="35">
                  <c:v>5053.9333658712239</c:v>
                </c:pt>
                <c:pt idx="36">
                  <c:v>5751.4489178610056</c:v>
                </c:pt>
                <c:pt idx="37">
                  <c:v>5655.0869771676134</c:v>
                </c:pt>
                <c:pt idx="38">
                  <c:v>5147.8251563752183</c:v>
                </c:pt>
                <c:pt idx="39">
                  <c:v>4977.0427963497123</c:v>
                </c:pt>
                <c:pt idx="40">
                  <c:v>5840.1266596619607</c:v>
                </c:pt>
                <c:pt idx="41">
                  <c:v>4563.4611817281848</c:v>
                </c:pt>
                <c:pt idx="42">
                  <c:v>3487.9610105083138</c:v>
                </c:pt>
                <c:pt idx="43">
                  <c:v>3954.204166905155</c:v>
                </c:pt>
                <c:pt idx="44">
                  <c:v>5891.2792991676324</c:v>
                </c:pt>
                <c:pt idx="45">
                  <c:v>4851.4550903504205</c:v>
                </c:pt>
                <c:pt idx="46">
                  <c:v>5211.5532547772673</c:v>
                </c:pt>
                <c:pt idx="47">
                  <c:v>4949.908260477463</c:v>
                </c:pt>
                <c:pt idx="48">
                  <c:v>6283.0549104986985</c:v>
                </c:pt>
                <c:pt idx="49">
                  <c:v>5330.0101795144728</c:v>
                </c:pt>
                <c:pt idx="50">
                  <c:v>5331.5471289992165</c:v>
                </c:pt>
                <c:pt idx="51">
                  <c:v>5292.9067625090283</c:v>
                </c:pt>
                <c:pt idx="52">
                  <c:v>5619.9321065296272</c:v>
                </c:pt>
                <c:pt idx="53">
                  <c:v>4998.2112208164126</c:v>
                </c:pt>
                <c:pt idx="54">
                  <c:v>5209.6541152055079</c:v>
                </c:pt>
                <c:pt idx="55">
                  <c:v>3191.8056771474348</c:v>
                </c:pt>
                <c:pt idx="56">
                  <c:v>4719.8099999999995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3439-479B-85F0-B6B7B0DB066C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Vientiin</c:v>
                </c:pt>
              </c:strCache>
            </c:strRef>
          </c:tx>
          <c:spPr>
            <a:ln w="38100">
              <a:solidFill>
                <a:schemeClr val="accent1">
                  <a:lumMod val="60000"/>
                  <a:lumOff val="40000"/>
                </a:schemeClr>
              </a:solidFill>
              <a:prstDash val="solid"/>
            </a:ln>
          </c:spPr>
          <c:marker>
            <c:symbol val="none"/>
          </c:marker>
          <c:cat>
            <c:strRef>
              <c:f>Sheet1!$A$2:$A$58</c:f>
              <c:strCache>
                <c:ptCount val="54"/>
                <c:pt idx="0">
                  <c:v>2009,IV</c:v>
                </c:pt>
                <c:pt idx="1">
                  <c:v>2010,I</c:v>
                </c:pt>
                <c:pt idx="5">
                  <c:v>2011,I</c:v>
                </c:pt>
                <c:pt idx="9">
                  <c:v>2012,I</c:v>
                </c:pt>
                <c:pt idx="13">
                  <c:v>2013,I</c:v>
                </c:pt>
                <c:pt idx="17">
                  <c:v>2014,I</c:v>
                </c:pt>
                <c:pt idx="21">
                  <c:v>2015,I</c:v>
                </c:pt>
                <c:pt idx="25">
                  <c:v>2016,I</c:v>
                </c:pt>
                <c:pt idx="29">
                  <c:v>2017,I</c:v>
                </c:pt>
                <c:pt idx="33">
                  <c:v>2018,I</c:v>
                </c:pt>
                <c:pt idx="37">
                  <c:v>2019,I</c:v>
                </c:pt>
                <c:pt idx="41">
                  <c:v>2020,I</c:v>
                </c:pt>
                <c:pt idx="45">
                  <c:v>2021,I</c:v>
                </c:pt>
                <c:pt idx="49">
                  <c:v>2022,I</c:v>
                </c:pt>
                <c:pt idx="53">
                  <c:v>2023,I</c:v>
                </c:pt>
              </c:strCache>
            </c:strRef>
          </c:cat>
          <c:val>
            <c:numRef>
              <c:f>Sheet1!$C$2:$C$58</c:f>
              <c:numCache>
                <c:formatCode>0.00</c:formatCode>
                <c:ptCount val="57"/>
                <c:pt idx="1">
                  <c:v>1625.1670920019039</c:v>
                </c:pt>
                <c:pt idx="2">
                  <c:v>1994.6150631087116</c:v>
                </c:pt>
                <c:pt idx="3">
                  <c:v>1948.0047212237487</c:v>
                </c:pt>
                <c:pt idx="4">
                  <c:v>2308.109575463985</c:v>
                </c:pt>
                <c:pt idx="5">
                  <c:v>2437.7912274258852</c:v>
                </c:pt>
                <c:pt idx="6">
                  <c:v>3307.977690346037</c:v>
                </c:pt>
                <c:pt idx="7">
                  <c:v>2527.0424000436801</c:v>
                </c:pt>
                <c:pt idx="8">
                  <c:v>2905.1282438833132</c:v>
                </c:pt>
                <c:pt idx="9">
                  <c:v>2736.1111912436172</c:v>
                </c:pt>
                <c:pt idx="10">
                  <c:v>2592.5548919648095</c:v>
                </c:pt>
                <c:pt idx="11">
                  <c:v>2391.9848768469915</c:v>
                </c:pt>
                <c:pt idx="12">
                  <c:v>3058.6465165957334</c:v>
                </c:pt>
                <c:pt idx="13">
                  <c:v>2428.9555534245005</c:v>
                </c:pt>
                <c:pt idx="14">
                  <c:v>2482.1528200157277</c:v>
                </c:pt>
                <c:pt idx="15">
                  <c:v>2466.727432551017</c:v>
                </c:pt>
                <c:pt idx="16">
                  <c:v>2386.8636475599797</c:v>
                </c:pt>
                <c:pt idx="17">
                  <c:v>2826.519643313572</c:v>
                </c:pt>
                <c:pt idx="18">
                  <c:v>2973.2575318433742</c:v>
                </c:pt>
                <c:pt idx="19">
                  <c:v>3293.0296443946777</c:v>
                </c:pt>
                <c:pt idx="20">
                  <c:v>2921.5783570720459</c:v>
                </c:pt>
                <c:pt idx="21">
                  <c:v>2557.861375642402</c:v>
                </c:pt>
                <c:pt idx="22">
                  <c:v>4141.5126630503146</c:v>
                </c:pt>
                <c:pt idx="23">
                  <c:v>3436.6938142843237</c:v>
                </c:pt>
                <c:pt idx="24">
                  <c:v>2866.5307106483501</c:v>
                </c:pt>
                <c:pt idx="25">
                  <c:v>2444.5935076809515</c:v>
                </c:pt>
                <c:pt idx="26">
                  <c:v>2300.1831102778792</c:v>
                </c:pt>
                <c:pt idx="27">
                  <c:v>2297.2213167152413</c:v>
                </c:pt>
                <c:pt idx="28">
                  <c:v>2904.3485443280647</c:v>
                </c:pt>
                <c:pt idx="29">
                  <c:v>3200.9034878874681</c:v>
                </c:pt>
                <c:pt idx="30">
                  <c:v>4959.5445923276875</c:v>
                </c:pt>
                <c:pt idx="31">
                  <c:v>2966.0591653732008</c:v>
                </c:pt>
                <c:pt idx="32">
                  <c:v>5701.8069359819201</c:v>
                </c:pt>
                <c:pt idx="33">
                  <c:v>3363.5666153651055</c:v>
                </c:pt>
                <c:pt idx="34">
                  <c:v>3774.85951050121</c:v>
                </c:pt>
                <c:pt idx="35">
                  <c:v>3973.0286649475329</c:v>
                </c:pt>
                <c:pt idx="36">
                  <c:v>4326.7793284627369</c:v>
                </c:pt>
                <c:pt idx="37">
                  <c:v>4122.4034658996898</c:v>
                </c:pt>
                <c:pt idx="38">
                  <c:v>3600.0670189685516</c:v>
                </c:pt>
                <c:pt idx="39">
                  <c:v>3323.6633500093367</c:v>
                </c:pt>
                <c:pt idx="40">
                  <c:v>4560.6678352935633</c:v>
                </c:pt>
                <c:pt idx="41">
                  <c:v>3368.2552985782072</c:v>
                </c:pt>
                <c:pt idx="42">
                  <c:v>2300.089189950716</c:v>
                </c:pt>
                <c:pt idx="43">
                  <c:v>2796.2046193179431</c:v>
                </c:pt>
                <c:pt idx="44">
                  <c:v>3792.0041202968428</c:v>
                </c:pt>
                <c:pt idx="45">
                  <c:v>3669.5648196291172</c:v>
                </c:pt>
                <c:pt idx="46">
                  <c:v>4347.536217421437</c:v>
                </c:pt>
                <c:pt idx="47">
                  <c:v>4223.0382235425323</c:v>
                </c:pt>
                <c:pt idx="48">
                  <c:v>5318.79665935308</c:v>
                </c:pt>
                <c:pt idx="49">
                  <c:v>4417.2274535494162</c:v>
                </c:pt>
                <c:pt idx="50">
                  <c:v>3883.5650747016198</c:v>
                </c:pt>
                <c:pt idx="51">
                  <c:v>4397.8207533515661</c:v>
                </c:pt>
                <c:pt idx="52">
                  <c:v>4551.6324416097204</c:v>
                </c:pt>
                <c:pt idx="53">
                  <c:v>3953.9938414399408</c:v>
                </c:pt>
                <c:pt idx="54">
                  <c:v>4138.2821678413147</c:v>
                </c:pt>
                <c:pt idx="55">
                  <c:v>2490.3785588869873</c:v>
                </c:pt>
                <c:pt idx="56">
                  <c:v>3758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3439-479B-85F0-B6B7B0DB066C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Kotimaahan</c:v>
                </c:pt>
              </c:strCache>
            </c:strRef>
          </c:tx>
          <c:spPr>
            <a:ln w="38100">
              <a:solidFill>
                <a:schemeClr val="accent2"/>
              </a:solidFill>
              <a:prstDash val="solid"/>
            </a:ln>
          </c:spPr>
          <c:marker>
            <c:symbol val="none"/>
          </c:marker>
          <c:cat>
            <c:strRef>
              <c:f>Sheet1!$A$2:$A$58</c:f>
              <c:strCache>
                <c:ptCount val="54"/>
                <c:pt idx="0">
                  <c:v>2009,IV</c:v>
                </c:pt>
                <c:pt idx="1">
                  <c:v>2010,I</c:v>
                </c:pt>
                <c:pt idx="5">
                  <c:v>2011,I</c:v>
                </c:pt>
                <c:pt idx="9">
                  <c:v>2012,I</c:v>
                </c:pt>
                <c:pt idx="13">
                  <c:v>2013,I</c:v>
                </c:pt>
                <c:pt idx="17">
                  <c:v>2014,I</c:v>
                </c:pt>
                <c:pt idx="21">
                  <c:v>2015,I</c:v>
                </c:pt>
                <c:pt idx="25">
                  <c:v>2016,I</c:v>
                </c:pt>
                <c:pt idx="29">
                  <c:v>2017,I</c:v>
                </c:pt>
                <c:pt idx="33">
                  <c:v>2018,I</c:v>
                </c:pt>
                <c:pt idx="37">
                  <c:v>2019,I</c:v>
                </c:pt>
                <c:pt idx="41">
                  <c:v>2020,I</c:v>
                </c:pt>
                <c:pt idx="45">
                  <c:v>2021,I</c:v>
                </c:pt>
                <c:pt idx="49">
                  <c:v>2022,I</c:v>
                </c:pt>
                <c:pt idx="53">
                  <c:v>2023,I</c:v>
                </c:pt>
              </c:strCache>
            </c:strRef>
          </c:cat>
          <c:val>
            <c:numRef>
              <c:f>Sheet1!$D$2:$D$58</c:f>
              <c:numCache>
                <c:formatCode>0.00</c:formatCode>
                <c:ptCount val="57"/>
                <c:pt idx="1">
                  <c:v>592.35972165042722</c:v>
                </c:pt>
                <c:pt idx="2">
                  <c:v>725.11181123621918</c:v>
                </c:pt>
                <c:pt idx="3">
                  <c:v>518.84172739614394</c:v>
                </c:pt>
                <c:pt idx="4">
                  <c:v>996.38018091604602</c:v>
                </c:pt>
                <c:pt idx="5">
                  <c:v>1076.6157920160522</c:v>
                </c:pt>
                <c:pt idx="6">
                  <c:v>1137.4668816651599</c:v>
                </c:pt>
                <c:pt idx="7">
                  <c:v>804.99404058408788</c:v>
                </c:pt>
                <c:pt idx="8">
                  <c:v>959.4367179397475</c:v>
                </c:pt>
                <c:pt idx="9">
                  <c:v>961.54927060565615</c:v>
                </c:pt>
                <c:pt idx="10">
                  <c:v>948.80475118917161</c:v>
                </c:pt>
                <c:pt idx="11">
                  <c:v>840.25774278942754</c:v>
                </c:pt>
                <c:pt idx="12">
                  <c:v>906.97834565078779</c:v>
                </c:pt>
                <c:pt idx="13">
                  <c:v>802.29978797200727</c:v>
                </c:pt>
                <c:pt idx="14">
                  <c:v>1038.462905678183</c:v>
                </c:pt>
                <c:pt idx="15">
                  <c:v>780.2633145755774</c:v>
                </c:pt>
                <c:pt idx="16">
                  <c:v>864.5820068007821</c:v>
                </c:pt>
                <c:pt idx="17">
                  <c:v>1138.5177671949994</c:v>
                </c:pt>
                <c:pt idx="18">
                  <c:v>1321.9619155767798</c:v>
                </c:pt>
                <c:pt idx="19">
                  <c:v>1707.6109687790643</c:v>
                </c:pt>
                <c:pt idx="20">
                  <c:v>1090.8383814276883</c:v>
                </c:pt>
                <c:pt idx="21">
                  <c:v>1049.9288579084825</c:v>
                </c:pt>
                <c:pt idx="22">
                  <c:v>1484.5733169238479</c:v>
                </c:pt>
                <c:pt idx="23">
                  <c:v>838.33837069582182</c:v>
                </c:pt>
                <c:pt idx="24">
                  <c:v>1168.4937077940951</c:v>
                </c:pt>
                <c:pt idx="25">
                  <c:v>1231.1100962469015</c:v>
                </c:pt>
                <c:pt idx="26">
                  <c:v>1117.1950157127048</c:v>
                </c:pt>
                <c:pt idx="27">
                  <c:v>965.17571351292611</c:v>
                </c:pt>
                <c:pt idx="28">
                  <c:v>1419.8303418154244</c:v>
                </c:pt>
                <c:pt idx="29">
                  <c:v>1079.6715050740638</c:v>
                </c:pt>
                <c:pt idx="30">
                  <c:v>1124.4536782336227</c:v>
                </c:pt>
                <c:pt idx="31">
                  <c:v>990.44166905252803</c:v>
                </c:pt>
                <c:pt idx="32">
                  <c:v>1686.4651937190806</c:v>
                </c:pt>
                <c:pt idx="33">
                  <c:v>1647.6180825820277</c:v>
                </c:pt>
                <c:pt idx="34">
                  <c:v>1200.2707788041012</c:v>
                </c:pt>
                <c:pt idx="35">
                  <c:v>1080.9047009236911</c:v>
                </c:pt>
                <c:pt idx="36">
                  <c:v>1424.6695893982685</c:v>
                </c:pt>
                <c:pt idx="37">
                  <c:v>1532.6835112679232</c:v>
                </c:pt>
                <c:pt idx="38">
                  <c:v>1547.7581374066667</c:v>
                </c:pt>
                <c:pt idx="39">
                  <c:v>1653.3794463403758</c:v>
                </c:pt>
                <c:pt idx="40">
                  <c:v>1279.4588243683975</c:v>
                </c:pt>
                <c:pt idx="41">
                  <c:v>1195.2058831499776</c:v>
                </c:pt>
                <c:pt idx="42">
                  <c:v>1187.8718205575979</c:v>
                </c:pt>
                <c:pt idx="43">
                  <c:v>1157.9995475872117</c:v>
                </c:pt>
                <c:pt idx="44">
                  <c:v>2099.2751788707892</c:v>
                </c:pt>
                <c:pt idx="45">
                  <c:v>1181.8902707213033</c:v>
                </c:pt>
                <c:pt idx="46">
                  <c:v>864.01703735582987</c:v>
                </c:pt>
                <c:pt idx="47">
                  <c:v>726.87003693493091</c:v>
                </c:pt>
                <c:pt idx="48">
                  <c:v>964.25825114561894</c:v>
                </c:pt>
                <c:pt idx="49">
                  <c:v>912.78272596505644</c:v>
                </c:pt>
                <c:pt idx="50">
                  <c:v>1447.9820542975963</c:v>
                </c:pt>
                <c:pt idx="51">
                  <c:v>895.0860091574624</c:v>
                </c:pt>
                <c:pt idx="52">
                  <c:v>1068.2996649199065</c:v>
                </c:pt>
                <c:pt idx="53">
                  <c:v>1044.2173793764719</c:v>
                </c:pt>
                <c:pt idx="54">
                  <c:v>1071.3719473641929</c:v>
                </c:pt>
                <c:pt idx="55">
                  <c:v>701.42711826044774</c:v>
                </c:pt>
                <c:pt idx="56">
                  <c:v>961.81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3439-479B-85F0-B6B7B0DB066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369111064"/>
        <c:axId val="369111456"/>
      </c:lineChart>
      <c:catAx>
        <c:axId val="369111064"/>
        <c:scaling>
          <c:orientation val="minMax"/>
        </c:scaling>
        <c:delete val="0"/>
        <c:axPos val="b"/>
        <c:majorGridlines>
          <c:spPr>
            <a:ln w="3175">
              <a:solidFill>
                <a:schemeClr val="tx1"/>
              </a:solidFill>
              <a:prstDash val="dash"/>
            </a:ln>
          </c:spPr>
        </c:majorGridlines>
        <c:numFmt formatCode="General" sourceLinked="1"/>
        <c:majorTickMark val="out"/>
        <c:minorTickMark val="none"/>
        <c:tickLblPos val="none"/>
        <c:spPr>
          <a:ln w="2843">
            <a:solidFill>
              <a:schemeClr val="tx1"/>
            </a:solidFill>
            <a:prstDash val="solid"/>
          </a:ln>
        </c:spPr>
        <c:txPr>
          <a:bodyPr rot="-2700000" vert="horz"/>
          <a:lstStyle/>
          <a:p>
            <a:pPr>
              <a:defRPr sz="1948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fi-FI"/>
          </a:p>
        </c:txPr>
        <c:crossAx val="369111456"/>
        <c:crosses val="autoZero"/>
        <c:auto val="1"/>
        <c:lblAlgn val="ctr"/>
        <c:lblOffset val="100"/>
        <c:tickLblSkip val="3"/>
        <c:tickMarkSkip val="4"/>
        <c:noMultiLvlLbl val="0"/>
      </c:catAx>
      <c:valAx>
        <c:axId val="369111456"/>
        <c:scaling>
          <c:orientation val="minMax"/>
          <c:max val="7500"/>
          <c:min val="0"/>
        </c:scaling>
        <c:delete val="0"/>
        <c:axPos val="l"/>
        <c:majorGridlines>
          <c:spPr>
            <a:ln w="3175">
              <a:solidFill>
                <a:schemeClr val="tx1"/>
              </a:solidFill>
              <a:prstDash val="dash"/>
            </a:ln>
          </c:spPr>
        </c:majorGridlines>
        <c:numFmt formatCode="#,##0" sourceLinked="0"/>
        <c:majorTickMark val="out"/>
        <c:minorTickMark val="none"/>
        <c:tickLblPos val="nextTo"/>
        <c:spPr>
          <a:ln w="2843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050" b="0" i="0" u="none" strike="noStrike" baseline="0">
                <a:solidFill>
                  <a:schemeClr val="tx2"/>
                </a:solidFill>
                <a:latin typeface="Verdana" panose="020B0604030504040204" pitchFamily="34" charset="0"/>
                <a:ea typeface="Arial"/>
                <a:cs typeface="Arial"/>
              </a:defRPr>
            </a:pPr>
            <a:endParaRPr lang="fi-FI"/>
          </a:p>
        </c:txPr>
        <c:crossAx val="369111064"/>
        <c:crosses val="autoZero"/>
        <c:crossBetween val="midCat"/>
        <c:majorUnit val="500"/>
        <c:minorUnit val="500"/>
      </c:valAx>
      <c:spPr>
        <a:noFill/>
        <a:ln w="11372">
          <a:solidFill>
            <a:schemeClr val="tx1"/>
          </a:solidFill>
          <a:prstDash val="solid"/>
        </a:ln>
      </c:spPr>
    </c:plotArea>
    <c:legend>
      <c:legendPos val="r"/>
      <c:layout>
        <c:manualLayout>
          <c:xMode val="edge"/>
          <c:yMode val="edge"/>
          <c:x val="0.86988108704736133"/>
          <c:y val="0.19757124334097242"/>
          <c:w val="0.13011891295263864"/>
          <c:h val="0.61234378114075594"/>
        </c:manualLayout>
      </c:layout>
      <c:overlay val="0"/>
      <c:spPr>
        <a:solidFill>
          <a:schemeClr val="bg1"/>
        </a:solidFill>
        <a:ln w="2843">
          <a:noFill/>
          <a:prstDash val="solid"/>
        </a:ln>
      </c:spPr>
      <c:txPr>
        <a:bodyPr/>
        <a:lstStyle/>
        <a:p>
          <a:pPr>
            <a:defRPr sz="1050" b="0" i="0" u="none" strike="noStrike" baseline="0">
              <a:solidFill>
                <a:schemeClr val="tx2"/>
              </a:solidFill>
              <a:latin typeface="Verdana" panose="020B0604030504040204" pitchFamily="34" charset="0"/>
              <a:ea typeface="Arial"/>
              <a:cs typeface="Arial"/>
            </a:defRPr>
          </a:pPr>
          <a:endParaRPr lang="fi-FI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948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fi-FI"/>
    </a:p>
  </c:tx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7.334626304515568E-2"/>
          <c:y val="3.3872934059659576E-2"/>
          <c:w val="0.77234394913663618"/>
          <c:h val="0.88516485812511014"/>
        </c:manualLayout>
      </c:layout>
      <c:areaChart>
        <c:grouping val="stacked"/>
        <c:varyColors val="0"/>
        <c:ser>
          <c:idx val="1"/>
          <c:order val="0"/>
          <c:tx>
            <c:strRef>
              <c:f>Sheet1!$B$1</c:f>
              <c:strCache>
                <c:ptCount val="1"/>
                <c:pt idx="0">
                  <c:v>Kotimaahan </c:v>
                </c:pt>
              </c:strCache>
            </c:strRef>
          </c:tx>
          <c:spPr>
            <a:solidFill>
              <a:srgbClr val="FF00B8">
                <a:alpha val="80000"/>
              </a:srgbClr>
            </a:solidFill>
            <a:ln w="11167">
              <a:noFill/>
              <a:prstDash val="sysDash"/>
            </a:ln>
          </c:spPr>
          <c:cat>
            <c:strRef>
              <c:f>Sheet1!$A$2:$A$58</c:f>
              <c:strCache>
                <c:ptCount val="54"/>
                <c:pt idx="1">
                  <c:v>2010,I</c:v>
                </c:pt>
                <c:pt idx="5">
                  <c:v>2011,I</c:v>
                </c:pt>
                <c:pt idx="9">
                  <c:v>2012,I</c:v>
                </c:pt>
                <c:pt idx="13">
                  <c:v>2013,I</c:v>
                </c:pt>
                <c:pt idx="17">
                  <c:v>2014,I</c:v>
                </c:pt>
                <c:pt idx="21">
                  <c:v>2015,I</c:v>
                </c:pt>
                <c:pt idx="25">
                  <c:v>2016,I</c:v>
                </c:pt>
                <c:pt idx="29">
                  <c:v>2017,I</c:v>
                </c:pt>
                <c:pt idx="33">
                  <c:v>2018,I</c:v>
                </c:pt>
                <c:pt idx="37">
                  <c:v>2019,I</c:v>
                </c:pt>
                <c:pt idx="41">
                  <c:v>2020,I</c:v>
                </c:pt>
                <c:pt idx="45">
                  <c:v>2021,I</c:v>
                </c:pt>
                <c:pt idx="49">
                  <c:v>2022,I</c:v>
                </c:pt>
                <c:pt idx="53">
                  <c:v>2023,I</c:v>
                </c:pt>
              </c:strCache>
            </c:strRef>
          </c:cat>
          <c:val>
            <c:numRef>
              <c:f>Sheet1!$B$2:$B$58</c:f>
              <c:numCache>
                <c:formatCode>0.00</c:formatCode>
                <c:ptCount val="57"/>
                <c:pt idx="0">
                  <c:v>1194.5125354307402</c:v>
                </c:pt>
                <c:pt idx="1">
                  <c:v>1155.8905776497056</c:v>
                </c:pt>
                <c:pt idx="2">
                  <c:v>1246.4220300027646</c:v>
                </c:pt>
                <c:pt idx="3">
                  <c:v>1082.2499589284444</c:v>
                </c:pt>
                <c:pt idx="4">
                  <c:v>1389.5533367762948</c:v>
                </c:pt>
                <c:pt idx="5">
                  <c:v>1736.3114277730324</c:v>
                </c:pt>
                <c:pt idx="6">
                  <c:v>1922.0367991057965</c:v>
                </c:pt>
                <c:pt idx="7">
                  <c:v>1865.0412842562887</c:v>
                </c:pt>
                <c:pt idx="8">
                  <c:v>1749.0964962943717</c:v>
                </c:pt>
                <c:pt idx="9">
                  <c:v>1810.2111981906141</c:v>
                </c:pt>
                <c:pt idx="10">
                  <c:v>2065.8550075936223</c:v>
                </c:pt>
                <c:pt idx="11">
                  <c:v>1666.6578757255911</c:v>
                </c:pt>
                <c:pt idx="12">
                  <c:v>1681.4479548440609</c:v>
                </c:pt>
                <c:pt idx="13">
                  <c:v>1466.8964002449666</c:v>
                </c:pt>
                <c:pt idx="14">
                  <c:v>1577.2549489820651</c:v>
                </c:pt>
                <c:pt idx="15">
                  <c:v>1591.0960870024724</c:v>
                </c:pt>
                <c:pt idx="16">
                  <c:v>1408.2878160099849</c:v>
                </c:pt>
                <c:pt idx="17">
                  <c:v>1605.9297486011778</c:v>
                </c:pt>
                <c:pt idx="18">
                  <c:v>1690.6336845784851</c:v>
                </c:pt>
                <c:pt idx="19">
                  <c:v>2141.5515097412836</c:v>
                </c:pt>
                <c:pt idx="20">
                  <c:v>2215.7998641812387</c:v>
                </c:pt>
                <c:pt idx="21">
                  <c:v>2316.3314818179924</c:v>
                </c:pt>
                <c:pt idx="22">
                  <c:v>2439.1324383243427</c:v>
                </c:pt>
                <c:pt idx="23">
                  <c:v>2225.4384572205354</c:v>
                </c:pt>
                <c:pt idx="24">
                  <c:v>2246.8298558629949</c:v>
                </c:pt>
                <c:pt idx="25">
                  <c:v>2382.4604979354594</c:v>
                </c:pt>
                <c:pt idx="26">
                  <c:v>2287.8952506821183</c:v>
                </c:pt>
                <c:pt idx="27">
                  <c:v>2009.9309478043906</c:v>
                </c:pt>
                <c:pt idx="28">
                  <c:v>2101.6678715956082</c:v>
                </c:pt>
                <c:pt idx="29">
                  <c:v>2093.1005790652571</c:v>
                </c:pt>
                <c:pt idx="30">
                  <c:v>2093.5031183525502</c:v>
                </c:pt>
                <c:pt idx="31">
                  <c:v>1892.5483564534795</c:v>
                </c:pt>
                <c:pt idx="32">
                  <c:v>2105.8958588311889</c:v>
                </c:pt>
                <c:pt idx="33">
                  <c:v>2503.2629497691928</c:v>
                </c:pt>
                <c:pt idx="34">
                  <c:v>2349.800998547254</c:v>
                </c:pt>
                <c:pt idx="35">
                  <c:v>2322.0091652665756</c:v>
                </c:pt>
                <c:pt idx="36">
                  <c:v>2372.4604726458315</c:v>
                </c:pt>
                <c:pt idx="37">
                  <c:v>2558.6849687805438</c:v>
                </c:pt>
                <c:pt idx="38">
                  <c:v>2657.1179245557637</c:v>
                </c:pt>
                <c:pt idx="39">
                  <c:v>3117.3606547046147</c:v>
                </c:pt>
                <c:pt idx="40">
                  <c:v>3013.4873223030381</c:v>
                </c:pt>
                <c:pt idx="41">
                  <c:v>3006.3536976001901</c:v>
                </c:pt>
                <c:pt idx="42">
                  <c:v>2923.75615129779</c:v>
                </c:pt>
                <c:pt idx="43">
                  <c:v>2843.611546222688</c:v>
                </c:pt>
                <c:pt idx="44">
                  <c:v>3547.0038906664854</c:v>
                </c:pt>
                <c:pt idx="45">
                  <c:v>4148.7552151539248</c:v>
                </c:pt>
                <c:pt idx="46">
                  <c:v>4204.2006584036808</c:v>
                </c:pt>
                <c:pt idx="47">
                  <c:v>4145.7576905028363</c:v>
                </c:pt>
                <c:pt idx="48">
                  <c:v>3863.1164709143441</c:v>
                </c:pt>
                <c:pt idx="49">
                  <c:v>3904.0424418622706</c:v>
                </c:pt>
                <c:pt idx="50">
                  <c:v>4333.1083600599459</c:v>
                </c:pt>
                <c:pt idx="51">
                  <c:v>4247.3152858499798</c:v>
                </c:pt>
                <c:pt idx="52">
                  <c:v>4092.0688315453249</c:v>
                </c:pt>
                <c:pt idx="53">
                  <c:v>4195.9058228587473</c:v>
                </c:pt>
                <c:pt idx="54">
                  <c:v>4202.7211766313276</c:v>
                </c:pt>
                <c:pt idx="55">
                  <c:v>4014.1843014467718</c:v>
                </c:pt>
                <c:pt idx="56">
                  <c:v>3887.6400000000003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4D9-48DF-B9E2-392C6345A84D}"/>
            </c:ext>
          </c:extLst>
        </c:ser>
        <c:ser>
          <c:idx val="2"/>
          <c:order val="1"/>
          <c:tx>
            <c:strRef>
              <c:f>Sheet1!$C$1</c:f>
              <c:strCache>
                <c:ptCount val="1"/>
                <c:pt idx="0">
                  <c:v>Vientiin </c:v>
                </c:pt>
              </c:strCache>
            </c:strRef>
          </c:tx>
          <c:spPr>
            <a:solidFill>
              <a:srgbClr val="00B0F0">
                <a:alpha val="80000"/>
              </a:srgbClr>
            </a:solidFill>
            <a:ln w="11167">
              <a:solidFill>
                <a:schemeClr val="accent1">
                  <a:lumMod val="60000"/>
                  <a:lumOff val="40000"/>
                </a:schemeClr>
              </a:solidFill>
              <a:prstDash val="solid"/>
            </a:ln>
          </c:spPr>
          <c:cat>
            <c:strRef>
              <c:f>Sheet1!$A$2:$A$58</c:f>
              <c:strCache>
                <c:ptCount val="54"/>
                <c:pt idx="1">
                  <c:v>2010,I</c:v>
                </c:pt>
                <c:pt idx="5">
                  <c:v>2011,I</c:v>
                </c:pt>
                <c:pt idx="9">
                  <c:v>2012,I</c:v>
                </c:pt>
                <c:pt idx="13">
                  <c:v>2013,I</c:v>
                </c:pt>
                <c:pt idx="17">
                  <c:v>2014,I</c:v>
                </c:pt>
                <c:pt idx="21">
                  <c:v>2015,I</c:v>
                </c:pt>
                <c:pt idx="25">
                  <c:v>2016,I</c:v>
                </c:pt>
                <c:pt idx="29">
                  <c:v>2017,I</c:v>
                </c:pt>
                <c:pt idx="33">
                  <c:v>2018,I</c:v>
                </c:pt>
                <c:pt idx="37">
                  <c:v>2019,I</c:v>
                </c:pt>
                <c:pt idx="41">
                  <c:v>2020,I</c:v>
                </c:pt>
                <c:pt idx="45">
                  <c:v>2021,I</c:v>
                </c:pt>
                <c:pt idx="49">
                  <c:v>2022,I</c:v>
                </c:pt>
                <c:pt idx="53">
                  <c:v>2023,I</c:v>
                </c:pt>
              </c:strCache>
            </c:strRef>
          </c:cat>
          <c:val>
            <c:numRef>
              <c:f>Sheet1!$C$2:$C$58</c:f>
              <c:numCache>
                <c:formatCode>0.00</c:formatCode>
                <c:ptCount val="57"/>
                <c:pt idx="0">
                  <c:v>7923.3084169470822</c:v>
                </c:pt>
                <c:pt idx="1">
                  <c:v>7611.8872297675161</c:v>
                </c:pt>
                <c:pt idx="2">
                  <c:v>7615.5456493552374</c:v>
                </c:pt>
                <c:pt idx="3">
                  <c:v>7536.5043383097154</c:v>
                </c:pt>
                <c:pt idx="4">
                  <c:v>6582.7215521266426</c:v>
                </c:pt>
                <c:pt idx="5">
                  <c:v>6621.3158417946961</c:v>
                </c:pt>
                <c:pt idx="6">
                  <c:v>7470.7311121205694</c:v>
                </c:pt>
                <c:pt idx="7">
                  <c:v>7863.0904215087157</c:v>
                </c:pt>
                <c:pt idx="8">
                  <c:v>7878.8054051076942</c:v>
                </c:pt>
                <c:pt idx="9">
                  <c:v>7984.9762186149546</c:v>
                </c:pt>
                <c:pt idx="10">
                  <c:v>7584.9431842129943</c:v>
                </c:pt>
                <c:pt idx="11">
                  <c:v>7280.4123205287351</c:v>
                </c:pt>
                <c:pt idx="12">
                  <c:v>7576.1237822885032</c:v>
                </c:pt>
                <c:pt idx="13">
                  <c:v>7845.6937707995867</c:v>
                </c:pt>
                <c:pt idx="14">
                  <c:v>7585.3796480416722</c:v>
                </c:pt>
                <c:pt idx="15">
                  <c:v>7616.1377380188014</c:v>
                </c:pt>
                <c:pt idx="16">
                  <c:v>6889.1381143999288</c:v>
                </c:pt>
                <c:pt idx="17">
                  <c:v>7489.7362983780004</c:v>
                </c:pt>
                <c:pt idx="18">
                  <c:v>7535.8924688930156</c:v>
                </c:pt>
                <c:pt idx="19">
                  <c:v>8112.4434293383465</c:v>
                </c:pt>
                <c:pt idx="20">
                  <c:v>8207.9227992887973</c:v>
                </c:pt>
                <c:pt idx="21">
                  <c:v>8430.3562547289384</c:v>
                </c:pt>
                <c:pt idx="22">
                  <c:v>9343.4245500139277</c:v>
                </c:pt>
                <c:pt idx="23">
                  <c:v>10342.797477868762</c:v>
                </c:pt>
                <c:pt idx="24">
                  <c:v>10474.133351461547</c:v>
                </c:pt>
                <c:pt idx="25">
                  <c:v>10651.933351461546</c:v>
                </c:pt>
                <c:pt idx="26">
                  <c:v>9688.1754436383017</c:v>
                </c:pt>
                <c:pt idx="27">
                  <c:v>10107.549044280595</c:v>
                </c:pt>
                <c:pt idx="28">
                  <c:v>10081.069799059193</c:v>
                </c:pt>
                <c:pt idx="29">
                  <c:v>10909.630619272912</c:v>
                </c:pt>
                <c:pt idx="30">
                  <c:v>12706.434077151873</c:v>
                </c:pt>
                <c:pt idx="31">
                  <c:v>13002.509581860499</c:v>
                </c:pt>
                <c:pt idx="32">
                  <c:v>14910.785456931797</c:v>
                </c:pt>
                <c:pt idx="33">
                  <c:v>15217.599346715877</c:v>
                </c:pt>
                <c:pt idx="34">
                  <c:v>14945.942263785604</c:v>
                </c:pt>
                <c:pt idx="35">
                  <c:v>16249.150508357008</c:v>
                </c:pt>
                <c:pt idx="36">
                  <c:v>16846.530448281133</c:v>
                </c:pt>
                <c:pt idx="37">
                  <c:v>17700.480443926303</c:v>
                </c:pt>
                <c:pt idx="38">
                  <c:v>17564.320903578155</c:v>
                </c:pt>
                <c:pt idx="39">
                  <c:v>16740.351237199135</c:v>
                </c:pt>
                <c:pt idx="40">
                  <c:v>16825.030391555061</c:v>
                </c:pt>
                <c:pt idx="41">
                  <c:v>16620.570378627606</c:v>
                </c:pt>
                <c:pt idx="42">
                  <c:v>16085.573837379872</c:v>
                </c:pt>
                <c:pt idx="43">
                  <c:v>15730.482158569375</c:v>
                </c:pt>
                <c:pt idx="44">
                  <c:v>15317.440219361271</c:v>
                </c:pt>
                <c:pt idx="45">
                  <c:v>16071.57387180574</c:v>
                </c:pt>
                <c:pt idx="46">
                  <c:v>16977.750311095901</c:v>
                </c:pt>
                <c:pt idx="47">
                  <c:v>18611.030370942106</c:v>
                </c:pt>
                <c:pt idx="48">
                  <c:v>18896.42284884776</c:v>
                </c:pt>
                <c:pt idx="49">
                  <c:v>18607.953952376702</c:v>
                </c:pt>
                <c:pt idx="50">
                  <c:v>18397.388915324387</c:v>
                </c:pt>
                <c:pt idx="51">
                  <c:v>19482.976338108045</c:v>
                </c:pt>
                <c:pt idx="52">
                  <c:v>18815.814849854181</c:v>
                </c:pt>
                <c:pt idx="53">
                  <c:v>18824.401710833186</c:v>
                </c:pt>
                <c:pt idx="54">
                  <c:v>17822.436705258031</c:v>
                </c:pt>
                <c:pt idx="55">
                  <c:v>17097.728515544575</c:v>
                </c:pt>
                <c:pt idx="56">
                  <c:v>15298.61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A4D9-48DF-B9E2-392C6345A84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372187016"/>
        <c:axId val="372187408"/>
      </c:areaChart>
      <c:catAx>
        <c:axId val="372187016"/>
        <c:scaling>
          <c:orientation val="minMax"/>
        </c:scaling>
        <c:delete val="0"/>
        <c:axPos val="b"/>
        <c:majorGridlines>
          <c:spPr>
            <a:ln w="3175">
              <a:solidFill>
                <a:schemeClr val="tx1"/>
              </a:solidFill>
              <a:prstDash val="dash"/>
            </a:ln>
          </c:spPr>
        </c:majorGridlines>
        <c:numFmt formatCode="General" sourceLinked="1"/>
        <c:majorTickMark val="out"/>
        <c:minorTickMark val="none"/>
        <c:tickLblPos val="none"/>
        <c:spPr>
          <a:ln w="2792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824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fi-FI"/>
          </a:p>
        </c:txPr>
        <c:crossAx val="372187408"/>
        <c:crosses val="autoZero"/>
        <c:auto val="1"/>
        <c:lblAlgn val="ctr"/>
        <c:lblOffset val="100"/>
        <c:tickLblSkip val="11"/>
        <c:tickMarkSkip val="4"/>
        <c:noMultiLvlLbl val="0"/>
      </c:catAx>
      <c:valAx>
        <c:axId val="372187408"/>
        <c:scaling>
          <c:orientation val="minMax"/>
          <c:max val="26000"/>
          <c:min val="0"/>
        </c:scaling>
        <c:delete val="0"/>
        <c:axPos val="l"/>
        <c:majorGridlines>
          <c:spPr>
            <a:ln w="3175">
              <a:solidFill>
                <a:schemeClr val="tx1"/>
              </a:solidFill>
              <a:prstDash val="dash"/>
            </a:ln>
          </c:spPr>
        </c:majorGridlines>
        <c:numFmt formatCode="#,##0" sourceLinked="0"/>
        <c:majorTickMark val="out"/>
        <c:minorTickMark val="none"/>
        <c:tickLblPos val="nextTo"/>
        <c:spPr>
          <a:ln w="2792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050" b="0" i="0" u="none" strike="noStrike" baseline="0">
                <a:solidFill>
                  <a:schemeClr val="tx2"/>
                </a:solidFill>
                <a:latin typeface="Verdana" panose="020B0604030504040204" pitchFamily="34" charset="0"/>
                <a:ea typeface="Arial"/>
                <a:cs typeface="Arial"/>
              </a:defRPr>
            </a:pPr>
            <a:endParaRPr lang="fi-FI"/>
          </a:p>
        </c:txPr>
        <c:crossAx val="372187016"/>
        <c:crosses val="autoZero"/>
        <c:crossBetween val="midCat"/>
        <c:majorUnit val="2000"/>
        <c:minorUnit val="1000"/>
      </c:valAx>
      <c:spPr>
        <a:noFill/>
        <a:ln w="11167">
          <a:solidFill>
            <a:schemeClr val="tx1"/>
          </a:solidFill>
          <a:prstDash val="solid"/>
        </a:ln>
      </c:spPr>
    </c:plotArea>
    <c:legend>
      <c:legendPos val="r"/>
      <c:layout>
        <c:manualLayout>
          <c:xMode val="edge"/>
          <c:yMode val="edge"/>
          <c:x val="0.85583681758937358"/>
          <c:y val="0.24509898135690952"/>
          <c:w val="0.10993592557816156"/>
          <c:h val="0.5492774381989054"/>
        </c:manualLayout>
      </c:layout>
      <c:overlay val="0"/>
      <c:spPr>
        <a:solidFill>
          <a:schemeClr val="bg1"/>
        </a:solidFill>
        <a:ln w="2792">
          <a:noFill/>
          <a:prstDash val="solid"/>
        </a:ln>
      </c:spPr>
      <c:txPr>
        <a:bodyPr/>
        <a:lstStyle/>
        <a:p>
          <a:pPr>
            <a:defRPr sz="1050" b="0" i="0" u="none" strike="noStrike" baseline="0">
              <a:solidFill>
                <a:schemeClr val="tx2"/>
              </a:solidFill>
              <a:latin typeface="Verdana" panose="020B0604030504040204" pitchFamily="34" charset="0"/>
              <a:ea typeface="Arial"/>
              <a:cs typeface="Arial"/>
            </a:defRPr>
          </a:pPr>
          <a:endParaRPr lang="fi-FI"/>
        </a:p>
      </c:txPr>
    </c:legend>
    <c:plotVisOnly val="1"/>
    <c:dispBlanksAs val="zero"/>
    <c:showDLblsOverMax val="0"/>
  </c:chart>
  <c:spPr>
    <a:noFill/>
    <a:ln>
      <a:noFill/>
    </a:ln>
  </c:spPr>
  <c:txPr>
    <a:bodyPr/>
    <a:lstStyle/>
    <a:p>
      <a:pPr>
        <a:defRPr sz="1824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fi-FI"/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9719598"/>
            <a:ext cx="3077739" cy="511651"/>
          </a:xfrm>
          <a:prstGeom prst="rect">
            <a:avLst/>
          </a:prstGeom>
        </p:spPr>
        <p:txBody>
          <a:bodyPr vert="horz" lIns="94778" tIns="47389" rIns="94778" bIns="47389" rtlCol="0" anchor="b"/>
          <a:lstStyle>
            <a:lvl1pPr algn="l">
              <a:defRPr sz="1200"/>
            </a:lvl1pPr>
          </a:lstStyle>
          <a:p>
            <a:r>
              <a:rPr lang="en-US" sz="110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Teknologiateollisuus</a:t>
            </a:r>
            <a:endParaRPr lang="en-US" sz="110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023093" y="9719598"/>
            <a:ext cx="3077739" cy="511651"/>
          </a:xfrm>
          <a:prstGeom prst="rect">
            <a:avLst/>
          </a:prstGeom>
        </p:spPr>
        <p:txBody>
          <a:bodyPr vert="horz" lIns="94778" tIns="47389" rIns="94778" bIns="47389" rtlCol="0" anchor="b"/>
          <a:lstStyle>
            <a:lvl1pPr algn="r">
              <a:defRPr sz="1200"/>
            </a:lvl1pPr>
          </a:lstStyle>
          <a:p>
            <a:fld id="{6F2C89C3-1639-C64F-B7DC-4038F10D3C80}" type="slidenum">
              <a:rPr sz="11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‹#›</a:t>
            </a:fld>
            <a:endParaRPr lang="en-US" sz="110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36375265"/>
      </p:ext>
    </p:extLst>
  </p:cSld>
  <p:clrMap bg1="lt1" tx1="dk1" bg2="lt2" tx2="dk2" accent1="accent1" accent2="accent2" accent3="accent3" accent4="accent4" accent5="accent5" accent6="accent6" hlink="hlink" folHlink="folHlink"/>
  <p:hf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9700" y="766763"/>
            <a:ext cx="6823075" cy="3838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778" tIns="47389" rIns="94778" bIns="47389" rtlCol="0" anchor="ctr"/>
          <a:lstStyle/>
          <a:p>
            <a:endParaRPr lang="fi-FI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10248" y="4860687"/>
            <a:ext cx="5681980" cy="4604861"/>
          </a:xfrm>
          <a:prstGeom prst="rect">
            <a:avLst/>
          </a:prstGeom>
        </p:spPr>
        <p:txBody>
          <a:bodyPr vert="horz" lIns="94778" tIns="47389" rIns="94778" bIns="4738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9719598"/>
            <a:ext cx="3077739" cy="511651"/>
          </a:xfrm>
          <a:prstGeom prst="rect">
            <a:avLst/>
          </a:prstGeom>
        </p:spPr>
        <p:txBody>
          <a:bodyPr vert="horz" lIns="94778" tIns="47389" rIns="94778" bIns="47389" rtlCol="0" anchor="b"/>
          <a:lstStyle>
            <a:lvl1pPr algn="l">
              <a:defRPr sz="11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fi-FI"/>
              <a:t>Teknologiateollisuus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3093" y="9719598"/>
            <a:ext cx="3077739" cy="511651"/>
          </a:xfrm>
          <a:prstGeom prst="rect">
            <a:avLst/>
          </a:prstGeom>
        </p:spPr>
        <p:txBody>
          <a:bodyPr vert="horz" lIns="94778" tIns="47389" rIns="94778" bIns="47389" rtlCol="0" anchor="b"/>
          <a:lstStyle>
            <a:lvl1pPr algn="r">
              <a:defRPr sz="11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fld id="{B5A0B3B4-F971-4AD3-B530-DE860EFC07D2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248243881"/>
      </p:ext>
    </p:extLst>
  </p:cSld>
  <p:clrMap bg1="lt1" tx1="dk1" bg2="lt2" tx2="dk2" accent1="accent1" accent2="accent2" accent3="accent3" accent4="accent4" accent5="accent5" accent6="accent6" hlink="hlink" folHlink="folHlink"/>
  <p:hf/>
  <p:notesStyle>
    <a:lvl1pPr marL="0" algn="l" defTabSz="679871" rtl="0" eaLnBrk="1" latinLnBrk="0" hangingPunct="1">
      <a:defRPr sz="900" kern="1200">
        <a:solidFill>
          <a:schemeClr val="tx1"/>
        </a:solidFill>
        <a:latin typeface="Verdana" panose="020B0604030504040204" pitchFamily="34" charset="0"/>
        <a:ea typeface="Verdana" panose="020B0604030504040204" pitchFamily="34" charset="0"/>
        <a:cs typeface="Verdana" panose="020B0604030504040204" pitchFamily="34" charset="0"/>
      </a:defRPr>
    </a:lvl1pPr>
    <a:lvl2pPr marL="339932" algn="l" defTabSz="679871" rtl="0" eaLnBrk="1" latinLnBrk="0" hangingPunct="1">
      <a:defRPr sz="900" kern="1200">
        <a:solidFill>
          <a:schemeClr val="tx1"/>
        </a:solidFill>
        <a:latin typeface="Verdana" panose="020B0604030504040204" pitchFamily="34" charset="0"/>
        <a:ea typeface="Verdana" panose="020B0604030504040204" pitchFamily="34" charset="0"/>
        <a:cs typeface="Verdana" panose="020B0604030504040204" pitchFamily="34" charset="0"/>
      </a:defRPr>
    </a:lvl2pPr>
    <a:lvl3pPr marL="679871" algn="l" defTabSz="679871" rtl="0" eaLnBrk="1" latinLnBrk="0" hangingPunct="1">
      <a:defRPr sz="900" kern="1200">
        <a:solidFill>
          <a:schemeClr val="tx1"/>
        </a:solidFill>
        <a:latin typeface="Verdana" panose="020B0604030504040204" pitchFamily="34" charset="0"/>
        <a:ea typeface="Verdana" panose="020B0604030504040204" pitchFamily="34" charset="0"/>
        <a:cs typeface="Verdana" panose="020B0604030504040204" pitchFamily="34" charset="0"/>
      </a:defRPr>
    </a:lvl3pPr>
    <a:lvl4pPr marL="1019807" algn="l" defTabSz="679871" rtl="0" eaLnBrk="1" latinLnBrk="0" hangingPunct="1">
      <a:defRPr sz="900" kern="1200">
        <a:solidFill>
          <a:schemeClr val="tx1"/>
        </a:solidFill>
        <a:latin typeface="Verdana" panose="020B0604030504040204" pitchFamily="34" charset="0"/>
        <a:ea typeface="Verdana" panose="020B0604030504040204" pitchFamily="34" charset="0"/>
        <a:cs typeface="Verdana" panose="020B0604030504040204" pitchFamily="34" charset="0"/>
      </a:defRPr>
    </a:lvl4pPr>
    <a:lvl5pPr marL="1359744" algn="l" defTabSz="679871" rtl="0" eaLnBrk="1" latinLnBrk="0" hangingPunct="1">
      <a:defRPr sz="900" kern="1200">
        <a:solidFill>
          <a:schemeClr val="tx1"/>
        </a:solidFill>
        <a:latin typeface="Verdana" panose="020B0604030504040204" pitchFamily="34" charset="0"/>
        <a:ea typeface="Verdana" panose="020B0604030504040204" pitchFamily="34" charset="0"/>
        <a:cs typeface="Verdana" panose="020B0604030504040204" pitchFamily="34" charset="0"/>
      </a:defRPr>
    </a:lvl5pPr>
    <a:lvl6pPr marL="1699681" algn="l" defTabSz="679871" rtl="0" eaLnBrk="1" latinLnBrk="0" hangingPunct="1">
      <a:defRPr sz="893" kern="1200">
        <a:solidFill>
          <a:schemeClr val="tx1"/>
        </a:solidFill>
        <a:latin typeface="+mn-lt"/>
        <a:ea typeface="+mn-ea"/>
        <a:cs typeface="+mn-cs"/>
      </a:defRPr>
    </a:lvl6pPr>
    <a:lvl7pPr marL="2039614" algn="l" defTabSz="679871" rtl="0" eaLnBrk="1" latinLnBrk="0" hangingPunct="1">
      <a:defRPr sz="893" kern="1200">
        <a:solidFill>
          <a:schemeClr val="tx1"/>
        </a:solidFill>
        <a:latin typeface="+mn-lt"/>
        <a:ea typeface="+mn-ea"/>
        <a:cs typeface="+mn-cs"/>
      </a:defRPr>
    </a:lvl7pPr>
    <a:lvl8pPr marL="2379548" algn="l" defTabSz="679871" rtl="0" eaLnBrk="1" latinLnBrk="0" hangingPunct="1">
      <a:defRPr sz="893" kern="1200">
        <a:solidFill>
          <a:schemeClr val="tx1"/>
        </a:solidFill>
        <a:latin typeface="+mn-lt"/>
        <a:ea typeface="+mn-ea"/>
        <a:cs typeface="+mn-cs"/>
      </a:defRPr>
    </a:lvl8pPr>
    <a:lvl9pPr marL="2719486" algn="l" defTabSz="679871" rtl="0" eaLnBrk="1" latinLnBrk="0" hangingPunct="1">
      <a:defRPr sz="893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fi-FI"/>
              <a:t>Teknologiateollisuus</a:t>
            </a:r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5A0B3B4-F971-4AD3-B530-DE860EFC07D2}" type="slidenum">
              <a:rPr lang="fi-FI" smtClean="0"/>
              <a:pPr/>
              <a:t>2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92696957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fi-FI" sz="1400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fi-FI"/>
              <a:t>Teknologiateollisuus</a:t>
            </a:r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5A0B3B4-F971-4AD3-B530-DE860EFC07D2}" type="slidenum">
              <a:rPr lang="fi-FI" smtClean="0"/>
              <a:pPr/>
              <a:t>4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26142603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5A0B3B4-F971-4AD3-B530-DE860EFC07D2}" type="slidenum">
              <a:rPr lang="fi-FI" smtClean="0"/>
              <a:pPr/>
              <a:t>7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7545540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dia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Kuva 20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072269" y="1966957"/>
            <a:ext cx="4730093" cy="11725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1411044"/>
      </p:ext>
    </p:extLst>
  </p:cSld>
  <p:clrMapOvr>
    <a:masterClrMapping/>
  </p:clrMapOvr>
  <p:transition spd="med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tekstille ja kuvalle - violetti">
    <p:bg>
      <p:bgPr>
        <a:solidFill>
          <a:srgbClr val="8A0FA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Kuvan paikkamerkki 6"/>
          <p:cNvSpPr>
            <a:spLocks noGrp="1"/>
          </p:cNvSpPr>
          <p:nvPr>
            <p:ph type="pic" sz="quarter" idx="18"/>
          </p:nvPr>
        </p:nvSpPr>
        <p:spPr>
          <a:xfrm>
            <a:off x="5090400" y="0"/>
            <a:ext cx="4053605" cy="51435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chemeClr val="bg1"/>
                </a:solidFill>
              </a:defRPr>
            </a:lvl1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9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4B4512B-9268-4DA6-A4DE-9BAC66E0AE0F}" type="datetime1">
              <a:rPr lang="fi-FI" smtClean="0"/>
              <a:t>5.2.2024</a:t>
            </a:fld>
            <a:endParaRPr lang="fi-FI"/>
          </a:p>
        </p:txBody>
      </p:sp>
      <p:sp>
        <p:nvSpPr>
          <p:cNvPr id="10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Teknologiateollisuus</a:t>
            </a:r>
          </a:p>
        </p:txBody>
      </p:sp>
      <p:sp>
        <p:nvSpPr>
          <p:cNvPr id="7" name="Tekstin paikkamerkki 2"/>
          <p:cNvSpPr>
            <a:spLocks noGrp="1"/>
          </p:cNvSpPr>
          <p:nvPr>
            <p:ph idx="21"/>
          </p:nvPr>
        </p:nvSpPr>
        <p:spPr>
          <a:xfrm>
            <a:off x="1072800" y="1585226"/>
            <a:ext cx="3844800" cy="28499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chemeClr val="bg1"/>
                </a:solidFill>
              </a:defRPr>
            </a:lvl1pPr>
            <a:lvl2pPr indent="-158400">
              <a:buSzPct val="125000"/>
              <a:defRPr sz="1300" baseline="0">
                <a:solidFill>
                  <a:schemeClr val="bg1"/>
                </a:solidFill>
              </a:defRPr>
            </a:lvl2pPr>
            <a:lvl3pPr indent="-158400">
              <a:buSzPct val="125000"/>
              <a:defRPr sz="1100">
                <a:solidFill>
                  <a:schemeClr val="bg1"/>
                </a:solidFill>
              </a:defRPr>
            </a:lvl3pPr>
            <a:lvl4pPr indent="-158400">
              <a:buSzPct val="125000"/>
              <a:defRPr sz="1000">
                <a:solidFill>
                  <a:schemeClr val="bg1"/>
                </a:solidFill>
              </a:defRPr>
            </a:lvl4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  <p:sp>
        <p:nvSpPr>
          <p:cNvPr id="8" name="Tekstin paikkamerkki 28"/>
          <p:cNvSpPr>
            <a:spLocks noGrp="1"/>
          </p:cNvSpPr>
          <p:nvPr>
            <p:ph type="body" sz="quarter" idx="22" hasCustomPrompt="1"/>
          </p:nvPr>
        </p:nvSpPr>
        <p:spPr>
          <a:xfrm>
            <a:off x="1072800" y="1102950"/>
            <a:ext cx="3844800" cy="367183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/>
              <a:t>Muokkaa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762622885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- pinkki">
    <p:bg>
      <p:bgPr>
        <a:solidFill>
          <a:srgbClr val="FF00B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004" y="370433"/>
            <a:ext cx="437200" cy="437174"/>
          </a:xfrm>
          <a:prstGeom prst="rect">
            <a:avLst/>
          </a:prstGeom>
        </p:spPr>
      </p:pic>
      <p:sp>
        <p:nvSpPr>
          <p:cNvPr id="14" name="Tekstin paikkamerkki 28"/>
          <p:cNvSpPr>
            <a:spLocks noGrp="1"/>
          </p:cNvSpPr>
          <p:nvPr>
            <p:ph type="body" sz="quarter" idx="15" hasCustomPrompt="1"/>
          </p:nvPr>
        </p:nvSpPr>
        <p:spPr>
          <a:xfrm>
            <a:off x="1072800" y="1924882"/>
            <a:ext cx="6977283" cy="1165268"/>
          </a:xfrm>
          <a:prstGeom prst="rect">
            <a:avLst/>
          </a:prstGeom>
        </p:spPr>
        <p:txBody>
          <a:bodyPr/>
          <a:lstStyle>
            <a:lvl1pPr marL="10800" indent="0">
              <a:lnSpc>
                <a:spcPts val="27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/>
              <a:t>Muokkaa väliotsikkoa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  <p:sp>
        <p:nvSpPr>
          <p:cNvPr id="15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>
                <a:solidFill>
                  <a:schemeClr val="bg1"/>
                </a:solidFill>
              </a:defRPr>
            </a:lvl1pPr>
          </a:lstStyle>
          <a:p>
            <a:fld id="{6FCB6B90-8271-4E8F-82C1-E646FBB48A2E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17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AF34066-C849-43D6-AD11-EC5B4E0FCE81}" type="datetime1">
              <a:rPr lang="fi-FI" smtClean="0"/>
              <a:t>5.2.2024</a:t>
            </a:fld>
            <a:endParaRPr lang="fi-FI"/>
          </a:p>
        </p:txBody>
      </p:sp>
      <p:sp>
        <p:nvSpPr>
          <p:cNvPr id="18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Teknologiateollisuus</a:t>
            </a:r>
          </a:p>
        </p:txBody>
      </p:sp>
    </p:spTree>
    <p:extLst>
      <p:ext uri="{BB962C8B-B14F-4D97-AF65-F5344CB8AC3E}">
        <p14:creationId xmlns:p14="http://schemas.microsoft.com/office/powerpoint/2010/main" val="2080886621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tekstille ja kuvalle - pinkki">
    <p:bg>
      <p:bgPr>
        <a:solidFill>
          <a:srgbClr val="FF00B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Kuvan paikkamerkki 6"/>
          <p:cNvSpPr>
            <a:spLocks noGrp="1"/>
          </p:cNvSpPr>
          <p:nvPr>
            <p:ph type="pic" sz="quarter" idx="18"/>
          </p:nvPr>
        </p:nvSpPr>
        <p:spPr>
          <a:xfrm>
            <a:off x="5090400" y="0"/>
            <a:ext cx="4053605" cy="51435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chemeClr val="bg1"/>
                </a:solidFill>
              </a:defRPr>
            </a:lvl1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9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1DAFD31-6E2D-43E4-B45F-A91916303127}" type="datetime1">
              <a:rPr lang="fi-FI" smtClean="0"/>
              <a:t>5.2.2024</a:t>
            </a:fld>
            <a:endParaRPr lang="fi-FI"/>
          </a:p>
        </p:txBody>
      </p:sp>
      <p:sp>
        <p:nvSpPr>
          <p:cNvPr id="10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Teknologiateollisuus</a:t>
            </a:r>
          </a:p>
        </p:txBody>
      </p:sp>
      <p:sp>
        <p:nvSpPr>
          <p:cNvPr id="7" name="Tekstin paikkamerkki 2"/>
          <p:cNvSpPr>
            <a:spLocks noGrp="1"/>
          </p:cNvSpPr>
          <p:nvPr>
            <p:ph idx="21"/>
          </p:nvPr>
        </p:nvSpPr>
        <p:spPr>
          <a:xfrm>
            <a:off x="1072800" y="1585226"/>
            <a:ext cx="3844800" cy="28499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chemeClr val="bg1"/>
                </a:solidFill>
              </a:defRPr>
            </a:lvl1pPr>
            <a:lvl2pPr indent="-158400">
              <a:buSzPct val="125000"/>
              <a:defRPr sz="1300" baseline="0">
                <a:solidFill>
                  <a:schemeClr val="bg1"/>
                </a:solidFill>
              </a:defRPr>
            </a:lvl2pPr>
            <a:lvl3pPr indent="-158400">
              <a:buSzPct val="125000"/>
              <a:defRPr sz="1100">
                <a:solidFill>
                  <a:schemeClr val="bg1"/>
                </a:solidFill>
              </a:defRPr>
            </a:lvl3pPr>
            <a:lvl4pPr indent="-158400">
              <a:buSzPct val="125000"/>
              <a:defRPr sz="1000">
                <a:solidFill>
                  <a:schemeClr val="bg1"/>
                </a:solidFill>
              </a:defRPr>
            </a:lvl4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  <p:sp>
        <p:nvSpPr>
          <p:cNvPr id="8" name="Tekstin paikkamerkki 28"/>
          <p:cNvSpPr>
            <a:spLocks noGrp="1"/>
          </p:cNvSpPr>
          <p:nvPr>
            <p:ph type="body" sz="quarter" idx="22" hasCustomPrompt="1"/>
          </p:nvPr>
        </p:nvSpPr>
        <p:spPr>
          <a:xfrm>
            <a:off x="1072800" y="1102950"/>
            <a:ext cx="3844800" cy="367183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/>
              <a:t>Muokkaa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150421713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- mandariini">
    <p:bg>
      <p:bgPr>
        <a:solidFill>
          <a:srgbClr val="FF805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004" y="370433"/>
            <a:ext cx="437200" cy="437174"/>
          </a:xfrm>
          <a:prstGeom prst="rect">
            <a:avLst/>
          </a:prstGeom>
        </p:spPr>
      </p:pic>
      <p:sp>
        <p:nvSpPr>
          <p:cNvPr id="10" name="Tekstin paikkamerkki 28"/>
          <p:cNvSpPr>
            <a:spLocks noGrp="1"/>
          </p:cNvSpPr>
          <p:nvPr>
            <p:ph type="body" sz="quarter" idx="15" hasCustomPrompt="1"/>
          </p:nvPr>
        </p:nvSpPr>
        <p:spPr>
          <a:xfrm>
            <a:off x="1072800" y="1924882"/>
            <a:ext cx="6977283" cy="1165268"/>
          </a:xfrm>
          <a:prstGeom prst="rect">
            <a:avLst/>
          </a:prstGeom>
        </p:spPr>
        <p:txBody>
          <a:bodyPr/>
          <a:lstStyle>
            <a:lvl1pPr marL="10800" indent="0">
              <a:lnSpc>
                <a:spcPts val="27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/>
              <a:t>Muokkaa väliotsikkoa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  <p:sp>
        <p:nvSpPr>
          <p:cNvPr id="12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>
                <a:solidFill>
                  <a:schemeClr val="bg1"/>
                </a:solidFill>
              </a:defRPr>
            </a:lvl1pPr>
          </a:lstStyle>
          <a:p>
            <a:fld id="{6FCB6B90-8271-4E8F-82C1-E646FBB48A2E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14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A05A29F8-3631-43D8-937B-CB2D984A1FF3}" type="datetime1">
              <a:rPr lang="fi-FI" smtClean="0"/>
              <a:t>5.2.2024</a:t>
            </a:fld>
            <a:endParaRPr lang="fi-FI"/>
          </a:p>
        </p:txBody>
      </p:sp>
      <p:sp>
        <p:nvSpPr>
          <p:cNvPr id="15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Teknologiateollisuus</a:t>
            </a:r>
          </a:p>
        </p:txBody>
      </p:sp>
    </p:spTree>
    <p:extLst>
      <p:ext uri="{BB962C8B-B14F-4D97-AF65-F5344CB8AC3E}">
        <p14:creationId xmlns:p14="http://schemas.microsoft.com/office/powerpoint/2010/main" val="641818466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tekstille ja kuvalle - mandariini">
    <p:bg>
      <p:bgPr>
        <a:solidFill>
          <a:srgbClr val="FF805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Kuvan paikkamerkki 6"/>
          <p:cNvSpPr>
            <a:spLocks noGrp="1"/>
          </p:cNvSpPr>
          <p:nvPr>
            <p:ph type="pic" sz="quarter" idx="18"/>
          </p:nvPr>
        </p:nvSpPr>
        <p:spPr>
          <a:xfrm>
            <a:off x="5090400" y="0"/>
            <a:ext cx="4053605" cy="51435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chemeClr val="bg1"/>
                </a:solidFill>
              </a:defRPr>
            </a:lvl1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9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5A1FFB15-5351-4C69-B4D2-8C0154A2BCAF}" type="datetime1">
              <a:rPr lang="fi-FI" smtClean="0"/>
              <a:t>5.2.2024</a:t>
            </a:fld>
            <a:endParaRPr lang="fi-FI"/>
          </a:p>
        </p:txBody>
      </p:sp>
      <p:sp>
        <p:nvSpPr>
          <p:cNvPr id="10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Teknologiateollisuus</a:t>
            </a:r>
          </a:p>
        </p:txBody>
      </p:sp>
      <p:sp>
        <p:nvSpPr>
          <p:cNvPr id="7" name="Tekstin paikkamerkki 2"/>
          <p:cNvSpPr>
            <a:spLocks noGrp="1"/>
          </p:cNvSpPr>
          <p:nvPr>
            <p:ph idx="21"/>
          </p:nvPr>
        </p:nvSpPr>
        <p:spPr>
          <a:xfrm>
            <a:off x="1072800" y="1585226"/>
            <a:ext cx="3844800" cy="28499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chemeClr val="bg1"/>
                </a:solidFill>
              </a:defRPr>
            </a:lvl1pPr>
            <a:lvl2pPr indent="-158400">
              <a:buSzPct val="125000"/>
              <a:defRPr sz="1300" baseline="0">
                <a:solidFill>
                  <a:schemeClr val="bg1"/>
                </a:solidFill>
              </a:defRPr>
            </a:lvl2pPr>
            <a:lvl3pPr indent="-158400">
              <a:buSzPct val="125000"/>
              <a:defRPr sz="1100">
                <a:solidFill>
                  <a:schemeClr val="bg1"/>
                </a:solidFill>
              </a:defRPr>
            </a:lvl3pPr>
            <a:lvl4pPr indent="-158400">
              <a:buSzPct val="125000"/>
              <a:defRPr sz="1000">
                <a:solidFill>
                  <a:schemeClr val="bg1"/>
                </a:solidFill>
              </a:defRPr>
            </a:lvl4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  <p:sp>
        <p:nvSpPr>
          <p:cNvPr id="8" name="Tekstin paikkamerkki 28"/>
          <p:cNvSpPr>
            <a:spLocks noGrp="1"/>
          </p:cNvSpPr>
          <p:nvPr>
            <p:ph type="body" sz="quarter" idx="22" hasCustomPrompt="1"/>
          </p:nvPr>
        </p:nvSpPr>
        <p:spPr>
          <a:xfrm>
            <a:off x="1072800" y="1102950"/>
            <a:ext cx="3844800" cy="367183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/>
              <a:t>Muokkaa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17453004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- omena">
    <p:bg>
      <p:bgPr>
        <a:solidFill>
          <a:srgbClr val="85E86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004" y="370433"/>
            <a:ext cx="437200" cy="437174"/>
          </a:xfrm>
          <a:prstGeom prst="rect">
            <a:avLst/>
          </a:prstGeom>
        </p:spPr>
      </p:pic>
      <p:sp>
        <p:nvSpPr>
          <p:cNvPr id="10" name="Tekstin paikkamerkki 28"/>
          <p:cNvSpPr>
            <a:spLocks noGrp="1"/>
          </p:cNvSpPr>
          <p:nvPr>
            <p:ph type="body" sz="quarter" idx="15" hasCustomPrompt="1"/>
          </p:nvPr>
        </p:nvSpPr>
        <p:spPr>
          <a:xfrm>
            <a:off x="1072800" y="1924882"/>
            <a:ext cx="6977283" cy="1165268"/>
          </a:xfrm>
          <a:prstGeom prst="rect">
            <a:avLst/>
          </a:prstGeom>
        </p:spPr>
        <p:txBody>
          <a:bodyPr/>
          <a:lstStyle>
            <a:lvl1pPr marL="10800" indent="0">
              <a:lnSpc>
                <a:spcPts val="27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/>
              <a:t>Muokkaa väliotsikkoa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  <p:sp>
        <p:nvSpPr>
          <p:cNvPr id="12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>
                <a:solidFill>
                  <a:schemeClr val="bg1"/>
                </a:solidFill>
              </a:defRPr>
            </a:lvl1pPr>
          </a:lstStyle>
          <a:p>
            <a:fld id="{6FCB6B90-8271-4E8F-82C1-E646FBB48A2E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14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AB4C9FC2-AB49-4BC7-8E34-F35776C6F0E4}" type="datetime1">
              <a:rPr lang="fi-FI" smtClean="0"/>
              <a:t>5.2.2024</a:t>
            </a:fld>
            <a:endParaRPr lang="fi-FI"/>
          </a:p>
        </p:txBody>
      </p:sp>
      <p:sp>
        <p:nvSpPr>
          <p:cNvPr id="15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Teknologiateollisuus</a:t>
            </a:r>
          </a:p>
        </p:txBody>
      </p:sp>
    </p:spTree>
    <p:extLst>
      <p:ext uri="{BB962C8B-B14F-4D97-AF65-F5344CB8AC3E}">
        <p14:creationId xmlns:p14="http://schemas.microsoft.com/office/powerpoint/2010/main" val="1667850046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tekstille ja kuvalle - omena">
    <p:bg>
      <p:bgPr>
        <a:solidFill>
          <a:srgbClr val="85E86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Kuvan paikkamerkki 6"/>
          <p:cNvSpPr>
            <a:spLocks noGrp="1"/>
          </p:cNvSpPr>
          <p:nvPr>
            <p:ph type="pic" sz="quarter" idx="18"/>
          </p:nvPr>
        </p:nvSpPr>
        <p:spPr>
          <a:xfrm>
            <a:off x="5090400" y="0"/>
            <a:ext cx="4053605" cy="51435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chemeClr val="bg1"/>
                </a:solidFill>
              </a:defRPr>
            </a:lvl1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9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FD90D18-063C-4F97-88EB-7B998FCF1C84}" type="datetime1">
              <a:rPr lang="fi-FI" smtClean="0"/>
              <a:t>5.2.2024</a:t>
            </a:fld>
            <a:endParaRPr lang="fi-FI"/>
          </a:p>
        </p:txBody>
      </p:sp>
      <p:sp>
        <p:nvSpPr>
          <p:cNvPr id="10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Teknologiateollisuus</a:t>
            </a:r>
          </a:p>
        </p:txBody>
      </p:sp>
      <p:sp>
        <p:nvSpPr>
          <p:cNvPr id="7" name="Tekstin paikkamerkki 2"/>
          <p:cNvSpPr>
            <a:spLocks noGrp="1"/>
          </p:cNvSpPr>
          <p:nvPr>
            <p:ph idx="21"/>
          </p:nvPr>
        </p:nvSpPr>
        <p:spPr>
          <a:xfrm>
            <a:off x="1072800" y="1585225"/>
            <a:ext cx="3844800" cy="28499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chemeClr val="bg1"/>
                </a:solidFill>
              </a:defRPr>
            </a:lvl1pPr>
            <a:lvl2pPr indent="-158400">
              <a:buSzPct val="125000"/>
              <a:defRPr sz="1300" baseline="0">
                <a:solidFill>
                  <a:schemeClr val="bg1"/>
                </a:solidFill>
              </a:defRPr>
            </a:lvl2pPr>
            <a:lvl3pPr indent="-158400">
              <a:buSzPct val="125000"/>
              <a:defRPr sz="1100">
                <a:solidFill>
                  <a:schemeClr val="bg1"/>
                </a:solidFill>
              </a:defRPr>
            </a:lvl3pPr>
            <a:lvl4pPr indent="-158400">
              <a:buSzPct val="125000"/>
              <a:defRPr sz="1000">
                <a:solidFill>
                  <a:schemeClr val="bg1"/>
                </a:solidFill>
              </a:defRPr>
            </a:lvl4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  <p:sp>
        <p:nvSpPr>
          <p:cNvPr id="8" name="Tekstin paikkamerkki 28"/>
          <p:cNvSpPr>
            <a:spLocks noGrp="1"/>
          </p:cNvSpPr>
          <p:nvPr>
            <p:ph type="body" sz="quarter" idx="22" hasCustomPrompt="1"/>
          </p:nvPr>
        </p:nvSpPr>
        <p:spPr>
          <a:xfrm>
            <a:off x="1072800" y="1102950"/>
            <a:ext cx="3844800" cy="367183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/>
              <a:t>Muokkaa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639826258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- sitruuna"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Kuva 8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624" y="368923"/>
            <a:ext cx="437056" cy="437032"/>
          </a:xfrm>
          <a:prstGeom prst="rect">
            <a:avLst/>
          </a:prstGeom>
        </p:spPr>
      </p:pic>
      <p:sp>
        <p:nvSpPr>
          <p:cNvPr id="10" name="Tekstin paikkamerkki 28"/>
          <p:cNvSpPr>
            <a:spLocks noGrp="1"/>
          </p:cNvSpPr>
          <p:nvPr>
            <p:ph type="body" sz="quarter" idx="15" hasCustomPrompt="1"/>
          </p:nvPr>
        </p:nvSpPr>
        <p:spPr>
          <a:xfrm>
            <a:off x="1072800" y="1924882"/>
            <a:ext cx="6977283" cy="1165268"/>
          </a:xfrm>
          <a:prstGeom prst="rect">
            <a:avLst/>
          </a:prstGeom>
        </p:spPr>
        <p:txBody>
          <a:bodyPr/>
          <a:lstStyle>
            <a:lvl1pPr marL="10800" indent="0">
              <a:lnSpc>
                <a:spcPts val="27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200" b="1" baseline="0">
                <a:solidFill>
                  <a:srgbClr val="000000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/>
              <a:t>Muokkaa väliotsikkoa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  <p:sp>
        <p:nvSpPr>
          <p:cNvPr id="12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>
                <a:solidFill>
                  <a:srgbClr val="000000"/>
                </a:solidFill>
              </a:defRPr>
            </a:lvl1pPr>
          </a:lstStyle>
          <a:p>
            <a:fld id="{6FCB6B90-8271-4E8F-82C1-E646FBB48A2E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14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fld id="{0F905F96-8735-44CC-A79D-9FF4592D6200}" type="datetime1">
              <a:rPr lang="fi-FI" smtClean="0"/>
              <a:t>5.2.2024</a:t>
            </a:fld>
            <a:endParaRPr lang="fi-FI"/>
          </a:p>
        </p:txBody>
      </p:sp>
      <p:sp>
        <p:nvSpPr>
          <p:cNvPr id="15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fi-FI"/>
              <a:t>Teknologiateollisuus</a:t>
            </a:r>
          </a:p>
        </p:txBody>
      </p:sp>
    </p:spTree>
    <p:extLst>
      <p:ext uri="{BB962C8B-B14F-4D97-AF65-F5344CB8AC3E}">
        <p14:creationId xmlns:p14="http://schemas.microsoft.com/office/powerpoint/2010/main" val="549499557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tekstille ja kuvalle - sitruuna"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Kuvan paikkamerkki 6"/>
          <p:cNvSpPr>
            <a:spLocks noGrp="1"/>
          </p:cNvSpPr>
          <p:nvPr>
            <p:ph type="pic" sz="quarter" idx="18"/>
          </p:nvPr>
        </p:nvSpPr>
        <p:spPr>
          <a:xfrm>
            <a:off x="5090400" y="0"/>
            <a:ext cx="4053605" cy="51435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rgbClr val="000000"/>
                </a:solidFill>
              </a:defRPr>
            </a:lvl1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9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fld id="{4D1D5393-FFB8-4AFB-965F-DF835FFEFFC2}" type="datetime1">
              <a:rPr lang="fi-FI" smtClean="0"/>
              <a:t>5.2.2024</a:t>
            </a:fld>
            <a:endParaRPr lang="fi-FI"/>
          </a:p>
        </p:txBody>
      </p:sp>
      <p:sp>
        <p:nvSpPr>
          <p:cNvPr id="10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fi-FI"/>
              <a:t>Teknologiateollisuus</a:t>
            </a:r>
          </a:p>
        </p:txBody>
      </p:sp>
      <p:sp>
        <p:nvSpPr>
          <p:cNvPr id="7" name="Tekstin paikkamerkki 2"/>
          <p:cNvSpPr>
            <a:spLocks noGrp="1"/>
          </p:cNvSpPr>
          <p:nvPr>
            <p:ph idx="21"/>
          </p:nvPr>
        </p:nvSpPr>
        <p:spPr>
          <a:xfrm>
            <a:off x="1072800" y="1585226"/>
            <a:ext cx="3844800" cy="28499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rgbClr val="000000"/>
                </a:solidFill>
              </a:defRPr>
            </a:lvl1pPr>
            <a:lvl2pPr indent="-158400">
              <a:buSzPct val="125000"/>
              <a:defRPr sz="1300" baseline="0">
                <a:solidFill>
                  <a:srgbClr val="000000"/>
                </a:solidFill>
              </a:defRPr>
            </a:lvl2pPr>
            <a:lvl3pPr indent="-158400">
              <a:buSzPct val="125000"/>
              <a:defRPr sz="1100">
                <a:solidFill>
                  <a:srgbClr val="000000"/>
                </a:solidFill>
              </a:defRPr>
            </a:lvl3pPr>
            <a:lvl4pPr indent="-158400">
              <a:buSzPct val="125000"/>
              <a:defRPr sz="1000">
                <a:solidFill>
                  <a:srgbClr val="000000"/>
                </a:solidFill>
              </a:defRPr>
            </a:lvl4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  <p:sp>
        <p:nvSpPr>
          <p:cNvPr id="8" name="Tekstin paikkamerkki 28"/>
          <p:cNvSpPr>
            <a:spLocks noGrp="1"/>
          </p:cNvSpPr>
          <p:nvPr>
            <p:ph type="body" sz="quarter" idx="22" hasCustomPrompt="1"/>
          </p:nvPr>
        </p:nvSpPr>
        <p:spPr>
          <a:xfrm>
            <a:off x="1072800" y="1102950"/>
            <a:ext cx="3844800" cy="367183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rgbClr val="000000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/>
              <a:t>Muokkaa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897754279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tödia tekstil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Kuva 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624" y="368923"/>
            <a:ext cx="437056" cy="437032"/>
          </a:xfrm>
          <a:prstGeom prst="rect">
            <a:avLst/>
          </a:prstGeom>
        </p:spPr>
      </p:pic>
      <p:sp>
        <p:nvSpPr>
          <p:cNvPr id="14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/>
            </a:lvl1pPr>
          </a:lstStyle>
          <a:p>
            <a:fld id="{6FCB6B90-8271-4E8F-82C1-E646FBB48A2E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15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/>
          <a:p>
            <a:fld id="{1F9AB61F-25F5-4BAC-AFD2-7CF6AA8759C3}" type="datetime1">
              <a:rPr lang="fi-FI" smtClean="0"/>
              <a:t>5.2.2024</a:t>
            </a:fld>
            <a:endParaRPr lang="fi-FI"/>
          </a:p>
        </p:txBody>
      </p:sp>
      <p:sp>
        <p:nvSpPr>
          <p:cNvPr id="17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/>
          <a:p>
            <a:r>
              <a:rPr lang="fi-FI"/>
              <a:t>Teknologiateollisuus</a:t>
            </a:r>
          </a:p>
        </p:txBody>
      </p:sp>
      <p:sp>
        <p:nvSpPr>
          <p:cNvPr id="9" name="Tekstin paikkamerkki 3"/>
          <p:cNvSpPr>
            <a:spLocks noGrp="1"/>
          </p:cNvSpPr>
          <p:nvPr>
            <p:ph type="body" sz="quarter" idx="18" hasCustomPrompt="1"/>
          </p:nvPr>
        </p:nvSpPr>
        <p:spPr>
          <a:xfrm>
            <a:off x="252000" y="290513"/>
            <a:ext cx="4320000" cy="250837"/>
          </a:xfrm>
          <a:prstGeom prst="rect">
            <a:avLst/>
          </a:prstGeom>
        </p:spPr>
        <p:txBody>
          <a:bodyPr anchor="t"/>
          <a:lstStyle>
            <a:lvl1pPr marL="2520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000" b="0" kern="1200" spc="0" baseline="0">
                <a:solidFill>
                  <a:schemeClr val="tx1"/>
                </a:solidFill>
              </a:defRPr>
            </a:lvl1pPr>
            <a:lvl2pPr marL="314865" indent="0">
              <a:buFontTx/>
              <a:buNone/>
              <a:defRPr/>
            </a:lvl2pPr>
            <a:lvl3pPr marL="629724" indent="0">
              <a:buFontTx/>
              <a:buNone/>
              <a:defRPr/>
            </a:lvl3pPr>
            <a:lvl4pPr marL="944589" indent="0">
              <a:buFontTx/>
              <a:buNone/>
              <a:defRPr/>
            </a:lvl4pPr>
            <a:lvl5pPr marL="1267851" indent="0">
              <a:buFontTx/>
              <a:buNone/>
              <a:defRPr/>
            </a:lvl5pPr>
          </a:lstStyle>
          <a:p>
            <a:pPr lvl="0"/>
            <a:r>
              <a:rPr lang="en-US" err="1"/>
              <a:t>Väliotsikko</a:t>
            </a:r>
            <a:r>
              <a:rPr lang="en-US"/>
              <a:t> </a:t>
            </a:r>
            <a:r>
              <a:rPr lang="en-US" err="1"/>
              <a:t>yläviitteenä</a:t>
            </a:r>
            <a:endParaRPr lang="fi-FI"/>
          </a:p>
        </p:txBody>
      </p:sp>
      <p:sp>
        <p:nvSpPr>
          <p:cNvPr id="21" name="Tekstin paikkamerkki 2"/>
          <p:cNvSpPr>
            <a:spLocks noGrp="1"/>
          </p:cNvSpPr>
          <p:nvPr>
            <p:ph idx="19"/>
          </p:nvPr>
        </p:nvSpPr>
        <p:spPr>
          <a:xfrm>
            <a:off x="1072800" y="1582404"/>
            <a:ext cx="7171200" cy="289434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rgbClr val="000000"/>
                </a:solidFill>
              </a:defRPr>
            </a:lvl1pPr>
            <a:lvl2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300" baseline="0">
                <a:solidFill>
                  <a:srgbClr val="000000"/>
                </a:solidFill>
              </a:defRPr>
            </a:lvl2pPr>
            <a:lvl3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050">
                <a:solidFill>
                  <a:srgbClr val="000000"/>
                </a:solidFill>
              </a:defRPr>
            </a:lvl3pPr>
            <a:lvl4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050">
                <a:solidFill>
                  <a:srgbClr val="000000"/>
                </a:solidFill>
              </a:defRPr>
            </a:lvl4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  <p:sp>
        <p:nvSpPr>
          <p:cNvPr id="22" name="Tekstin paikkamerkki 28"/>
          <p:cNvSpPr>
            <a:spLocks noGrp="1"/>
          </p:cNvSpPr>
          <p:nvPr>
            <p:ph type="body" sz="quarter" idx="20" hasCustomPrompt="1"/>
          </p:nvPr>
        </p:nvSpPr>
        <p:spPr>
          <a:xfrm>
            <a:off x="1072800" y="1102950"/>
            <a:ext cx="7171200" cy="367183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rgbClr val="000000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/>
              <a:t>Muokkaa väliotsikkoa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63290165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dia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004" y="370433"/>
            <a:ext cx="437200" cy="437174"/>
          </a:xfrm>
          <a:prstGeom prst="rect">
            <a:avLst/>
          </a:prstGeom>
        </p:spPr>
      </p:pic>
      <p:sp>
        <p:nvSpPr>
          <p:cNvPr id="9" name="Tekstin paikkamerkki 28"/>
          <p:cNvSpPr>
            <a:spLocks noGrp="1"/>
          </p:cNvSpPr>
          <p:nvPr>
            <p:ph type="body" sz="quarter" idx="15" hasCustomPrompt="1"/>
          </p:nvPr>
        </p:nvSpPr>
        <p:spPr>
          <a:xfrm>
            <a:off x="1072800" y="1881898"/>
            <a:ext cx="6977283" cy="1165268"/>
          </a:xfrm>
          <a:prstGeom prst="rect">
            <a:avLst/>
          </a:prstGeom>
        </p:spPr>
        <p:txBody>
          <a:bodyPr>
            <a:normAutofit/>
          </a:bodyPr>
          <a:lstStyle>
            <a:lvl1pPr marL="1080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6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/>
              <a:t>Muokkaa pääotsikkoa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  <p:sp>
        <p:nvSpPr>
          <p:cNvPr id="10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>
                <a:solidFill>
                  <a:schemeClr val="bg1"/>
                </a:solidFill>
              </a:defRPr>
            </a:lvl1pPr>
          </a:lstStyle>
          <a:p>
            <a:fld id="{6FCB6B90-8271-4E8F-82C1-E646FBB48A2E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12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553C366-6A2C-43B9-A437-B827E0484441}" type="datetime1">
              <a:rPr lang="fi-FI" smtClean="0"/>
              <a:t>5.2.2024</a:t>
            </a:fld>
            <a:endParaRPr lang="fi-FI"/>
          </a:p>
        </p:txBody>
      </p:sp>
      <p:sp>
        <p:nvSpPr>
          <p:cNvPr id="14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Teknologiateollisuus</a:t>
            </a:r>
          </a:p>
        </p:txBody>
      </p:sp>
    </p:spTree>
    <p:extLst>
      <p:ext uri="{BB962C8B-B14F-4D97-AF65-F5344CB8AC3E}">
        <p14:creationId xmlns:p14="http://schemas.microsoft.com/office/powerpoint/2010/main" val="1540390374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tödia tekstille 2-palsta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Kuva 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624" y="368923"/>
            <a:ext cx="437056" cy="437032"/>
          </a:xfrm>
          <a:prstGeom prst="rect">
            <a:avLst/>
          </a:prstGeom>
        </p:spPr>
      </p:pic>
      <p:sp>
        <p:nvSpPr>
          <p:cNvPr id="14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/>
            </a:lvl1pPr>
          </a:lstStyle>
          <a:p>
            <a:fld id="{6FCB6B90-8271-4E8F-82C1-E646FBB48A2E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15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/>
          <a:p>
            <a:fld id="{4E9C680B-B035-4481-9C89-9B8DCFA07DE9}" type="datetime1">
              <a:rPr lang="fi-FI" smtClean="0"/>
              <a:t>5.2.2024</a:t>
            </a:fld>
            <a:endParaRPr lang="fi-FI"/>
          </a:p>
        </p:txBody>
      </p:sp>
      <p:sp>
        <p:nvSpPr>
          <p:cNvPr id="17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/>
          <a:p>
            <a:r>
              <a:rPr lang="fi-FI"/>
              <a:t>Teknologiateollisuus</a:t>
            </a:r>
          </a:p>
        </p:txBody>
      </p:sp>
      <p:sp>
        <p:nvSpPr>
          <p:cNvPr id="9" name="Tekstin paikkamerkki 3"/>
          <p:cNvSpPr>
            <a:spLocks noGrp="1"/>
          </p:cNvSpPr>
          <p:nvPr>
            <p:ph type="body" sz="quarter" idx="18" hasCustomPrompt="1"/>
          </p:nvPr>
        </p:nvSpPr>
        <p:spPr>
          <a:xfrm>
            <a:off x="252000" y="290513"/>
            <a:ext cx="4320000" cy="250837"/>
          </a:xfrm>
          <a:prstGeom prst="rect">
            <a:avLst/>
          </a:prstGeom>
        </p:spPr>
        <p:txBody>
          <a:bodyPr anchor="t"/>
          <a:lstStyle>
            <a:lvl1pPr marL="2520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000" b="0" kern="1200" spc="0" baseline="0">
                <a:solidFill>
                  <a:schemeClr val="tx1"/>
                </a:solidFill>
              </a:defRPr>
            </a:lvl1pPr>
            <a:lvl2pPr marL="314865" indent="0">
              <a:buFontTx/>
              <a:buNone/>
              <a:defRPr/>
            </a:lvl2pPr>
            <a:lvl3pPr marL="629724" indent="0">
              <a:buFontTx/>
              <a:buNone/>
              <a:defRPr/>
            </a:lvl3pPr>
            <a:lvl4pPr marL="944589" indent="0">
              <a:buFontTx/>
              <a:buNone/>
              <a:defRPr/>
            </a:lvl4pPr>
            <a:lvl5pPr marL="1267851" indent="0">
              <a:buFontTx/>
              <a:buNone/>
              <a:defRPr/>
            </a:lvl5pPr>
          </a:lstStyle>
          <a:p>
            <a:pPr lvl="0"/>
            <a:r>
              <a:rPr lang="en-US" err="1"/>
              <a:t>Väliotsikko</a:t>
            </a:r>
            <a:r>
              <a:rPr lang="en-US"/>
              <a:t> </a:t>
            </a:r>
            <a:r>
              <a:rPr lang="en-US" err="1"/>
              <a:t>yläviitteenä</a:t>
            </a:r>
            <a:endParaRPr lang="fi-FI"/>
          </a:p>
        </p:txBody>
      </p:sp>
      <p:sp>
        <p:nvSpPr>
          <p:cNvPr id="11" name="Tekstin paikkamerkki 2"/>
          <p:cNvSpPr>
            <a:spLocks noGrp="1"/>
          </p:cNvSpPr>
          <p:nvPr>
            <p:ph idx="1"/>
          </p:nvPr>
        </p:nvSpPr>
        <p:spPr>
          <a:xfrm>
            <a:off x="4449254" y="1565735"/>
            <a:ext cx="3499200" cy="289434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rgbClr val="000000"/>
                </a:solidFill>
              </a:defRPr>
            </a:lvl1pPr>
            <a:lvl2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300" baseline="0">
                <a:solidFill>
                  <a:srgbClr val="000000"/>
                </a:solidFill>
              </a:defRPr>
            </a:lvl2pPr>
            <a:lvl3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050">
                <a:solidFill>
                  <a:srgbClr val="000000"/>
                </a:solidFill>
              </a:defRPr>
            </a:lvl3pPr>
            <a:lvl4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050">
                <a:solidFill>
                  <a:srgbClr val="000000"/>
                </a:solidFill>
              </a:defRPr>
            </a:lvl4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  <p:sp>
        <p:nvSpPr>
          <p:cNvPr id="12" name="Tekstin paikkamerkki 28"/>
          <p:cNvSpPr>
            <a:spLocks noGrp="1"/>
          </p:cNvSpPr>
          <p:nvPr>
            <p:ph type="body" sz="quarter" idx="17" hasCustomPrompt="1"/>
          </p:nvPr>
        </p:nvSpPr>
        <p:spPr>
          <a:xfrm>
            <a:off x="1072800" y="1102950"/>
            <a:ext cx="7171200" cy="367183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rgbClr val="000000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/>
              <a:t>Muokkaa väliotsikkoa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  <p:sp>
        <p:nvSpPr>
          <p:cNvPr id="28" name="Tekstin paikkamerkki 2"/>
          <p:cNvSpPr>
            <a:spLocks noGrp="1"/>
          </p:cNvSpPr>
          <p:nvPr>
            <p:ph idx="19"/>
          </p:nvPr>
        </p:nvSpPr>
        <p:spPr>
          <a:xfrm>
            <a:off x="1072800" y="1582404"/>
            <a:ext cx="3499200" cy="289434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rgbClr val="000000"/>
                </a:solidFill>
              </a:defRPr>
            </a:lvl1pPr>
            <a:lvl2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300" baseline="0">
                <a:solidFill>
                  <a:srgbClr val="000000"/>
                </a:solidFill>
              </a:defRPr>
            </a:lvl2pPr>
            <a:lvl3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050">
                <a:solidFill>
                  <a:srgbClr val="000000"/>
                </a:solidFill>
              </a:defRPr>
            </a:lvl3pPr>
            <a:lvl4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050">
                <a:solidFill>
                  <a:srgbClr val="000000"/>
                </a:solidFill>
              </a:defRPr>
            </a:lvl4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</p:spTree>
    <p:extLst>
      <p:ext uri="{BB962C8B-B14F-4D97-AF65-F5344CB8AC3E}">
        <p14:creationId xmlns:p14="http://schemas.microsoft.com/office/powerpoint/2010/main" val="2535803264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tödia tekstille ja kuvalle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/>
          <a:p>
            <a:fld id="{26EC10B7-6068-4592-8DF6-C21B5E169149}" type="datetime1">
              <a:rPr lang="fi-FI" smtClean="0"/>
              <a:t>5.2.2024</a:t>
            </a:fld>
            <a:endParaRPr lang="fi-FI"/>
          </a:p>
        </p:txBody>
      </p:sp>
      <p:sp>
        <p:nvSpPr>
          <p:cNvPr id="17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/>
          <a:p>
            <a:r>
              <a:rPr lang="fi-FI"/>
              <a:t>Teknologiateollisuus</a:t>
            </a:r>
          </a:p>
        </p:txBody>
      </p:sp>
      <p:sp>
        <p:nvSpPr>
          <p:cNvPr id="8" name="Tekstin paikkamerkki 2"/>
          <p:cNvSpPr>
            <a:spLocks noGrp="1"/>
          </p:cNvSpPr>
          <p:nvPr>
            <p:ph idx="19"/>
          </p:nvPr>
        </p:nvSpPr>
        <p:spPr>
          <a:xfrm>
            <a:off x="1072800" y="1584553"/>
            <a:ext cx="5529600" cy="28499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rgbClr val="000000"/>
                </a:solidFill>
              </a:defRPr>
            </a:lvl1pPr>
            <a:lvl2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300" baseline="0">
                <a:solidFill>
                  <a:srgbClr val="000000"/>
                </a:solidFill>
              </a:defRPr>
            </a:lvl2pPr>
            <a:lvl3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100">
                <a:solidFill>
                  <a:srgbClr val="000000"/>
                </a:solidFill>
              </a:defRPr>
            </a:lvl3pPr>
            <a:lvl4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000">
                <a:solidFill>
                  <a:srgbClr val="000000"/>
                </a:solidFill>
              </a:defRPr>
            </a:lvl4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  <p:sp>
        <p:nvSpPr>
          <p:cNvPr id="9" name="Tekstin paikkamerkki 28"/>
          <p:cNvSpPr>
            <a:spLocks noGrp="1"/>
          </p:cNvSpPr>
          <p:nvPr>
            <p:ph type="body" sz="quarter" idx="21" hasCustomPrompt="1"/>
          </p:nvPr>
        </p:nvSpPr>
        <p:spPr>
          <a:xfrm>
            <a:off x="1072800" y="1104452"/>
            <a:ext cx="5529600" cy="365682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rgbClr val="000000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/>
              <a:t>Muokkaa väliotsikkoa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  <p:sp>
        <p:nvSpPr>
          <p:cNvPr id="10" name="Kuvan paikkamerkki 6"/>
          <p:cNvSpPr>
            <a:spLocks noGrp="1"/>
          </p:cNvSpPr>
          <p:nvPr>
            <p:ph type="pic" sz="quarter" idx="20"/>
          </p:nvPr>
        </p:nvSpPr>
        <p:spPr>
          <a:xfrm>
            <a:off x="6775200" y="0"/>
            <a:ext cx="2368805" cy="51435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rgbClr val="000000"/>
                </a:solidFill>
              </a:defRPr>
            </a:lvl1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12" name="Tekstin paikkamerkki 3"/>
          <p:cNvSpPr>
            <a:spLocks noGrp="1"/>
          </p:cNvSpPr>
          <p:nvPr>
            <p:ph type="body" sz="quarter" idx="18" hasCustomPrompt="1"/>
          </p:nvPr>
        </p:nvSpPr>
        <p:spPr>
          <a:xfrm>
            <a:off x="252000" y="290513"/>
            <a:ext cx="4320000" cy="250837"/>
          </a:xfrm>
          <a:prstGeom prst="rect">
            <a:avLst/>
          </a:prstGeom>
        </p:spPr>
        <p:txBody>
          <a:bodyPr anchor="t"/>
          <a:lstStyle>
            <a:lvl1pPr marL="2520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000" b="0" kern="1200" spc="0" baseline="0">
                <a:solidFill>
                  <a:schemeClr val="tx1"/>
                </a:solidFill>
              </a:defRPr>
            </a:lvl1pPr>
            <a:lvl2pPr marL="314865" indent="0">
              <a:buFontTx/>
              <a:buNone/>
              <a:defRPr/>
            </a:lvl2pPr>
            <a:lvl3pPr marL="629724" indent="0">
              <a:buFontTx/>
              <a:buNone/>
              <a:defRPr/>
            </a:lvl3pPr>
            <a:lvl4pPr marL="944589" indent="0">
              <a:buFontTx/>
              <a:buNone/>
              <a:defRPr/>
            </a:lvl4pPr>
            <a:lvl5pPr marL="1267851" indent="0">
              <a:buFontTx/>
              <a:buNone/>
              <a:defRPr/>
            </a:lvl5pPr>
          </a:lstStyle>
          <a:p>
            <a:pPr lvl="0"/>
            <a:r>
              <a:rPr lang="en-US" err="1"/>
              <a:t>Väliotsikko</a:t>
            </a:r>
            <a:r>
              <a:rPr lang="en-US"/>
              <a:t> </a:t>
            </a:r>
            <a:r>
              <a:rPr lang="en-US" err="1"/>
              <a:t>yläviitteenä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785668406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tödia tekstille ja kuvalle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/>
          <a:p>
            <a:fld id="{B470C21F-BEA7-4001-A59E-ED99F75C48EF}" type="datetime1">
              <a:rPr lang="fi-FI" smtClean="0"/>
              <a:t>5.2.2024</a:t>
            </a:fld>
            <a:endParaRPr lang="fi-FI"/>
          </a:p>
        </p:txBody>
      </p:sp>
      <p:sp>
        <p:nvSpPr>
          <p:cNvPr id="17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/>
          <a:p>
            <a:r>
              <a:rPr lang="fi-FI"/>
              <a:t>Teknologiateollisuus</a:t>
            </a:r>
          </a:p>
        </p:txBody>
      </p:sp>
      <p:sp>
        <p:nvSpPr>
          <p:cNvPr id="19" name="Kuvan paikkamerkki 6"/>
          <p:cNvSpPr>
            <a:spLocks noGrp="1"/>
          </p:cNvSpPr>
          <p:nvPr>
            <p:ph type="pic" sz="quarter" idx="20"/>
          </p:nvPr>
        </p:nvSpPr>
        <p:spPr>
          <a:xfrm>
            <a:off x="5090400" y="0"/>
            <a:ext cx="4053606" cy="51435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rgbClr val="000000"/>
                </a:solidFill>
              </a:defRPr>
            </a:lvl1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8" name="Tekstin paikkamerkki 2"/>
          <p:cNvSpPr>
            <a:spLocks noGrp="1"/>
          </p:cNvSpPr>
          <p:nvPr>
            <p:ph idx="19"/>
          </p:nvPr>
        </p:nvSpPr>
        <p:spPr>
          <a:xfrm>
            <a:off x="1072800" y="1584554"/>
            <a:ext cx="3844800" cy="28499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0"/>
              </a:spcBef>
              <a:spcAft>
                <a:spcPts val="7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rgbClr val="000000"/>
                </a:solidFill>
              </a:defRPr>
            </a:lvl1pPr>
            <a:lvl2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300" baseline="0">
                <a:solidFill>
                  <a:srgbClr val="000000"/>
                </a:solidFill>
              </a:defRPr>
            </a:lvl2pPr>
            <a:lvl3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100">
                <a:solidFill>
                  <a:srgbClr val="000000"/>
                </a:solidFill>
              </a:defRPr>
            </a:lvl3pPr>
            <a:lvl4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000">
                <a:solidFill>
                  <a:srgbClr val="000000"/>
                </a:solidFill>
              </a:defRPr>
            </a:lvl4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  <p:sp>
        <p:nvSpPr>
          <p:cNvPr id="9" name="Tekstin paikkamerkki 28"/>
          <p:cNvSpPr>
            <a:spLocks noGrp="1"/>
          </p:cNvSpPr>
          <p:nvPr>
            <p:ph type="body" sz="quarter" idx="21" hasCustomPrompt="1"/>
          </p:nvPr>
        </p:nvSpPr>
        <p:spPr>
          <a:xfrm>
            <a:off x="1072800" y="1104452"/>
            <a:ext cx="3844800" cy="365682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rgbClr val="000000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/>
              <a:t>Muokkaa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  <p:sp>
        <p:nvSpPr>
          <p:cNvPr id="10" name="Tekstin paikkamerkki 3"/>
          <p:cNvSpPr>
            <a:spLocks noGrp="1"/>
          </p:cNvSpPr>
          <p:nvPr>
            <p:ph type="body" sz="quarter" idx="18" hasCustomPrompt="1"/>
          </p:nvPr>
        </p:nvSpPr>
        <p:spPr>
          <a:xfrm>
            <a:off x="252000" y="290513"/>
            <a:ext cx="4320000" cy="250837"/>
          </a:xfrm>
          <a:prstGeom prst="rect">
            <a:avLst/>
          </a:prstGeom>
        </p:spPr>
        <p:txBody>
          <a:bodyPr anchor="t"/>
          <a:lstStyle>
            <a:lvl1pPr marL="2520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000" b="0" kern="1200" spc="0" baseline="0">
                <a:solidFill>
                  <a:schemeClr val="tx1"/>
                </a:solidFill>
              </a:defRPr>
            </a:lvl1pPr>
            <a:lvl2pPr marL="314865" indent="0">
              <a:buFontTx/>
              <a:buNone/>
              <a:defRPr/>
            </a:lvl2pPr>
            <a:lvl3pPr marL="629724" indent="0">
              <a:buFontTx/>
              <a:buNone/>
              <a:defRPr/>
            </a:lvl3pPr>
            <a:lvl4pPr marL="944589" indent="0">
              <a:buFontTx/>
              <a:buNone/>
              <a:defRPr/>
            </a:lvl4pPr>
            <a:lvl5pPr marL="1267851" indent="0">
              <a:buFontTx/>
              <a:buNone/>
              <a:defRPr/>
            </a:lvl5pPr>
          </a:lstStyle>
          <a:p>
            <a:pPr lvl="0"/>
            <a:r>
              <a:rPr lang="en-US" err="1"/>
              <a:t>Väliotsikko</a:t>
            </a:r>
            <a:r>
              <a:rPr lang="en-US"/>
              <a:t> </a:t>
            </a:r>
            <a:r>
              <a:rPr lang="en-US" err="1"/>
              <a:t>yläviitteenä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032161638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tödia pelkälle kuval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Kuvan paikkamerkki 6"/>
          <p:cNvSpPr>
            <a:spLocks noGrp="1"/>
          </p:cNvSpPr>
          <p:nvPr>
            <p:ph type="pic" sz="quarter" idx="20"/>
          </p:nvPr>
        </p:nvSpPr>
        <p:spPr>
          <a:xfrm>
            <a:off x="0" y="0"/>
            <a:ext cx="9144005" cy="51435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rgbClr val="000000"/>
                </a:solidFill>
              </a:defRPr>
            </a:lvl1pPr>
          </a:lstStyle>
          <a:p>
            <a:r>
              <a:rPr lang="fi-FI"/>
              <a:t>Lisää kuva napsauttamalla kuvaketta</a:t>
            </a:r>
          </a:p>
        </p:txBody>
      </p:sp>
    </p:spTree>
    <p:extLst>
      <p:ext uri="{BB962C8B-B14F-4D97-AF65-F5344CB8AC3E}">
        <p14:creationId xmlns:p14="http://schemas.microsoft.com/office/powerpoint/2010/main" val="964117059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tödia taulukoil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Kuva 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624" y="368923"/>
            <a:ext cx="437056" cy="437032"/>
          </a:xfrm>
          <a:prstGeom prst="rect">
            <a:avLst/>
          </a:prstGeom>
        </p:spPr>
      </p:pic>
      <p:sp>
        <p:nvSpPr>
          <p:cNvPr id="9" name="Tekstin paikkamerkki 3"/>
          <p:cNvSpPr>
            <a:spLocks noGrp="1"/>
          </p:cNvSpPr>
          <p:nvPr>
            <p:ph type="body" sz="quarter" idx="18" hasCustomPrompt="1"/>
          </p:nvPr>
        </p:nvSpPr>
        <p:spPr>
          <a:xfrm>
            <a:off x="252000" y="290513"/>
            <a:ext cx="4320000" cy="250837"/>
          </a:xfrm>
          <a:prstGeom prst="rect">
            <a:avLst/>
          </a:prstGeom>
        </p:spPr>
        <p:txBody>
          <a:bodyPr anchor="t"/>
          <a:lstStyle>
            <a:lvl1pPr marL="2520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000" b="0" kern="1200" spc="0" baseline="0">
                <a:solidFill>
                  <a:schemeClr val="tx1"/>
                </a:solidFill>
              </a:defRPr>
            </a:lvl1pPr>
            <a:lvl2pPr marL="314865" indent="0">
              <a:buFontTx/>
              <a:buNone/>
              <a:defRPr/>
            </a:lvl2pPr>
            <a:lvl3pPr marL="629724" indent="0">
              <a:buFontTx/>
              <a:buNone/>
              <a:defRPr/>
            </a:lvl3pPr>
            <a:lvl4pPr marL="944589" indent="0">
              <a:buFontTx/>
              <a:buNone/>
              <a:defRPr/>
            </a:lvl4pPr>
            <a:lvl5pPr marL="1267851" indent="0">
              <a:buFontTx/>
              <a:buNone/>
              <a:defRPr/>
            </a:lvl5pPr>
          </a:lstStyle>
          <a:p>
            <a:pPr lvl="0"/>
            <a:r>
              <a:rPr lang="en-US" err="1"/>
              <a:t>Väliotsikko</a:t>
            </a:r>
            <a:r>
              <a:rPr lang="en-US"/>
              <a:t> </a:t>
            </a:r>
            <a:r>
              <a:rPr lang="en-US" err="1"/>
              <a:t>yläviitteenä</a:t>
            </a:r>
            <a:endParaRPr lang="fi-FI"/>
          </a:p>
        </p:txBody>
      </p:sp>
      <p:sp>
        <p:nvSpPr>
          <p:cNvPr id="11" name="Tekstin paikkamerkki 2"/>
          <p:cNvSpPr>
            <a:spLocks noGrp="1"/>
          </p:cNvSpPr>
          <p:nvPr>
            <p:ph type="body" sz="quarter" idx="23" hasCustomPrompt="1"/>
          </p:nvPr>
        </p:nvSpPr>
        <p:spPr>
          <a:xfrm>
            <a:off x="2334682" y="4727574"/>
            <a:ext cx="2971717" cy="165163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700" spc="0" baseline="0"/>
            </a:lvl1pPr>
          </a:lstStyle>
          <a:p>
            <a:pPr lvl="0"/>
            <a:r>
              <a:rPr lang="fi-FI"/>
              <a:t>Lähde tähän</a:t>
            </a:r>
          </a:p>
        </p:txBody>
      </p:sp>
      <p:sp>
        <p:nvSpPr>
          <p:cNvPr id="19" name="Tekstin paikkamerkki 28"/>
          <p:cNvSpPr>
            <a:spLocks noGrp="1"/>
          </p:cNvSpPr>
          <p:nvPr>
            <p:ph type="body" sz="quarter" idx="21" hasCustomPrompt="1"/>
          </p:nvPr>
        </p:nvSpPr>
        <p:spPr>
          <a:xfrm>
            <a:off x="1072799" y="1102950"/>
            <a:ext cx="6868801" cy="367183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rgbClr val="000000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/>
              <a:t>Muokkaa väliotsikkoa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  <p:sp>
        <p:nvSpPr>
          <p:cNvPr id="20" name="Sisällön paikkamerkki 4"/>
          <p:cNvSpPr>
            <a:spLocks noGrp="1"/>
          </p:cNvSpPr>
          <p:nvPr>
            <p:ph sz="quarter" idx="17"/>
          </p:nvPr>
        </p:nvSpPr>
        <p:spPr>
          <a:xfrm>
            <a:off x="1201739" y="1584200"/>
            <a:ext cx="6739862" cy="3010469"/>
          </a:xfrm>
        </p:spPr>
        <p:txBody>
          <a:bodyPr/>
          <a:lstStyle>
            <a:lvl1pPr marL="241200" indent="-212400">
              <a:buFont typeface="Arial" panose="020B0604020202020204" pitchFamily="34" charset="0"/>
              <a:buChar char="•"/>
              <a:defRPr/>
            </a:lvl1pPr>
            <a:lvl2pPr marL="471332" indent="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FontTx/>
              <a:buNone/>
              <a:defRPr/>
            </a:lvl2pPr>
            <a:lvl3pPr marL="786191" indent="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FontTx/>
              <a:buNone/>
              <a:defRPr/>
            </a:lvl3pPr>
            <a:lvl4pPr marL="1109451" indent="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FontTx/>
              <a:buNone/>
              <a:defRPr/>
            </a:lvl4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24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/>
            </a:lvl1pPr>
          </a:lstStyle>
          <a:p>
            <a:fld id="{6FCB6B90-8271-4E8F-82C1-E646FBB48A2E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25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/>
          <a:p>
            <a:fld id="{C26F1C2C-1F3D-4324-8DB1-2B3A728EB293}" type="datetime1">
              <a:rPr lang="fi-FI" smtClean="0"/>
              <a:t>5.2.2024</a:t>
            </a:fld>
            <a:endParaRPr lang="fi-FI"/>
          </a:p>
        </p:txBody>
      </p:sp>
      <p:sp>
        <p:nvSpPr>
          <p:cNvPr id="26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/>
          <a:p>
            <a:r>
              <a:rPr lang="fi-FI"/>
              <a:t>Teknologiateollisuus</a:t>
            </a:r>
          </a:p>
        </p:txBody>
      </p:sp>
    </p:spTree>
    <p:extLst>
      <p:ext uri="{BB962C8B-B14F-4D97-AF65-F5344CB8AC3E}">
        <p14:creationId xmlns:p14="http://schemas.microsoft.com/office/powerpoint/2010/main" val="875942832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tödia tekstille ja taulukol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Kuva 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624" y="368923"/>
            <a:ext cx="437056" cy="437032"/>
          </a:xfrm>
          <a:prstGeom prst="rect">
            <a:avLst/>
          </a:prstGeom>
        </p:spPr>
      </p:pic>
      <p:sp>
        <p:nvSpPr>
          <p:cNvPr id="17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/>
            </a:lvl1pPr>
          </a:lstStyle>
          <a:p>
            <a:fld id="{6FCB6B90-8271-4E8F-82C1-E646FBB48A2E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18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/>
          <a:p>
            <a:fld id="{00B1868B-515C-4A84-A79A-DDEC623D6CDB}" type="datetime1">
              <a:rPr lang="fi-FI" smtClean="0"/>
              <a:t>5.2.2024</a:t>
            </a:fld>
            <a:endParaRPr lang="fi-FI"/>
          </a:p>
        </p:txBody>
      </p:sp>
      <p:sp>
        <p:nvSpPr>
          <p:cNvPr id="19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/>
          <a:p>
            <a:r>
              <a:rPr lang="fi-FI"/>
              <a:t>Teknologiateollisuus</a:t>
            </a:r>
          </a:p>
        </p:txBody>
      </p:sp>
      <p:sp>
        <p:nvSpPr>
          <p:cNvPr id="16" name="Tekstin paikkamerkki 2"/>
          <p:cNvSpPr>
            <a:spLocks noGrp="1"/>
          </p:cNvSpPr>
          <p:nvPr>
            <p:ph type="body" sz="quarter" idx="18" hasCustomPrompt="1"/>
          </p:nvPr>
        </p:nvSpPr>
        <p:spPr>
          <a:xfrm>
            <a:off x="2334682" y="4727574"/>
            <a:ext cx="2971717" cy="165163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700" spc="0" baseline="0"/>
            </a:lvl1pPr>
          </a:lstStyle>
          <a:p>
            <a:pPr lvl="0"/>
            <a:r>
              <a:rPr lang="fi-FI"/>
              <a:t>Lähde tähän</a:t>
            </a:r>
          </a:p>
        </p:txBody>
      </p:sp>
      <p:sp>
        <p:nvSpPr>
          <p:cNvPr id="9" name="Tekstin paikkamerkki 28"/>
          <p:cNvSpPr>
            <a:spLocks noGrp="1"/>
          </p:cNvSpPr>
          <p:nvPr>
            <p:ph type="body" sz="quarter" idx="21" hasCustomPrompt="1"/>
          </p:nvPr>
        </p:nvSpPr>
        <p:spPr>
          <a:xfrm>
            <a:off x="1072799" y="1102950"/>
            <a:ext cx="6868801" cy="367183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rgbClr val="000000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/>
              <a:t>Muokkaa väliotsikkoa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  <p:sp>
        <p:nvSpPr>
          <p:cNvPr id="11" name="Tekstin paikkamerkki 3"/>
          <p:cNvSpPr>
            <a:spLocks noGrp="1"/>
          </p:cNvSpPr>
          <p:nvPr>
            <p:ph type="body" sz="quarter" idx="22" hasCustomPrompt="1"/>
          </p:nvPr>
        </p:nvSpPr>
        <p:spPr>
          <a:xfrm>
            <a:off x="252000" y="290513"/>
            <a:ext cx="4320000" cy="250837"/>
          </a:xfrm>
          <a:prstGeom prst="rect">
            <a:avLst/>
          </a:prstGeom>
        </p:spPr>
        <p:txBody>
          <a:bodyPr anchor="t"/>
          <a:lstStyle>
            <a:lvl1pPr marL="2520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000" b="0" kern="1200" spc="0" baseline="0">
                <a:solidFill>
                  <a:schemeClr val="tx1"/>
                </a:solidFill>
              </a:defRPr>
            </a:lvl1pPr>
            <a:lvl2pPr marL="314865" indent="0">
              <a:buFontTx/>
              <a:buNone/>
              <a:defRPr/>
            </a:lvl2pPr>
            <a:lvl3pPr marL="629724" indent="0">
              <a:buFontTx/>
              <a:buNone/>
              <a:defRPr/>
            </a:lvl3pPr>
            <a:lvl4pPr marL="944589" indent="0">
              <a:buFontTx/>
              <a:buNone/>
              <a:defRPr/>
            </a:lvl4pPr>
            <a:lvl5pPr marL="1267851" indent="0">
              <a:buFontTx/>
              <a:buNone/>
              <a:defRPr/>
            </a:lvl5pPr>
          </a:lstStyle>
          <a:p>
            <a:pPr lvl="0"/>
            <a:r>
              <a:rPr lang="en-US" err="1"/>
              <a:t>Väliotsikko</a:t>
            </a:r>
            <a:r>
              <a:rPr lang="en-US"/>
              <a:t> </a:t>
            </a:r>
            <a:r>
              <a:rPr lang="en-US" err="1"/>
              <a:t>yläviitteenä</a:t>
            </a:r>
            <a:endParaRPr lang="fi-FI"/>
          </a:p>
        </p:txBody>
      </p:sp>
      <p:sp>
        <p:nvSpPr>
          <p:cNvPr id="13" name="Sisällön paikkamerkki 4"/>
          <p:cNvSpPr>
            <a:spLocks noGrp="1"/>
          </p:cNvSpPr>
          <p:nvPr>
            <p:ph sz="quarter" idx="23" hasCustomPrompt="1"/>
          </p:nvPr>
        </p:nvSpPr>
        <p:spPr>
          <a:xfrm>
            <a:off x="4572001" y="1584200"/>
            <a:ext cx="3369600" cy="2892550"/>
          </a:xfrm>
        </p:spPr>
        <p:txBody>
          <a:bodyPr/>
          <a:lstStyle>
            <a:lvl1pPr marL="0" indent="0">
              <a:buFontTx/>
              <a:buNone/>
              <a:defRPr/>
            </a:lvl1pPr>
            <a:lvl2pPr marL="471332" indent="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FontTx/>
              <a:buNone/>
              <a:defRPr/>
            </a:lvl2pPr>
            <a:lvl3pPr marL="786191" indent="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FontTx/>
              <a:buNone/>
              <a:defRPr/>
            </a:lvl3pPr>
            <a:lvl4pPr marL="1109451" indent="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FontTx/>
              <a:buNone/>
              <a:defRPr/>
            </a:lvl4pPr>
          </a:lstStyle>
          <a:p>
            <a:pPr lvl="0"/>
            <a:r>
              <a:rPr lang="fi-FI"/>
              <a:t>Lisää objekti</a:t>
            </a:r>
          </a:p>
        </p:txBody>
      </p:sp>
      <p:sp>
        <p:nvSpPr>
          <p:cNvPr id="12" name="Tekstin paikkamerkki 2"/>
          <p:cNvSpPr>
            <a:spLocks noGrp="1"/>
          </p:cNvSpPr>
          <p:nvPr>
            <p:ph idx="19"/>
          </p:nvPr>
        </p:nvSpPr>
        <p:spPr>
          <a:xfrm>
            <a:off x="1072800" y="1582404"/>
            <a:ext cx="3499200" cy="289434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rgbClr val="000000"/>
                </a:solidFill>
              </a:defRPr>
            </a:lvl1pPr>
            <a:lvl2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300" baseline="0">
                <a:solidFill>
                  <a:srgbClr val="000000"/>
                </a:solidFill>
              </a:defRPr>
            </a:lvl2pPr>
            <a:lvl3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050">
                <a:solidFill>
                  <a:srgbClr val="000000"/>
                </a:solidFill>
              </a:defRPr>
            </a:lvl3pPr>
            <a:lvl4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050">
                <a:solidFill>
                  <a:srgbClr val="000000"/>
                </a:solidFill>
              </a:defRPr>
            </a:lvl4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</p:spTree>
    <p:extLst>
      <p:ext uri="{BB962C8B-B14F-4D97-AF65-F5344CB8AC3E}">
        <p14:creationId xmlns:p14="http://schemas.microsoft.com/office/powerpoint/2010/main" val="2687386369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tödia isoille taulukoil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ekstin paikkamerkki 28"/>
          <p:cNvSpPr>
            <a:spLocks noGrp="1"/>
          </p:cNvSpPr>
          <p:nvPr>
            <p:ph type="body" sz="quarter" idx="15" hasCustomPrompt="1"/>
          </p:nvPr>
        </p:nvSpPr>
        <p:spPr>
          <a:xfrm>
            <a:off x="252000" y="282150"/>
            <a:ext cx="7992000" cy="648000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>
                <a:solidFill>
                  <a:srgbClr val="000000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/>
              <a:t>Muokkaa väliotsikkoa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  <p:pic>
        <p:nvPicPr>
          <p:cNvPr id="10" name="Kuva 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624" y="368923"/>
            <a:ext cx="437056" cy="437032"/>
          </a:xfrm>
          <a:prstGeom prst="rect">
            <a:avLst/>
          </a:prstGeom>
        </p:spPr>
      </p:pic>
      <p:sp>
        <p:nvSpPr>
          <p:cNvPr id="17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/>
            </a:lvl1pPr>
          </a:lstStyle>
          <a:p>
            <a:fld id="{6FCB6B90-8271-4E8F-82C1-E646FBB48A2E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18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/>
          <a:p>
            <a:fld id="{E70C97DB-DA9C-4CFA-B970-B8599B25F3E4}" type="datetime1">
              <a:rPr lang="fi-FI" smtClean="0"/>
              <a:t>5.2.2024</a:t>
            </a:fld>
            <a:endParaRPr lang="fi-FI"/>
          </a:p>
        </p:txBody>
      </p:sp>
      <p:sp>
        <p:nvSpPr>
          <p:cNvPr id="19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/>
          <a:p>
            <a:r>
              <a:rPr lang="fi-FI"/>
              <a:t>Teknologiateollisuus</a:t>
            </a:r>
          </a:p>
        </p:txBody>
      </p:sp>
      <p:sp>
        <p:nvSpPr>
          <p:cNvPr id="5" name="Sisällön paikkamerkki 4"/>
          <p:cNvSpPr>
            <a:spLocks noGrp="1"/>
          </p:cNvSpPr>
          <p:nvPr>
            <p:ph sz="quarter" idx="17"/>
          </p:nvPr>
        </p:nvSpPr>
        <p:spPr>
          <a:xfrm>
            <a:off x="381000" y="1103313"/>
            <a:ext cx="8391525" cy="3541712"/>
          </a:xfrm>
        </p:spPr>
        <p:txBody>
          <a:bodyPr/>
          <a:lstStyle>
            <a:lvl1pPr marL="0" indent="0">
              <a:buFontTx/>
              <a:buNone/>
              <a:defRPr/>
            </a:lvl1pPr>
            <a:lvl2pPr marL="471332" indent="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FontTx/>
              <a:buNone/>
              <a:defRPr/>
            </a:lvl2pPr>
            <a:lvl3pPr marL="786191" indent="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FontTx/>
              <a:buNone/>
              <a:defRPr/>
            </a:lvl3pPr>
            <a:lvl4pPr marL="1109451" indent="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FontTx/>
              <a:buNone/>
              <a:defRPr/>
            </a:lvl4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16" name="Tekstin paikkamerkki 2"/>
          <p:cNvSpPr>
            <a:spLocks noGrp="1"/>
          </p:cNvSpPr>
          <p:nvPr>
            <p:ph type="body" sz="quarter" idx="18" hasCustomPrompt="1"/>
          </p:nvPr>
        </p:nvSpPr>
        <p:spPr>
          <a:xfrm>
            <a:off x="2334682" y="4727574"/>
            <a:ext cx="2971717" cy="165163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700" spc="0" baseline="0"/>
            </a:lvl1pPr>
          </a:lstStyle>
          <a:p>
            <a:pPr lvl="0"/>
            <a:r>
              <a:rPr lang="fi-FI"/>
              <a:t>Lähde tähän</a:t>
            </a:r>
          </a:p>
        </p:txBody>
      </p:sp>
    </p:spTree>
    <p:extLst>
      <p:ext uri="{BB962C8B-B14F-4D97-AF65-F5344CB8AC3E}">
        <p14:creationId xmlns:p14="http://schemas.microsoft.com/office/powerpoint/2010/main" val="1067460176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yhjä 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uva 1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624" y="368923"/>
            <a:ext cx="437056" cy="437032"/>
          </a:xfrm>
          <a:prstGeom prst="rect">
            <a:avLst/>
          </a:prstGeom>
        </p:spPr>
      </p:pic>
      <p:sp>
        <p:nvSpPr>
          <p:cNvPr id="3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/>
            </a:lvl1pPr>
          </a:lstStyle>
          <a:p>
            <a:fld id="{6FCB6B90-8271-4E8F-82C1-E646FBB48A2E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4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/>
          <a:p>
            <a:fld id="{E70C97DB-DA9C-4CFA-B970-B8599B25F3E4}" type="datetime1">
              <a:rPr lang="fi-FI" smtClean="0"/>
              <a:t>5.2.2024</a:t>
            </a:fld>
            <a:endParaRPr lang="fi-FI"/>
          </a:p>
        </p:txBody>
      </p:sp>
      <p:sp>
        <p:nvSpPr>
          <p:cNvPr id="5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/>
          <a:p>
            <a:r>
              <a:rPr lang="fi-FI"/>
              <a:t>Teknologiateollisuus</a:t>
            </a:r>
          </a:p>
        </p:txBody>
      </p:sp>
      <p:sp>
        <p:nvSpPr>
          <p:cNvPr id="7" name="Tekstin paikkamerkki 3"/>
          <p:cNvSpPr>
            <a:spLocks noGrp="1"/>
          </p:cNvSpPr>
          <p:nvPr>
            <p:ph type="body" sz="quarter" idx="22" hasCustomPrompt="1"/>
          </p:nvPr>
        </p:nvSpPr>
        <p:spPr>
          <a:xfrm>
            <a:off x="252000" y="290513"/>
            <a:ext cx="4320000" cy="250837"/>
          </a:xfrm>
          <a:prstGeom prst="rect">
            <a:avLst/>
          </a:prstGeom>
        </p:spPr>
        <p:txBody>
          <a:bodyPr anchor="t"/>
          <a:lstStyle>
            <a:lvl1pPr marL="2520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000" b="0" kern="1200" spc="0" baseline="0">
                <a:solidFill>
                  <a:schemeClr val="tx1"/>
                </a:solidFill>
              </a:defRPr>
            </a:lvl1pPr>
            <a:lvl2pPr marL="314865" indent="0">
              <a:buFontTx/>
              <a:buNone/>
              <a:defRPr/>
            </a:lvl2pPr>
            <a:lvl3pPr marL="629724" indent="0">
              <a:buFontTx/>
              <a:buNone/>
              <a:defRPr/>
            </a:lvl3pPr>
            <a:lvl4pPr marL="944589" indent="0">
              <a:buFontTx/>
              <a:buNone/>
              <a:defRPr/>
            </a:lvl4pPr>
            <a:lvl5pPr marL="1267851" indent="0">
              <a:buFontTx/>
              <a:buNone/>
              <a:defRPr/>
            </a:lvl5pPr>
          </a:lstStyle>
          <a:p>
            <a:pPr lvl="0"/>
            <a:r>
              <a:rPr lang="en-US" err="1"/>
              <a:t>Väliotsikko</a:t>
            </a:r>
            <a:r>
              <a:rPr lang="en-US"/>
              <a:t> </a:t>
            </a:r>
            <a:r>
              <a:rPr lang="en-US" err="1"/>
              <a:t>yläviitteenä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583285883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- valkoin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Kuva 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624" y="368923"/>
            <a:ext cx="437056" cy="437032"/>
          </a:xfrm>
          <a:prstGeom prst="rect">
            <a:avLst/>
          </a:prstGeom>
        </p:spPr>
      </p:pic>
      <p:sp>
        <p:nvSpPr>
          <p:cNvPr id="14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/>
            </a:lvl1pPr>
          </a:lstStyle>
          <a:p>
            <a:fld id="{6FCB6B90-8271-4E8F-82C1-E646FBB48A2E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15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/>
          <a:p>
            <a:fld id="{8D9E7F89-CFBC-40A6-849E-791F2CE17670}" type="datetime1">
              <a:rPr lang="fi-FI" smtClean="0"/>
              <a:t>5.2.2024</a:t>
            </a:fld>
            <a:endParaRPr lang="fi-FI"/>
          </a:p>
        </p:txBody>
      </p:sp>
      <p:sp>
        <p:nvSpPr>
          <p:cNvPr id="17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/>
          <a:p>
            <a:r>
              <a:rPr lang="fi-FI"/>
              <a:t>Teknologiateollisuus</a:t>
            </a:r>
          </a:p>
        </p:txBody>
      </p:sp>
      <p:sp>
        <p:nvSpPr>
          <p:cNvPr id="11" name="Tekstin paikkamerkki 28"/>
          <p:cNvSpPr>
            <a:spLocks noGrp="1"/>
          </p:cNvSpPr>
          <p:nvPr>
            <p:ph type="body" sz="quarter" idx="22" hasCustomPrompt="1"/>
          </p:nvPr>
        </p:nvSpPr>
        <p:spPr>
          <a:xfrm>
            <a:off x="1072800" y="1913747"/>
            <a:ext cx="7171200" cy="1176411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rgbClr val="000000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/>
              <a:t>Muokkaa väliotsikkoa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207341520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tekstille ja kuvalle - valkoine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Kuvan paikkamerkki 6"/>
          <p:cNvSpPr>
            <a:spLocks noGrp="1"/>
          </p:cNvSpPr>
          <p:nvPr>
            <p:ph type="pic" sz="quarter" idx="18"/>
          </p:nvPr>
        </p:nvSpPr>
        <p:spPr>
          <a:xfrm>
            <a:off x="5090400" y="0"/>
            <a:ext cx="4053605" cy="51435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rgbClr val="000000"/>
                </a:solidFill>
              </a:defRPr>
            </a:lvl1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9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fld id="{4D1D5393-FFB8-4AFB-965F-DF835FFEFFC2}" type="datetime1">
              <a:rPr lang="fi-FI" smtClean="0"/>
              <a:t>5.2.2024</a:t>
            </a:fld>
            <a:endParaRPr lang="fi-FI"/>
          </a:p>
        </p:txBody>
      </p:sp>
      <p:sp>
        <p:nvSpPr>
          <p:cNvPr id="10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fi-FI"/>
              <a:t>Teknologiateollisuus</a:t>
            </a:r>
          </a:p>
        </p:txBody>
      </p:sp>
      <p:sp>
        <p:nvSpPr>
          <p:cNvPr id="7" name="Tekstin paikkamerkki 2"/>
          <p:cNvSpPr>
            <a:spLocks noGrp="1"/>
          </p:cNvSpPr>
          <p:nvPr>
            <p:ph idx="21"/>
          </p:nvPr>
        </p:nvSpPr>
        <p:spPr>
          <a:xfrm>
            <a:off x="1072800" y="1585226"/>
            <a:ext cx="3844800" cy="28499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rgbClr val="000000"/>
                </a:solidFill>
              </a:defRPr>
            </a:lvl1pPr>
            <a:lvl2pPr indent="-158400">
              <a:buSzPct val="125000"/>
              <a:defRPr sz="1300" baseline="0">
                <a:solidFill>
                  <a:srgbClr val="000000"/>
                </a:solidFill>
              </a:defRPr>
            </a:lvl2pPr>
            <a:lvl3pPr indent="-158400">
              <a:buSzPct val="125000"/>
              <a:defRPr sz="1100">
                <a:solidFill>
                  <a:srgbClr val="000000"/>
                </a:solidFill>
              </a:defRPr>
            </a:lvl3pPr>
            <a:lvl4pPr indent="-158400">
              <a:buSzPct val="125000"/>
              <a:defRPr sz="1000">
                <a:solidFill>
                  <a:srgbClr val="000000"/>
                </a:solidFill>
              </a:defRPr>
            </a:lvl4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  <p:sp>
        <p:nvSpPr>
          <p:cNvPr id="8" name="Tekstin paikkamerkki 28"/>
          <p:cNvSpPr>
            <a:spLocks noGrp="1"/>
          </p:cNvSpPr>
          <p:nvPr>
            <p:ph type="body" sz="quarter" idx="22" hasCustomPrompt="1"/>
          </p:nvPr>
        </p:nvSpPr>
        <p:spPr>
          <a:xfrm>
            <a:off x="1072800" y="1102950"/>
            <a:ext cx="3844800" cy="367183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rgbClr val="000000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/>
              <a:t>Muokkaa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021886745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- turkoosi">
    <p:bg>
      <p:bgPr>
        <a:solidFill>
          <a:srgbClr val="0ACFC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004" y="370433"/>
            <a:ext cx="437200" cy="437174"/>
          </a:xfrm>
          <a:prstGeom prst="rect">
            <a:avLst/>
          </a:prstGeom>
        </p:spPr>
      </p:pic>
      <p:sp>
        <p:nvSpPr>
          <p:cNvPr id="9" name="Tekstin paikkamerkki 28"/>
          <p:cNvSpPr>
            <a:spLocks noGrp="1"/>
          </p:cNvSpPr>
          <p:nvPr>
            <p:ph type="body" sz="quarter" idx="15" hasCustomPrompt="1"/>
          </p:nvPr>
        </p:nvSpPr>
        <p:spPr>
          <a:xfrm>
            <a:off x="1072800" y="1924882"/>
            <a:ext cx="6977283" cy="1165268"/>
          </a:xfrm>
          <a:prstGeom prst="rect">
            <a:avLst/>
          </a:prstGeom>
        </p:spPr>
        <p:txBody>
          <a:bodyPr/>
          <a:lstStyle>
            <a:lvl1pPr marL="10800" indent="0">
              <a:lnSpc>
                <a:spcPts val="27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/>
              <a:t>Muokkaa väliotsikkoa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  <p:sp>
        <p:nvSpPr>
          <p:cNvPr id="10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>
                <a:solidFill>
                  <a:schemeClr val="bg1"/>
                </a:solidFill>
              </a:defRPr>
            </a:lvl1pPr>
          </a:lstStyle>
          <a:p>
            <a:fld id="{6FCB6B90-8271-4E8F-82C1-E646FBB48A2E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12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BD49F65-936D-47C1-B476-B10D0AC9DEC4}" type="datetime1">
              <a:rPr lang="fi-FI" smtClean="0"/>
              <a:t>5.2.2024</a:t>
            </a:fld>
            <a:endParaRPr lang="fi-FI"/>
          </a:p>
        </p:txBody>
      </p:sp>
      <p:sp>
        <p:nvSpPr>
          <p:cNvPr id="14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Teknologiateollisuus</a:t>
            </a:r>
          </a:p>
        </p:txBody>
      </p:sp>
    </p:spTree>
    <p:extLst>
      <p:ext uri="{BB962C8B-B14F-4D97-AF65-F5344CB8AC3E}">
        <p14:creationId xmlns:p14="http://schemas.microsoft.com/office/powerpoint/2010/main" val="456958868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tekstille ja kuvalle - turkoosi">
    <p:bg>
      <p:bgPr>
        <a:solidFill>
          <a:srgbClr val="0ACFC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Kuvan paikkamerkki 6"/>
          <p:cNvSpPr>
            <a:spLocks noGrp="1"/>
          </p:cNvSpPr>
          <p:nvPr>
            <p:ph type="pic" sz="quarter" idx="18"/>
          </p:nvPr>
        </p:nvSpPr>
        <p:spPr>
          <a:xfrm>
            <a:off x="5090400" y="0"/>
            <a:ext cx="4053605" cy="51435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chemeClr val="bg1"/>
                </a:solidFill>
              </a:defRPr>
            </a:lvl1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9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E114E9B-AF34-462B-9107-FB4A4FE20955}" type="datetime1">
              <a:rPr lang="fi-FI" smtClean="0"/>
              <a:t>5.2.2024</a:t>
            </a:fld>
            <a:endParaRPr lang="fi-FI"/>
          </a:p>
        </p:txBody>
      </p:sp>
      <p:sp>
        <p:nvSpPr>
          <p:cNvPr id="10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Teknologiateollisuus</a:t>
            </a:r>
          </a:p>
        </p:txBody>
      </p:sp>
      <p:sp>
        <p:nvSpPr>
          <p:cNvPr id="7" name="Tekstin paikkamerkki 2"/>
          <p:cNvSpPr>
            <a:spLocks noGrp="1"/>
          </p:cNvSpPr>
          <p:nvPr>
            <p:ph idx="21"/>
          </p:nvPr>
        </p:nvSpPr>
        <p:spPr>
          <a:xfrm>
            <a:off x="1072800" y="1583052"/>
            <a:ext cx="3844800" cy="28499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chemeClr val="bg1"/>
                </a:solidFill>
              </a:defRPr>
            </a:lvl1pPr>
            <a:lvl2pPr indent="-158400">
              <a:buSzPct val="125000"/>
              <a:defRPr sz="1300" baseline="0">
                <a:solidFill>
                  <a:schemeClr val="bg1"/>
                </a:solidFill>
              </a:defRPr>
            </a:lvl2pPr>
            <a:lvl3pPr indent="-158400">
              <a:buSzPct val="125000"/>
              <a:defRPr sz="1100">
                <a:solidFill>
                  <a:schemeClr val="bg1"/>
                </a:solidFill>
              </a:defRPr>
            </a:lvl3pPr>
            <a:lvl4pPr indent="-158400">
              <a:buSzPct val="125000"/>
              <a:defRPr sz="1000">
                <a:solidFill>
                  <a:schemeClr val="bg1"/>
                </a:solidFill>
              </a:defRPr>
            </a:lvl4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  <p:sp>
        <p:nvSpPr>
          <p:cNvPr id="8" name="Tekstin paikkamerkki 28"/>
          <p:cNvSpPr>
            <a:spLocks noGrp="1"/>
          </p:cNvSpPr>
          <p:nvPr>
            <p:ph type="body" sz="quarter" idx="22" hasCustomPrompt="1"/>
          </p:nvPr>
        </p:nvSpPr>
        <p:spPr>
          <a:xfrm>
            <a:off x="1072800" y="1102950"/>
            <a:ext cx="3844800" cy="367183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/>
              <a:t>Muokkaa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005528484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- petroli">
    <p:bg>
      <p:bgPr>
        <a:solidFill>
          <a:srgbClr val="0F78B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004" y="370433"/>
            <a:ext cx="437200" cy="437174"/>
          </a:xfrm>
          <a:prstGeom prst="rect">
            <a:avLst/>
          </a:prstGeom>
        </p:spPr>
      </p:pic>
      <p:sp>
        <p:nvSpPr>
          <p:cNvPr id="10" name="Tekstin paikkamerkki 28"/>
          <p:cNvSpPr>
            <a:spLocks noGrp="1"/>
          </p:cNvSpPr>
          <p:nvPr>
            <p:ph type="body" sz="quarter" idx="15" hasCustomPrompt="1"/>
          </p:nvPr>
        </p:nvSpPr>
        <p:spPr>
          <a:xfrm>
            <a:off x="1072800" y="1924882"/>
            <a:ext cx="6977283" cy="1165268"/>
          </a:xfrm>
          <a:prstGeom prst="rect">
            <a:avLst/>
          </a:prstGeom>
        </p:spPr>
        <p:txBody>
          <a:bodyPr/>
          <a:lstStyle>
            <a:lvl1pPr marL="10800" indent="0">
              <a:lnSpc>
                <a:spcPts val="27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/>
              <a:t>Muokkaa väliotsikkoa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  <p:sp>
        <p:nvSpPr>
          <p:cNvPr id="12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>
                <a:solidFill>
                  <a:schemeClr val="bg1"/>
                </a:solidFill>
              </a:defRPr>
            </a:lvl1pPr>
          </a:lstStyle>
          <a:p>
            <a:fld id="{6FCB6B90-8271-4E8F-82C1-E646FBB48A2E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14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7D0C29F-D373-4791-88C9-86C29F06AD83}" type="datetime1">
              <a:rPr lang="fi-FI" smtClean="0"/>
              <a:t>5.2.2024</a:t>
            </a:fld>
            <a:endParaRPr lang="fi-FI"/>
          </a:p>
        </p:txBody>
      </p:sp>
      <p:sp>
        <p:nvSpPr>
          <p:cNvPr id="15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Teknologiateollisuus</a:t>
            </a:r>
          </a:p>
        </p:txBody>
      </p:sp>
    </p:spTree>
    <p:extLst>
      <p:ext uri="{BB962C8B-B14F-4D97-AF65-F5344CB8AC3E}">
        <p14:creationId xmlns:p14="http://schemas.microsoft.com/office/powerpoint/2010/main" val="1747701072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tekstille ja kuvalle - petroli">
    <p:bg>
      <p:bgPr>
        <a:solidFill>
          <a:srgbClr val="0F78B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Kuvan paikkamerkki 6"/>
          <p:cNvSpPr>
            <a:spLocks noGrp="1"/>
          </p:cNvSpPr>
          <p:nvPr>
            <p:ph type="pic" sz="quarter" idx="18"/>
          </p:nvPr>
        </p:nvSpPr>
        <p:spPr>
          <a:xfrm>
            <a:off x="5090400" y="0"/>
            <a:ext cx="4053605" cy="51435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chemeClr val="bg1"/>
                </a:solidFill>
              </a:defRPr>
            </a:lvl1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9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5C870B0A-5FAA-48CC-9422-68AAC5A5CADB}" type="datetime1">
              <a:rPr lang="fi-FI" smtClean="0"/>
              <a:t>5.2.2024</a:t>
            </a:fld>
            <a:endParaRPr lang="fi-FI"/>
          </a:p>
        </p:txBody>
      </p:sp>
      <p:sp>
        <p:nvSpPr>
          <p:cNvPr id="10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Teknologiateollisuus</a:t>
            </a:r>
          </a:p>
        </p:txBody>
      </p:sp>
      <p:sp>
        <p:nvSpPr>
          <p:cNvPr id="11" name="Tekstin paikkamerkki 2"/>
          <p:cNvSpPr>
            <a:spLocks noGrp="1"/>
          </p:cNvSpPr>
          <p:nvPr>
            <p:ph idx="21"/>
          </p:nvPr>
        </p:nvSpPr>
        <p:spPr>
          <a:xfrm>
            <a:off x="1072800" y="1584884"/>
            <a:ext cx="3844800" cy="28499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chemeClr val="bg1"/>
                </a:solidFill>
              </a:defRPr>
            </a:lvl1pPr>
            <a:lvl2pPr indent="-158400">
              <a:buSzPct val="125000"/>
              <a:defRPr sz="1300" baseline="0">
                <a:solidFill>
                  <a:schemeClr val="bg1"/>
                </a:solidFill>
              </a:defRPr>
            </a:lvl2pPr>
            <a:lvl3pPr indent="-158400">
              <a:buSzPct val="125000"/>
              <a:defRPr sz="1100">
                <a:solidFill>
                  <a:schemeClr val="bg1"/>
                </a:solidFill>
              </a:defRPr>
            </a:lvl3pPr>
            <a:lvl4pPr indent="-158400">
              <a:buSzPct val="125000"/>
              <a:defRPr sz="1000">
                <a:solidFill>
                  <a:schemeClr val="bg1"/>
                </a:solidFill>
              </a:defRPr>
            </a:lvl4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  <p:sp>
        <p:nvSpPr>
          <p:cNvPr id="12" name="Tekstin paikkamerkki 28"/>
          <p:cNvSpPr>
            <a:spLocks noGrp="1"/>
          </p:cNvSpPr>
          <p:nvPr>
            <p:ph type="body" sz="quarter" idx="22" hasCustomPrompt="1"/>
          </p:nvPr>
        </p:nvSpPr>
        <p:spPr>
          <a:xfrm>
            <a:off x="1072800" y="1102950"/>
            <a:ext cx="3844800" cy="367183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/>
              <a:t>Muokkaa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647428192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- sininen">
    <p:bg>
      <p:bgPr>
        <a:solidFill>
          <a:srgbClr val="141F9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004" y="370433"/>
            <a:ext cx="437200" cy="437174"/>
          </a:xfrm>
          <a:prstGeom prst="rect">
            <a:avLst/>
          </a:prstGeom>
        </p:spPr>
      </p:pic>
      <p:sp>
        <p:nvSpPr>
          <p:cNvPr id="10" name="Tekstin paikkamerkki 28"/>
          <p:cNvSpPr>
            <a:spLocks noGrp="1"/>
          </p:cNvSpPr>
          <p:nvPr>
            <p:ph type="body" sz="quarter" idx="15" hasCustomPrompt="1"/>
          </p:nvPr>
        </p:nvSpPr>
        <p:spPr>
          <a:xfrm>
            <a:off x="1072800" y="1924882"/>
            <a:ext cx="6977283" cy="1165268"/>
          </a:xfrm>
          <a:prstGeom prst="rect">
            <a:avLst/>
          </a:prstGeom>
        </p:spPr>
        <p:txBody>
          <a:bodyPr/>
          <a:lstStyle>
            <a:lvl1pPr marL="10800" indent="0">
              <a:lnSpc>
                <a:spcPts val="27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/>
              <a:t>Muokkaa väliotsikkoa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  <p:sp>
        <p:nvSpPr>
          <p:cNvPr id="12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>
                <a:solidFill>
                  <a:schemeClr val="bg1"/>
                </a:solidFill>
              </a:defRPr>
            </a:lvl1pPr>
          </a:lstStyle>
          <a:p>
            <a:fld id="{6FCB6B90-8271-4E8F-82C1-E646FBB48A2E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14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3A50D0A-99B9-48FE-8B08-047EE10ADBDA}" type="datetime1">
              <a:rPr lang="fi-FI" smtClean="0"/>
              <a:t>5.2.2024</a:t>
            </a:fld>
            <a:endParaRPr lang="fi-FI"/>
          </a:p>
        </p:txBody>
      </p:sp>
      <p:sp>
        <p:nvSpPr>
          <p:cNvPr id="15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Teknologiateollisuus</a:t>
            </a:r>
          </a:p>
        </p:txBody>
      </p:sp>
    </p:spTree>
    <p:extLst>
      <p:ext uri="{BB962C8B-B14F-4D97-AF65-F5344CB8AC3E}">
        <p14:creationId xmlns:p14="http://schemas.microsoft.com/office/powerpoint/2010/main" val="4062311651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tekstille ja kuvalle - sininen">
    <p:bg>
      <p:bgPr>
        <a:solidFill>
          <a:srgbClr val="141F9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Kuvan paikkamerkki 6"/>
          <p:cNvSpPr>
            <a:spLocks noGrp="1"/>
          </p:cNvSpPr>
          <p:nvPr>
            <p:ph type="pic" sz="quarter" idx="18"/>
          </p:nvPr>
        </p:nvSpPr>
        <p:spPr>
          <a:xfrm>
            <a:off x="5090400" y="0"/>
            <a:ext cx="4053605" cy="51435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chemeClr val="bg1"/>
                </a:solidFill>
              </a:defRPr>
            </a:lvl1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9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1EF2A4B-BD6C-442B-B37A-933F3A2F5101}" type="datetime1">
              <a:rPr lang="fi-FI" smtClean="0"/>
              <a:t>5.2.2024</a:t>
            </a:fld>
            <a:endParaRPr lang="fi-FI"/>
          </a:p>
        </p:txBody>
      </p:sp>
      <p:sp>
        <p:nvSpPr>
          <p:cNvPr id="10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Teknologiateollisuus</a:t>
            </a:r>
          </a:p>
        </p:txBody>
      </p:sp>
      <p:sp>
        <p:nvSpPr>
          <p:cNvPr id="7" name="Tekstin paikkamerkki 2"/>
          <p:cNvSpPr>
            <a:spLocks noGrp="1"/>
          </p:cNvSpPr>
          <p:nvPr>
            <p:ph idx="21"/>
          </p:nvPr>
        </p:nvSpPr>
        <p:spPr>
          <a:xfrm>
            <a:off x="1072800" y="1585226"/>
            <a:ext cx="3844800" cy="28499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chemeClr val="bg1"/>
                </a:solidFill>
              </a:defRPr>
            </a:lvl1pPr>
            <a:lvl2pPr indent="-158400">
              <a:buSzPct val="125000"/>
              <a:defRPr sz="1300" baseline="0">
                <a:solidFill>
                  <a:schemeClr val="bg1"/>
                </a:solidFill>
              </a:defRPr>
            </a:lvl2pPr>
            <a:lvl3pPr indent="-158400">
              <a:buSzPct val="125000"/>
              <a:defRPr sz="1100">
                <a:solidFill>
                  <a:schemeClr val="bg1"/>
                </a:solidFill>
              </a:defRPr>
            </a:lvl3pPr>
            <a:lvl4pPr indent="-158400">
              <a:buSzPct val="125000"/>
              <a:defRPr sz="1000">
                <a:solidFill>
                  <a:schemeClr val="bg1"/>
                </a:solidFill>
              </a:defRPr>
            </a:lvl4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  <p:sp>
        <p:nvSpPr>
          <p:cNvPr id="8" name="Tekstin paikkamerkki 28"/>
          <p:cNvSpPr>
            <a:spLocks noGrp="1"/>
          </p:cNvSpPr>
          <p:nvPr>
            <p:ph type="body" sz="quarter" idx="22" hasCustomPrompt="1"/>
          </p:nvPr>
        </p:nvSpPr>
        <p:spPr>
          <a:xfrm>
            <a:off x="1072800" y="1102950"/>
            <a:ext cx="3844800" cy="367183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/>
              <a:t>Muokkaa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781393815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- violetti">
    <p:bg>
      <p:bgPr>
        <a:solidFill>
          <a:srgbClr val="8A0FA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004" y="370433"/>
            <a:ext cx="437200" cy="437174"/>
          </a:xfrm>
          <a:prstGeom prst="rect">
            <a:avLst/>
          </a:prstGeom>
        </p:spPr>
      </p:pic>
      <p:sp>
        <p:nvSpPr>
          <p:cNvPr id="10" name="Tekstin paikkamerkki 28"/>
          <p:cNvSpPr>
            <a:spLocks noGrp="1"/>
          </p:cNvSpPr>
          <p:nvPr>
            <p:ph type="body" sz="quarter" idx="15" hasCustomPrompt="1"/>
          </p:nvPr>
        </p:nvSpPr>
        <p:spPr>
          <a:xfrm>
            <a:off x="1072800" y="1924882"/>
            <a:ext cx="6977283" cy="1165268"/>
          </a:xfrm>
          <a:prstGeom prst="rect">
            <a:avLst/>
          </a:prstGeom>
        </p:spPr>
        <p:txBody>
          <a:bodyPr/>
          <a:lstStyle>
            <a:lvl1pPr marL="10800" indent="0">
              <a:lnSpc>
                <a:spcPts val="27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/>
              <a:t>Muokkaa väliotsikkoa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  <p:sp>
        <p:nvSpPr>
          <p:cNvPr id="12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>
                <a:solidFill>
                  <a:schemeClr val="bg1"/>
                </a:solidFill>
              </a:defRPr>
            </a:lvl1pPr>
          </a:lstStyle>
          <a:p>
            <a:fld id="{6FCB6B90-8271-4E8F-82C1-E646FBB48A2E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14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AA3CBEF-2865-4434-A020-1FAA7DCEF42D}" type="datetime1">
              <a:rPr lang="fi-FI" smtClean="0"/>
              <a:t>5.2.2024</a:t>
            </a:fld>
            <a:endParaRPr lang="fi-FI"/>
          </a:p>
        </p:txBody>
      </p:sp>
      <p:sp>
        <p:nvSpPr>
          <p:cNvPr id="15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Teknologiateollisuus</a:t>
            </a:r>
          </a:p>
        </p:txBody>
      </p:sp>
    </p:spTree>
    <p:extLst>
      <p:ext uri="{BB962C8B-B14F-4D97-AF65-F5344CB8AC3E}">
        <p14:creationId xmlns:p14="http://schemas.microsoft.com/office/powerpoint/2010/main" val="330501944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äivämäärän paikkamerkki 3"/>
          <p:cNvSpPr>
            <a:spLocks noGrp="1"/>
          </p:cNvSpPr>
          <p:nvPr>
            <p:ph type="dt" sz="half" idx="2"/>
          </p:nvPr>
        </p:nvSpPr>
        <p:spPr>
          <a:xfrm>
            <a:off x="282027" y="4728047"/>
            <a:ext cx="919711" cy="163042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7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fld id="{1B16F53B-7158-4458-A0D4-1436C88C6842}" type="datetime1">
              <a:rPr lang="fi-FI" smtClean="0"/>
              <a:t>5.2.2024</a:t>
            </a:fld>
            <a:endParaRPr lang="fi-FI"/>
          </a:p>
        </p:txBody>
      </p:sp>
      <p:sp>
        <p:nvSpPr>
          <p:cNvPr id="8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1111307" y="4728047"/>
            <a:ext cx="1296094" cy="163042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7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fi-FI"/>
              <a:t>Teknologiateollisuus</a:t>
            </a:r>
          </a:p>
        </p:txBody>
      </p:sp>
      <p:sp>
        <p:nvSpPr>
          <p:cNvPr id="26" name="Tekstin paikkamerkki 3"/>
          <p:cNvSpPr>
            <a:spLocks noGrp="1"/>
          </p:cNvSpPr>
          <p:nvPr>
            <p:ph type="body" idx="1"/>
          </p:nvPr>
        </p:nvSpPr>
        <p:spPr>
          <a:xfrm>
            <a:off x="1072801" y="1583532"/>
            <a:ext cx="7171199" cy="289321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  <p:sp>
        <p:nvSpPr>
          <p:cNvPr id="27" name="Otsikon paikkamerkki 2"/>
          <p:cNvSpPr>
            <a:spLocks noGrp="1"/>
          </p:cNvSpPr>
          <p:nvPr>
            <p:ph type="title"/>
          </p:nvPr>
        </p:nvSpPr>
        <p:spPr>
          <a:xfrm>
            <a:off x="1072801" y="1102950"/>
            <a:ext cx="7171199" cy="36718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fi-FI"/>
              <a:t>Muokkaa </a:t>
            </a:r>
            <a:r>
              <a:rPr lang="fi-FI" err="1"/>
              <a:t>perustyyl</a:t>
            </a:r>
            <a:r>
              <a:rPr lang="fi-FI"/>
              <a:t>.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  <p:sp>
        <p:nvSpPr>
          <p:cNvPr id="13" name="Dian numeron paikkamerkki 1"/>
          <p:cNvSpPr>
            <a:spLocks noGrp="1"/>
          </p:cNvSpPr>
          <p:nvPr>
            <p:ph type="sldNum" sz="quarter" idx="4"/>
          </p:nvPr>
        </p:nvSpPr>
        <p:spPr>
          <a:xfrm>
            <a:off x="8005977" y="4729163"/>
            <a:ext cx="863990" cy="166687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700">
                <a:solidFill>
                  <a:schemeClr val="tx1"/>
                </a:solidFill>
              </a:defRPr>
            </a:lvl1pPr>
          </a:lstStyle>
          <a:p>
            <a:fld id="{6FCB6B90-8271-4E8F-82C1-E646FBB48A2E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7299422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701" r:id="rId2"/>
    <p:sldLayoutId id="2147483664" r:id="rId3"/>
    <p:sldLayoutId id="2147483679" r:id="rId4"/>
    <p:sldLayoutId id="2147483665" r:id="rId5"/>
    <p:sldLayoutId id="2147483681" r:id="rId6"/>
    <p:sldLayoutId id="2147483666" r:id="rId7"/>
    <p:sldLayoutId id="2147483682" r:id="rId8"/>
    <p:sldLayoutId id="2147483667" r:id="rId9"/>
    <p:sldLayoutId id="2147483683" r:id="rId10"/>
    <p:sldLayoutId id="2147483668" r:id="rId11"/>
    <p:sldLayoutId id="2147483684" r:id="rId12"/>
    <p:sldLayoutId id="2147483669" r:id="rId13"/>
    <p:sldLayoutId id="2147483685" r:id="rId14"/>
    <p:sldLayoutId id="2147483670" r:id="rId15"/>
    <p:sldLayoutId id="2147483686" r:id="rId16"/>
    <p:sldLayoutId id="2147483671" r:id="rId17"/>
    <p:sldLayoutId id="2147483687" r:id="rId18"/>
    <p:sldLayoutId id="2147483702" r:id="rId19"/>
    <p:sldLayoutId id="2147483704" r:id="rId20"/>
    <p:sldLayoutId id="2147483680" r:id="rId21"/>
    <p:sldLayoutId id="2147483674" r:id="rId22"/>
    <p:sldLayoutId id="2147483691" r:id="rId23"/>
    <p:sldLayoutId id="2147483700" r:id="rId24"/>
    <p:sldLayoutId id="2147483696" r:id="rId25"/>
    <p:sldLayoutId id="2147483673" r:id="rId26"/>
    <p:sldLayoutId id="2147483703" r:id="rId27"/>
    <p:sldLayoutId id="2147483707" r:id="rId28"/>
    <p:sldLayoutId id="2147483708" r:id="rId29"/>
  </p:sldLayoutIdLst>
  <p:transition spd="med">
    <p:fade/>
  </p:transition>
  <p:hf hdr="0"/>
  <p:txStyles>
    <p:titleStyle>
      <a:lvl1pPr marL="14400" algn="l" defTabSz="806052" rtl="0" eaLnBrk="1" latinLnBrk="0" hangingPunct="1">
        <a:lnSpc>
          <a:spcPts val="2700"/>
        </a:lnSpc>
        <a:spcBef>
          <a:spcPts val="0"/>
        </a:spcBef>
        <a:spcAft>
          <a:spcPts val="0"/>
        </a:spcAft>
        <a:buNone/>
        <a:defRPr sz="2200" b="1" kern="1200" spc="-35" baseline="0">
          <a:solidFill>
            <a:srgbClr val="000000"/>
          </a:solidFill>
          <a:latin typeface="+mj-lt"/>
          <a:ea typeface="Adobe Fan Heiti Std B" panose="020B0700000000000000" pitchFamily="34" charset="-128"/>
          <a:cs typeface="Adobe Hebrew" panose="02040503050201020203" pitchFamily="18" charset="-79"/>
        </a:defRPr>
      </a:lvl1pPr>
    </p:titleStyle>
    <p:bodyStyle>
      <a:lvl1pPr marL="234000" indent="-212400" algn="l" defTabSz="806052" rtl="0" eaLnBrk="1" latinLnBrk="0" hangingPunct="1">
        <a:lnSpc>
          <a:spcPts val="2000"/>
        </a:lnSpc>
        <a:spcBef>
          <a:spcPts val="400"/>
        </a:spcBef>
        <a:spcAft>
          <a:spcPts val="300"/>
        </a:spcAft>
        <a:buClrTx/>
        <a:buSzPct val="125000"/>
        <a:buFont typeface="Arial" panose="020B0604020202020204" pitchFamily="34" charset="0"/>
        <a:buChar char="•"/>
        <a:defRPr sz="1600" kern="1200" spc="-35" baseline="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1pPr>
      <a:lvl2pPr marL="629732" indent="-158400" algn="l" defTabSz="806052" rtl="0" eaLnBrk="1" latinLnBrk="0" hangingPunct="1">
        <a:lnSpc>
          <a:spcPts val="1800"/>
        </a:lnSpc>
        <a:spcBef>
          <a:spcPts val="200"/>
        </a:spcBef>
        <a:spcAft>
          <a:spcPts val="200"/>
        </a:spcAft>
        <a:buClrTx/>
        <a:buSzPct val="125000"/>
        <a:buFont typeface="Arial" pitchFamily="34" charset="0"/>
        <a:buChar char="–"/>
        <a:defRPr sz="1300" kern="1200" spc="-35" baseline="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2pPr>
      <a:lvl3pPr marL="944591" indent="-158400" algn="l" defTabSz="806052" rtl="0" eaLnBrk="1" latinLnBrk="0" hangingPunct="1">
        <a:lnSpc>
          <a:spcPts val="1800"/>
        </a:lnSpc>
        <a:spcBef>
          <a:spcPts val="200"/>
        </a:spcBef>
        <a:spcAft>
          <a:spcPts val="200"/>
        </a:spcAft>
        <a:buClrTx/>
        <a:buSzPct val="125000"/>
        <a:buFont typeface="Arial" panose="020B0604020202020204" pitchFamily="34" charset="0"/>
        <a:buChar char="•"/>
        <a:defRPr sz="1050" kern="1200" spc="-35" baseline="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3pPr>
      <a:lvl4pPr marL="1267851" indent="-158400" algn="l" defTabSz="806052" rtl="0" eaLnBrk="1" latinLnBrk="0" hangingPunct="1">
        <a:lnSpc>
          <a:spcPts val="1800"/>
        </a:lnSpc>
        <a:spcBef>
          <a:spcPts val="200"/>
        </a:spcBef>
        <a:spcAft>
          <a:spcPts val="200"/>
        </a:spcAft>
        <a:buClrTx/>
        <a:buSzPct val="125000"/>
        <a:buFont typeface="Arial" pitchFamily="34" charset="0"/>
        <a:buChar char="–"/>
        <a:defRPr sz="1050" kern="1200" spc="-35" baseline="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4pPr>
      <a:lvl5pPr marL="1582718" indent="-158400" algn="l" defTabSz="806052" rtl="0" eaLnBrk="1" latinLnBrk="0" hangingPunct="1">
        <a:lnSpc>
          <a:spcPts val="2000"/>
        </a:lnSpc>
        <a:spcBef>
          <a:spcPts val="400"/>
        </a:spcBef>
        <a:spcAft>
          <a:spcPts val="300"/>
        </a:spcAft>
        <a:buClrTx/>
        <a:buSzPct val="125000"/>
        <a:buFont typeface="Arial" panose="020B0604020202020204" pitchFamily="34" charset="0"/>
        <a:buChar char="•"/>
        <a:defRPr sz="1000" kern="1200" spc="-35" baseline="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5pPr>
      <a:lvl6pPr marL="2216640" indent="-201515" algn="l" defTabSz="806052" rtl="0" eaLnBrk="1" latinLnBrk="0" hangingPunct="1">
        <a:spcBef>
          <a:spcPct val="20000"/>
        </a:spcBef>
        <a:buFont typeface="Arial" pitchFamily="34" charset="0"/>
        <a:buChar char="•"/>
        <a:defRPr sz="1856" kern="1200">
          <a:solidFill>
            <a:schemeClr val="tx1"/>
          </a:solidFill>
          <a:latin typeface="+mn-lt"/>
          <a:ea typeface="+mn-ea"/>
          <a:cs typeface="+mn-cs"/>
        </a:defRPr>
      </a:lvl6pPr>
      <a:lvl7pPr marL="2619666" indent="-201515" algn="l" defTabSz="806052" rtl="0" eaLnBrk="1" latinLnBrk="0" hangingPunct="1">
        <a:spcBef>
          <a:spcPct val="20000"/>
        </a:spcBef>
        <a:buFont typeface="Arial" pitchFamily="34" charset="0"/>
        <a:buChar char="•"/>
        <a:defRPr sz="1856" kern="1200">
          <a:solidFill>
            <a:schemeClr val="tx1"/>
          </a:solidFill>
          <a:latin typeface="+mn-lt"/>
          <a:ea typeface="+mn-ea"/>
          <a:cs typeface="+mn-cs"/>
        </a:defRPr>
      </a:lvl7pPr>
      <a:lvl8pPr marL="3022694" indent="-201515" algn="l" defTabSz="806052" rtl="0" eaLnBrk="1" latinLnBrk="0" hangingPunct="1">
        <a:spcBef>
          <a:spcPct val="20000"/>
        </a:spcBef>
        <a:buFont typeface="Arial" pitchFamily="34" charset="0"/>
        <a:buChar char="•"/>
        <a:defRPr sz="1856" kern="1200">
          <a:solidFill>
            <a:schemeClr val="tx1"/>
          </a:solidFill>
          <a:latin typeface="+mn-lt"/>
          <a:ea typeface="+mn-ea"/>
          <a:cs typeface="+mn-cs"/>
        </a:defRPr>
      </a:lvl8pPr>
      <a:lvl9pPr marL="3425719" indent="-201515" algn="l" defTabSz="806052" rtl="0" eaLnBrk="1" latinLnBrk="0" hangingPunct="1">
        <a:spcBef>
          <a:spcPct val="20000"/>
        </a:spcBef>
        <a:buFont typeface="Arial" pitchFamily="34" charset="0"/>
        <a:buChar char="•"/>
        <a:defRPr sz="1856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806052" rtl="0" eaLnBrk="1" latinLnBrk="0" hangingPunct="1">
        <a:defRPr sz="1587" kern="1200">
          <a:solidFill>
            <a:schemeClr val="tx1"/>
          </a:solidFill>
          <a:latin typeface="+mn-lt"/>
          <a:ea typeface="+mn-ea"/>
          <a:cs typeface="+mn-cs"/>
        </a:defRPr>
      </a:lvl1pPr>
      <a:lvl2pPr marL="403025" algn="l" defTabSz="806052" rtl="0" eaLnBrk="1" latinLnBrk="0" hangingPunct="1">
        <a:defRPr sz="1587" kern="1200">
          <a:solidFill>
            <a:schemeClr val="tx1"/>
          </a:solidFill>
          <a:latin typeface="+mn-lt"/>
          <a:ea typeface="+mn-ea"/>
          <a:cs typeface="+mn-cs"/>
        </a:defRPr>
      </a:lvl2pPr>
      <a:lvl3pPr marL="806052" algn="l" defTabSz="806052" rtl="0" eaLnBrk="1" latinLnBrk="0" hangingPunct="1">
        <a:defRPr sz="1587" kern="1200">
          <a:solidFill>
            <a:schemeClr val="tx1"/>
          </a:solidFill>
          <a:latin typeface="+mn-lt"/>
          <a:ea typeface="+mn-ea"/>
          <a:cs typeface="+mn-cs"/>
        </a:defRPr>
      </a:lvl3pPr>
      <a:lvl4pPr marL="1209078" algn="l" defTabSz="806052" rtl="0" eaLnBrk="1" latinLnBrk="0" hangingPunct="1">
        <a:defRPr sz="1587" kern="1200">
          <a:solidFill>
            <a:schemeClr val="tx1"/>
          </a:solidFill>
          <a:latin typeface="+mn-lt"/>
          <a:ea typeface="+mn-ea"/>
          <a:cs typeface="+mn-cs"/>
        </a:defRPr>
      </a:lvl4pPr>
      <a:lvl5pPr marL="1612105" algn="l" defTabSz="806052" rtl="0" eaLnBrk="1" latinLnBrk="0" hangingPunct="1">
        <a:defRPr sz="1587" kern="1200">
          <a:solidFill>
            <a:schemeClr val="tx1"/>
          </a:solidFill>
          <a:latin typeface="+mn-lt"/>
          <a:ea typeface="+mn-ea"/>
          <a:cs typeface="+mn-cs"/>
        </a:defRPr>
      </a:lvl5pPr>
      <a:lvl6pPr marL="2015123" algn="l" defTabSz="806052" rtl="0" eaLnBrk="1" latinLnBrk="0" hangingPunct="1">
        <a:defRPr sz="1587" kern="1200">
          <a:solidFill>
            <a:schemeClr val="tx1"/>
          </a:solidFill>
          <a:latin typeface="+mn-lt"/>
          <a:ea typeface="+mn-ea"/>
          <a:cs typeface="+mn-cs"/>
        </a:defRPr>
      </a:lvl6pPr>
      <a:lvl7pPr marL="2418157" algn="l" defTabSz="806052" rtl="0" eaLnBrk="1" latinLnBrk="0" hangingPunct="1">
        <a:defRPr sz="1587" kern="1200">
          <a:solidFill>
            <a:schemeClr val="tx1"/>
          </a:solidFill>
          <a:latin typeface="+mn-lt"/>
          <a:ea typeface="+mn-ea"/>
          <a:cs typeface="+mn-cs"/>
        </a:defRPr>
      </a:lvl7pPr>
      <a:lvl8pPr marL="2821180" algn="l" defTabSz="806052" rtl="0" eaLnBrk="1" latinLnBrk="0" hangingPunct="1">
        <a:defRPr sz="1587" kern="1200">
          <a:solidFill>
            <a:schemeClr val="tx1"/>
          </a:solidFill>
          <a:latin typeface="+mn-lt"/>
          <a:ea typeface="+mn-ea"/>
          <a:cs typeface="+mn-cs"/>
        </a:defRPr>
      </a:lvl8pPr>
      <a:lvl9pPr marL="3224205" algn="l" defTabSz="806052" rtl="0" eaLnBrk="1" latinLnBrk="0" hangingPunct="1">
        <a:defRPr sz="158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20" pos="5520" userDrawn="1">
          <p15:clr>
            <a:srgbClr val="F26B43"/>
          </p15:clr>
        </p15:guide>
        <p15:guide id="22" orient="horz" pos="3062" userDrawn="1">
          <p15:clr>
            <a:srgbClr val="F26B43"/>
          </p15:clr>
        </p15:guide>
        <p15:guide id="23" orient="horz" pos="232" userDrawn="1">
          <p15:clr>
            <a:srgbClr val="F26B43"/>
          </p15:clr>
        </p15:guide>
        <p15:guide id="26" pos="240" userDrawn="1">
          <p15:clr>
            <a:srgbClr val="F26B43"/>
          </p15:clr>
        </p15:guide>
        <p15:guide id="27" pos="757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2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2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2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2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oleObject" Target="../embeddings/oleObject6.bin"/><Relationship Id="rId1" Type="http://schemas.openxmlformats.org/officeDocument/2006/relationships/slideLayout" Target="../slideLayouts/slideLayout2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oleObject" Target="../embeddings/oleObject7.bin"/><Relationship Id="rId1" Type="http://schemas.openxmlformats.org/officeDocument/2006/relationships/slideLayout" Target="../slideLayouts/slideLayout2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2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2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2.xml"/><Relationship Id="rId1" Type="http://schemas.openxmlformats.org/officeDocument/2006/relationships/slideLayout" Target="../slideLayouts/slideLayout2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6.xml"/><Relationship Id="rId4" Type="http://schemas.openxmlformats.org/officeDocument/2006/relationships/image" Target="../media/image5.emf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3.xml"/><Relationship Id="rId1" Type="http://schemas.openxmlformats.org/officeDocument/2006/relationships/slideLayout" Target="../slideLayouts/slideLayout2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oleObject" Target="../embeddings/oleObject3.bin"/><Relationship Id="rId1" Type="http://schemas.openxmlformats.org/officeDocument/2006/relationships/slideLayout" Target="../slideLayouts/slideLayout2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6.xml"/><Relationship Id="rId4" Type="http://schemas.openxmlformats.org/officeDocument/2006/relationships/image" Target="../media/image7.emf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oleObject" Target="../embeddings/oleObject5.bin"/><Relationship Id="rId1" Type="http://schemas.openxmlformats.org/officeDocument/2006/relationships/slideLayout" Target="../slideLayouts/slideLayout2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>
            <a:extLst>
              <a:ext uri="{FF2B5EF4-FFF2-40B4-BE49-F238E27FC236}">
                <a16:creationId xmlns:a16="http://schemas.microsoft.com/office/drawing/2014/main" id="{112C9292-9197-DB92-CB4D-3F33941B66D0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fi-FI" dirty="0"/>
              <a:t>Inflaatio ja ohjauskorot USA:ssa ja euromaissa</a:t>
            </a:r>
          </a:p>
        </p:txBody>
      </p:sp>
      <p:sp>
        <p:nvSpPr>
          <p:cNvPr id="3" name="Dian numeron paikkamerkki 2">
            <a:extLst>
              <a:ext uri="{FF2B5EF4-FFF2-40B4-BE49-F238E27FC236}">
                <a16:creationId xmlns:a16="http://schemas.microsoft.com/office/drawing/2014/main" id="{3922461B-1047-6A5A-B871-DCFE1B6162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/>
              <a:pPr/>
              <a:t>1</a:t>
            </a:fld>
            <a:endParaRPr lang="fi-FI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E07D0A31-48D8-3B49-95DF-2E52E3299D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0C97DB-DA9C-4CFA-B970-B8599B25F3E4}" type="datetime1">
              <a:rPr lang="fi-FI" smtClean="0"/>
              <a:t>5.2.2024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F56E5B8F-B3B2-16F0-D1D4-EF51BED2A1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Teknologiateollisuus</a:t>
            </a:r>
          </a:p>
        </p:txBody>
      </p:sp>
      <p:sp>
        <p:nvSpPr>
          <p:cNvPr id="7" name="Tekstin paikkamerkki 6">
            <a:extLst>
              <a:ext uri="{FF2B5EF4-FFF2-40B4-BE49-F238E27FC236}">
                <a16:creationId xmlns:a16="http://schemas.microsoft.com/office/drawing/2014/main" id="{5EB608F3-72DB-D554-AFC1-480F6E30E850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fi-FI" dirty="0"/>
              <a:t>Lähde: </a:t>
            </a:r>
            <a:r>
              <a:rPr lang="fi-FI" dirty="0" err="1"/>
              <a:t>Macrobond</a:t>
            </a:r>
            <a:r>
              <a:rPr lang="fi-FI" dirty="0"/>
              <a:t>, FED, EKP </a:t>
            </a:r>
          </a:p>
        </p:txBody>
      </p:sp>
      <p:graphicFrame>
        <p:nvGraphicFramePr>
          <p:cNvPr id="9" name="Sisällön paikkamerkki 8">
            <a:extLst>
              <a:ext uri="{FF2B5EF4-FFF2-40B4-BE49-F238E27FC236}">
                <a16:creationId xmlns:a16="http://schemas.microsoft.com/office/drawing/2014/main" id="{CA0A2AEC-7FDD-4E0B-27E7-50597715D412}"/>
              </a:ext>
            </a:extLst>
          </p:cNvPr>
          <p:cNvGraphicFramePr>
            <a:graphicFrameLocks noGrp="1" noChangeAspect="1"/>
          </p:cNvGraphicFramePr>
          <p:nvPr>
            <p:ph sz="quarter" idx="17"/>
            <p:extLst>
              <p:ext uri="{D42A27DB-BD31-4B8C-83A1-F6EECF244321}">
                <p14:modId xmlns:p14="http://schemas.microsoft.com/office/powerpoint/2010/main" val="37510411"/>
              </p:ext>
            </p:extLst>
          </p:nvPr>
        </p:nvGraphicFramePr>
        <p:xfrm>
          <a:off x="383718" y="1103313"/>
          <a:ext cx="8386088" cy="35417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Macrobond document" r:id="rId2" imgW="13193184" imgH="5572640" progId="Mbnd.mbnd">
                  <p:embed/>
                </p:oleObj>
              </mc:Choice>
              <mc:Fallback>
                <p:oleObj name="Macrobond document" r:id="rId2" imgW="13193184" imgH="5572640" progId="Mbnd.mbnd">
                  <p:embed/>
                  <p:pic>
                    <p:nvPicPr>
                      <p:cNvPr id="9" name="Sisällön paikkamerkki 8">
                        <a:extLst>
                          <a:ext uri="{FF2B5EF4-FFF2-40B4-BE49-F238E27FC236}">
                            <a16:creationId xmlns:a16="http://schemas.microsoft.com/office/drawing/2014/main" id="{CA0A2AEC-7FDD-4E0B-27E7-50597715D41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383718" y="1103313"/>
                        <a:ext cx="8386088" cy="35417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199606453"/>
      </p:ext>
    </p:extLst>
  </p:cSld>
  <p:clrMapOvr>
    <a:masterClrMapping/>
  </p:clrMapOvr>
  <p:transition spd="med"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71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fi-FI"/>
              <a:t>Teknologiateollisuuden* tilauskanta Suomessa  </a:t>
            </a:r>
          </a:p>
        </p:txBody>
      </p:sp>
      <p:sp>
        <p:nvSpPr>
          <p:cNvPr id="3" name="Dian numeron paikkamerkki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7987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FCB6B90-8271-4E8F-82C1-E646FBB48A2E}" type="slidenum">
              <a:rPr kumimoji="0" lang="fi-FI" sz="700" b="0" i="0" u="none" strike="noStrike" kern="1200" cap="none" spc="0" normalizeH="0" baseline="0" noProof="0" smtClean="0">
                <a:ln>
                  <a:noFill/>
                </a:ln>
                <a:solidFill>
                  <a:srgbClr val="29282E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pPr marL="0" marR="0" lvl="0" indent="0" algn="r" defTabSz="67987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fi-FI" sz="700" b="0" i="0" u="none" strike="noStrike" kern="1200" cap="none" spc="0" normalizeH="0" baseline="0" noProof="0">
              <a:ln>
                <a:noFill/>
              </a:ln>
              <a:solidFill>
                <a:srgbClr val="29282E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67987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70C97DB-DA9C-4CFA-B970-B8599B25F3E4}" type="datetime1">
              <a:rPr kumimoji="0" lang="fi-FI" sz="700" b="0" i="0" u="none" strike="noStrike" kern="1200" cap="none" spc="0" normalizeH="0" baseline="0" noProof="0" smtClean="0">
                <a:ln>
                  <a:noFill/>
                </a:ln>
                <a:solidFill>
                  <a:srgbClr val="29282E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</a:rPr>
              <a:pPr marL="0" marR="0" lvl="0" indent="0" algn="l" defTabSz="67987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5.2.2024</a:t>
            </a:fld>
            <a:endParaRPr kumimoji="0" lang="fi-FI" sz="700" b="0" i="0" u="none" strike="noStrike" kern="1200" cap="none" spc="0" normalizeH="0" baseline="0" noProof="0">
              <a:ln>
                <a:noFill/>
              </a:ln>
              <a:solidFill>
                <a:srgbClr val="29282E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67987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700" b="0" i="0" u="none" strike="noStrike" kern="1200" cap="none" spc="0" normalizeH="0" baseline="0" noProof="0">
                <a:ln>
                  <a:noFill/>
                </a:ln>
                <a:solidFill>
                  <a:srgbClr val="29282E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</a:rPr>
              <a:t>Teknologiateollisuus</a:t>
            </a:r>
          </a:p>
        </p:txBody>
      </p:sp>
      <p:sp>
        <p:nvSpPr>
          <p:cNvPr id="7" name="Tekstin paikkamerkki 6"/>
          <p:cNvSpPr>
            <a:spLocks noGrp="1"/>
          </p:cNvSpPr>
          <p:nvPr>
            <p:ph type="body" sz="quarter" idx="18"/>
          </p:nvPr>
        </p:nvSpPr>
        <p:spPr>
          <a:xfrm>
            <a:off x="2334682" y="4727574"/>
            <a:ext cx="4570154" cy="241813"/>
          </a:xfrm>
        </p:spPr>
        <p:txBody>
          <a:bodyPr/>
          <a:lstStyle/>
          <a:p>
            <a:r>
              <a:rPr lang="fi-FI" dirty="0"/>
              <a:t>Lähde: Teknologiateollisuus ry:n tilauskantatiedustelun vastaajayritykset, </a:t>
            </a:r>
          </a:p>
          <a:p>
            <a:r>
              <a:rPr lang="fi-FI" dirty="0"/>
              <a:t>viimeisin tieto 31.12.2023.</a:t>
            </a:r>
          </a:p>
        </p:txBody>
      </p:sp>
      <p:graphicFrame>
        <p:nvGraphicFramePr>
          <p:cNvPr id="8" name="Object 3"/>
          <p:cNvGraphicFramePr>
            <a:graphicFrameLocks noGrp="1" noChangeAspect="1"/>
          </p:cNvGraphicFramePr>
          <p:nvPr>
            <p:ph sz="quarter" idx="17"/>
            <p:extLst>
              <p:ext uri="{D42A27DB-BD31-4B8C-83A1-F6EECF244321}">
                <p14:modId xmlns:p14="http://schemas.microsoft.com/office/powerpoint/2010/main" val="4133144590"/>
              </p:ext>
            </p:extLst>
          </p:nvPr>
        </p:nvGraphicFramePr>
        <p:xfrm>
          <a:off x="179512" y="1016527"/>
          <a:ext cx="8856984" cy="28512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0" name="Text Box 7"/>
          <p:cNvSpPr txBox="1">
            <a:spLocks noChangeArrowheads="1"/>
          </p:cNvSpPr>
          <p:nvPr/>
        </p:nvSpPr>
        <p:spPr bwMode="auto">
          <a:xfrm>
            <a:off x="990389" y="1095112"/>
            <a:ext cx="2375726" cy="245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3381" tIns="41690" rIns="83381" bIns="41690">
            <a:spAutoFit/>
          </a:bodyPr>
          <a:lstStyle>
            <a:lvl1pPr defTabSz="827088">
              <a:defRPr>
                <a:solidFill>
                  <a:schemeClr val="tx1"/>
                </a:solidFill>
                <a:latin typeface="Arial" charset="0"/>
              </a:defRPr>
            </a:lvl1pPr>
            <a:lvl2pPr marL="414338" defTabSz="827088">
              <a:defRPr>
                <a:solidFill>
                  <a:schemeClr val="tx1"/>
                </a:solidFill>
                <a:latin typeface="Arial" charset="0"/>
              </a:defRPr>
            </a:lvl2pPr>
            <a:lvl3pPr marL="827088" defTabSz="827088">
              <a:defRPr>
                <a:solidFill>
                  <a:schemeClr val="tx1"/>
                </a:solidFill>
                <a:latin typeface="Arial" charset="0"/>
              </a:defRPr>
            </a:lvl3pPr>
            <a:lvl4pPr marL="1241425" defTabSz="827088">
              <a:defRPr>
                <a:solidFill>
                  <a:schemeClr val="tx1"/>
                </a:solidFill>
                <a:latin typeface="Arial" charset="0"/>
              </a:defRPr>
            </a:lvl4pPr>
            <a:lvl5pPr marL="1655763" defTabSz="827088">
              <a:defRPr>
                <a:solidFill>
                  <a:schemeClr val="tx1"/>
                </a:solidFill>
                <a:latin typeface="Arial" charset="0"/>
              </a:defRPr>
            </a:lvl5pPr>
            <a:lvl6pPr marL="2112963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570163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027363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484563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l" defTabSz="82708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050" b="0" i="0" u="none" strike="noStrike" kern="1200" cap="none" spc="0" normalizeH="0" baseline="0" noProof="0">
                <a:ln>
                  <a:noFill/>
                </a:ln>
                <a:solidFill>
                  <a:srgbClr val="29282E"/>
                </a:solidFill>
                <a:effectLst/>
                <a:uLnTx/>
                <a:uFillTx/>
                <a:latin typeface="Verdana"/>
                <a:ea typeface="ＭＳ Ｐゴシック" pitchFamily="34" charset="-128"/>
                <a:cs typeface="+mn-cs"/>
              </a:rPr>
              <a:t>Miljoonaa euroa, käyvin hinnoin </a:t>
            </a:r>
          </a:p>
        </p:txBody>
      </p:sp>
      <p:graphicFrame>
        <p:nvGraphicFramePr>
          <p:cNvPr id="11" name="Taulukko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81086730"/>
              </p:ext>
            </p:extLst>
          </p:nvPr>
        </p:nvGraphicFramePr>
        <p:xfrm>
          <a:off x="3470383" y="3923754"/>
          <a:ext cx="3835454" cy="803820"/>
        </p:xfrm>
        <a:graphic>
          <a:graphicData uri="http://schemas.openxmlformats.org/drawingml/2006/table">
            <a:tbl>
              <a:tblPr/>
              <a:tblGrid>
                <a:gridCol w="82940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3034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7570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00955"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r>
                        <a:rPr lang="fi-FI" sz="900" b="0" i="0" u="none" strike="noStrike" baseline="0" noProof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Muutos:</a:t>
                      </a:r>
                    </a:p>
                  </a:txBody>
                  <a:tcPr marL="15998" marR="15998" marT="15998" marB="15998" anchor="ctr"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FFFFFF"/>
                      </a:solidFill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b"/>
                      <a:r>
                        <a:rPr lang="fi-FI" sz="900" u="none" strike="noStrike" baseline="0" noProof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31.12.2023 / 31.12.2022</a:t>
                      </a:r>
                      <a:endParaRPr lang="fi-FI" sz="900" b="0" i="0" u="none" strike="noStrike" baseline="0" noProof="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15998" marT="15998" marB="15998" anchor="ctr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FFFFFF"/>
                      </a:solidFill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b"/>
                      <a:r>
                        <a:rPr lang="fi-FI" sz="900" u="none" strike="noStrike" baseline="0" noProof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31.12.2023 / 30.9.2023</a:t>
                      </a:r>
                      <a:endParaRPr lang="fi-FI" sz="900" b="0" i="0" u="none" strike="noStrike" baseline="0" noProof="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15998" marT="15998" marB="15998" anchor="ctr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00955"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r>
                        <a:rPr lang="fi-FI" sz="900" u="none" strike="noStrike" baseline="0" noProof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Vientiin:</a:t>
                      </a:r>
                      <a:endParaRPr lang="fi-FI" sz="900" b="0" i="0" u="none" strike="noStrike" baseline="0" noProof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15998" marT="15998" marB="15998" anchor="ctr"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r" fontAlgn="b"/>
                      <a:r>
                        <a:rPr lang="fi-FI" sz="900" b="0" i="0" u="none" strike="noStrike" baseline="0" noProof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-19 %</a:t>
                      </a:r>
                    </a:p>
                  </a:txBody>
                  <a:tcPr marL="15998" marR="479927" marT="15998" marB="15998" anchor="ctr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r" fontAlgn="b"/>
                      <a:r>
                        <a:rPr lang="fi-FI" sz="900" b="0" i="0" u="none" strike="noStrike" baseline="0" noProof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-5 %</a:t>
                      </a:r>
                    </a:p>
                  </a:txBody>
                  <a:tcPr marL="15998" marR="479927" marT="15998" marB="15998" anchor="ctr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FFFF"/>
                      </a:solidFill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00955"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r>
                        <a:rPr lang="fi-FI" sz="900" u="none" strike="noStrike" baseline="0" noProof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Kotimaahan:</a:t>
                      </a:r>
                      <a:endParaRPr lang="fi-FI" sz="900" b="0" i="0" u="none" strike="noStrike" baseline="0" noProof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15998" marT="15998" marB="15998" anchor="ctr"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r" fontAlgn="b"/>
                      <a:r>
                        <a:rPr lang="fi-FI" sz="900" b="0" i="0" u="none" strike="noStrike" baseline="0" noProof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-5 %</a:t>
                      </a:r>
                    </a:p>
                  </a:txBody>
                  <a:tcPr marL="15998" marR="479927" marT="15998" marB="15998" anchor="ctr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r" fontAlgn="b"/>
                      <a:r>
                        <a:rPr lang="fi-FI" sz="900" b="0" i="0" u="none" strike="noStrike" baseline="0" noProof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0 %</a:t>
                      </a:r>
                    </a:p>
                  </a:txBody>
                  <a:tcPr marL="15998" marR="479927" marT="15998" marB="15998" anchor="ctr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FFFF"/>
                      </a:solidFill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00955"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r>
                        <a:rPr lang="fi-FI" sz="900" u="none" strike="noStrike" baseline="0" noProof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Yhteensä:</a:t>
                      </a:r>
                      <a:endParaRPr lang="fi-FI" sz="900" b="0" i="0" u="none" strike="noStrike" baseline="0" noProof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15998" marT="15998" marB="15998" anchor="ctr"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r" fontAlgn="b"/>
                      <a:r>
                        <a:rPr lang="fi-FI" sz="900" b="0" i="0" u="none" strike="noStrike" baseline="0" noProof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-16 %</a:t>
                      </a:r>
                    </a:p>
                  </a:txBody>
                  <a:tcPr marL="15998" marR="479927" marT="15998" marB="15998" anchor="ctr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r" fontAlgn="b"/>
                      <a:r>
                        <a:rPr lang="fi-FI" sz="900" b="0" i="0" u="none" strike="noStrike" baseline="0" noProof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-3 %</a:t>
                      </a:r>
                    </a:p>
                  </a:txBody>
                  <a:tcPr marL="15998" marR="479927" marT="15998" marB="15998" anchor="ctr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FFFF"/>
                      </a:solidFill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12" name="Text Box 10"/>
          <p:cNvSpPr txBox="1">
            <a:spLocks noChangeArrowheads="1"/>
          </p:cNvSpPr>
          <p:nvPr/>
        </p:nvSpPr>
        <p:spPr bwMode="auto">
          <a:xfrm>
            <a:off x="7255083" y="3953871"/>
            <a:ext cx="1521649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0" marR="0" lvl="0" indent="0" algn="l" defTabSz="81239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900" b="0" i="0" u="none" strike="noStrike" kern="1200" cap="none" spc="0" normalizeH="0" baseline="0" noProof="0">
                <a:ln>
                  <a:noFill/>
                </a:ln>
                <a:solidFill>
                  <a:srgbClr val="29282E"/>
                </a:solidFill>
                <a:effectLst/>
                <a:uLnTx/>
                <a:uFillTx/>
                <a:latin typeface="Verdana"/>
                <a:ea typeface="Arial Unicode MS"/>
                <a:cs typeface="+mn-cs"/>
              </a:rPr>
              <a:t>*) Pl. metallien jalostus, pelialan ohjelmistoyritykset ja datakeskukset  </a:t>
            </a:r>
          </a:p>
        </p:txBody>
      </p:sp>
      <p:sp>
        <p:nvSpPr>
          <p:cNvPr id="13" name="Text Box 10"/>
          <p:cNvSpPr txBox="1">
            <a:spLocks noChangeArrowheads="1"/>
          </p:cNvSpPr>
          <p:nvPr/>
        </p:nvSpPr>
        <p:spPr bwMode="auto">
          <a:xfrm>
            <a:off x="5943476" y="1115264"/>
            <a:ext cx="972015" cy="2442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81897" tIns="40949" rIns="81897" bIns="40949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>
              <a:defRPr>
                <a:solidFill>
                  <a:schemeClr val="tx1"/>
                </a:solidFill>
                <a:latin typeface="Arial" charset="0"/>
              </a:defRPr>
            </a:lvl2pPr>
            <a:lvl3pPr>
              <a:defRPr>
                <a:solidFill>
                  <a:schemeClr val="tx1"/>
                </a:solidFill>
                <a:latin typeface="Arial" charset="0"/>
              </a:defRPr>
            </a:lvl3pPr>
            <a:lvl4pPr marL="1370013">
              <a:defRPr>
                <a:solidFill>
                  <a:schemeClr val="tx1"/>
                </a:solidFill>
                <a:latin typeface="Arial" charset="0"/>
              </a:defRPr>
            </a:lvl4pPr>
            <a:lvl5pPr>
              <a:defRPr>
                <a:solidFill>
                  <a:schemeClr val="tx1"/>
                </a:solidFill>
                <a:latin typeface="Arial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l" defTabSz="81239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050" b="0" i="0" u="none" strike="noStrike" kern="1200" cap="none" spc="0" normalizeH="0" baseline="0" noProof="0" dirty="0">
                <a:ln>
                  <a:noFill/>
                </a:ln>
                <a:solidFill>
                  <a:srgbClr val="29282E"/>
                </a:solidFill>
                <a:effectLst/>
                <a:uLnTx/>
                <a:uFillTx/>
                <a:latin typeface="Verdana"/>
                <a:ea typeface="ＭＳ Ｐゴシック" pitchFamily="34" charset="-128"/>
                <a:cs typeface="+mn-cs"/>
              </a:rPr>
              <a:t>Yhteensä</a:t>
            </a:r>
          </a:p>
        </p:txBody>
      </p:sp>
      <p:graphicFrame>
        <p:nvGraphicFramePr>
          <p:cNvPr id="14" name="Taulukko 13">
            <a:extLst>
              <a:ext uri="{FF2B5EF4-FFF2-40B4-BE49-F238E27FC236}">
                <a16:creationId xmlns:a16="http://schemas.microsoft.com/office/drawing/2014/main" id="{25A6EAF7-AEEF-4B6F-87C7-B2CE2CAC008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77878051"/>
              </p:ext>
            </p:extLst>
          </p:nvPr>
        </p:nvGraphicFramePr>
        <p:xfrm>
          <a:off x="827586" y="3625592"/>
          <a:ext cx="6859974" cy="280504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49071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9071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9071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490717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490717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490717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489459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489459">
                  <a:extLst>
                    <a:ext uri="{9D8B030D-6E8A-4147-A177-3AD203B41FA5}">
                      <a16:colId xmlns:a16="http://schemas.microsoft.com/office/drawing/2014/main" val="3822871466"/>
                    </a:ext>
                  </a:extLst>
                </a:gridCol>
                <a:gridCol w="489459">
                  <a:extLst>
                    <a:ext uri="{9D8B030D-6E8A-4147-A177-3AD203B41FA5}">
                      <a16:colId xmlns:a16="http://schemas.microsoft.com/office/drawing/2014/main" val="727455605"/>
                    </a:ext>
                  </a:extLst>
                </a:gridCol>
                <a:gridCol w="489459">
                  <a:extLst>
                    <a:ext uri="{9D8B030D-6E8A-4147-A177-3AD203B41FA5}">
                      <a16:colId xmlns:a16="http://schemas.microsoft.com/office/drawing/2014/main" val="134493250"/>
                    </a:ext>
                  </a:extLst>
                </a:gridCol>
                <a:gridCol w="489459">
                  <a:extLst>
                    <a:ext uri="{9D8B030D-6E8A-4147-A177-3AD203B41FA5}">
                      <a16:colId xmlns:a16="http://schemas.microsoft.com/office/drawing/2014/main" val="1761203323"/>
                    </a:ext>
                  </a:extLst>
                </a:gridCol>
                <a:gridCol w="489459">
                  <a:extLst>
                    <a:ext uri="{9D8B030D-6E8A-4147-A177-3AD203B41FA5}">
                      <a16:colId xmlns:a16="http://schemas.microsoft.com/office/drawing/2014/main" val="1792385291"/>
                    </a:ext>
                  </a:extLst>
                </a:gridCol>
                <a:gridCol w="489459">
                  <a:extLst>
                    <a:ext uri="{9D8B030D-6E8A-4147-A177-3AD203B41FA5}">
                      <a16:colId xmlns:a16="http://schemas.microsoft.com/office/drawing/2014/main" val="1607773122"/>
                    </a:ext>
                  </a:extLst>
                </a:gridCol>
                <a:gridCol w="489459">
                  <a:extLst>
                    <a:ext uri="{9D8B030D-6E8A-4147-A177-3AD203B41FA5}">
                      <a16:colId xmlns:a16="http://schemas.microsoft.com/office/drawing/2014/main" val="2667564105"/>
                    </a:ext>
                  </a:extLst>
                </a:gridCol>
              </a:tblGrid>
              <a:tr h="280504">
                <a:tc>
                  <a:txBody>
                    <a:bodyPr/>
                    <a:lstStyle/>
                    <a:p>
                      <a:pPr algn="ctr"/>
                      <a:r>
                        <a:rPr lang="fi-FI" sz="90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2010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900" b="0" baseline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2011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900" b="0" baseline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2012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900" b="0" baseline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2013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900" b="0" baseline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2014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900" b="0" baseline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2015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900" b="0" baseline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2016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900" b="0" baseline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2017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900" b="0" baseline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2018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900" b="0" baseline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2019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900" b="0" baseline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2020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900" b="0" baseline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2021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900" b="0" baseline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2022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90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2023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83353922"/>
      </p:ext>
    </p:extLst>
  </p:cSld>
  <p:clrMapOvr>
    <a:masterClrMapping/>
  </p:clrMapOvr>
  <p:transition spd="med"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/>
          <p:cNvSpPr>
            <a:spLocks noGrp="1"/>
          </p:cNvSpPr>
          <p:nvPr>
            <p:ph type="body" sz="quarter" idx="15"/>
          </p:nvPr>
        </p:nvSpPr>
        <p:spPr>
          <a:xfrm>
            <a:off x="252000" y="282150"/>
            <a:ext cx="8421552" cy="648000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fi-FI"/>
              <a:t>Elektroniikka- ja sähköteollisuuden uudet tilaukset Suomessa</a:t>
            </a:r>
          </a:p>
        </p:txBody>
      </p:sp>
      <p:sp>
        <p:nvSpPr>
          <p:cNvPr id="3" name="Dian numeron paikkamerkki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7987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FCB6B90-8271-4E8F-82C1-E646FBB48A2E}" type="slidenum">
              <a:rPr kumimoji="0" lang="fi-FI" sz="700" b="0" i="0" u="none" strike="noStrike" kern="1200" cap="none" spc="0" normalizeH="0" baseline="0" noProof="0" smtClean="0">
                <a:ln>
                  <a:noFill/>
                </a:ln>
                <a:solidFill>
                  <a:srgbClr val="29282E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pPr marL="0" marR="0" lvl="0" indent="0" algn="r" defTabSz="67987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fi-FI" sz="700" b="0" i="0" u="none" strike="noStrike" kern="1200" cap="none" spc="0" normalizeH="0" baseline="0" noProof="0">
              <a:ln>
                <a:noFill/>
              </a:ln>
              <a:solidFill>
                <a:srgbClr val="29282E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67987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70C97DB-DA9C-4CFA-B970-B8599B25F3E4}" type="datetime1">
              <a:rPr kumimoji="0" lang="fi-FI" sz="700" b="0" i="0" u="none" strike="noStrike" kern="1200" cap="none" spc="0" normalizeH="0" baseline="0" noProof="0" smtClean="0">
                <a:ln>
                  <a:noFill/>
                </a:ln>
                <a:solidFill>
                  <a:srgbClr val="29282E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</a:rPr>
              <a:pPr marL="0" marR="0" lvl="0" indent="0" algn="l" defTabSz="67987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5.2.2024</a:t>
            </a:fld>
            <a:endParaRPr kumimoji="0" lang="fi-FI" sz="700" b="0" i="0" u="none" strike="noStrike" kern="1200" cap="none" spc="0" normalizeH="0" baseline="0" noProof="0">
              <a:ln>
                <a:noFill/>
              </a:ln>
              <a:solidFill>
                <a:srgbClr val="29282E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67987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700" b="0" i="0" u="none" strike="noStrike" kern="1200" cap="none" spc="0" normalizeH="0" baseline="0" noProof="0">
                <a:ln>
                  <a:noFill/>
                </a:ln>
                <a:solidFill>
                  <a:srgbClr val="29282E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</a:rPr>
              <a:t>Teknologiateollisuus</a:t>
            </a:r>
          </a:p>
        </p:txBody>
      </p:sp>
      <p:sp>
        <p:nvSpPr>
          <p:cNvPr id="7" name="Tekstin paikkamerkki 6"/>
          <p:cNvSpPr>
            <a:spLocks noGrp="1"/>
          </p:cNvSpPr>
          <p:nvPr>
            <p:ph type="body" sz="quarter" idx="18"/>
          </p:nvPr>
        </p:nvSpPr>
        <p:spPr>
          <a:xfrm>
            <a:off x="2334682" y="4727574"/>
            <a:ext cx="4634955" cy="165163"/>
          </a:xfrm>
        </p:spPr>
        <p:txBody>
          <a:bodyPr/>
          <a:lstStyle/>
          <a:p>
            <a:r>
              <a:rPr lang="fi-FI" dirty="0"/>
              <a:t>Lähde: Teknologiateollisuus ry:n tilauskantatiedustelun vastaajayritykset, </a:t>
            </a:r>
          </a:p>
          <a:p>
            <a:r>
              <a:rPr lang="fi-FI" dirty="0"/>
              <a:t>viimeisin tieto loka-joulukuu 2023.</a:t>
            </a:r>
          </a:p>
        </p:txBody>
      </p:sp>
      <p:graphicFrame>
        <p:nvGraphicFramePr>
          <p:cNvPr id="12" name="Object 5"/>
          <p:cNvGraphicFramePr>
            <a:graphicFrameLocks noGrp="1" noChangeAspect="1"/>
          </p:cNvGraphicFramePr>
          <p:nvPr>
            <p:ph sz="quarter" idx="17"/>
            <p:extLst>
              <p:ext uri="{D42A27DB-BD31-4B8C-83A1-F6EECF244321}">
                <p14:modId xmlns:p14="http://schemas.microsoft.com/office/powerpoint/2010/main" val="3420411185"/>
              </p:ext>
            </p:extLst>
          </p:nvPr>
        </p:nvGraphicFramePr>
        <p:xfrm>
          <a:off x="107504" y="1016526"/>
          <a:ext cx="8856983" cy="304564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1" name="Text Box 7"/>
          <p:cNvSpPr txBox="1">
            <a:spLocks noChangeArrowheads="1"/>
          </p:cNvSpPr>
          <p:nvPr/>
        </p:nvSpPr>
        <p:spPr bwMode="auto">
          <a:xfrm>
            <a:off x="943147" y="1125043"/>
            <a:ext cx="2375726" cy="245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3381" tIns="41690" rIns="83381" bIns="41690">
            <a:spAutoFit/>
          </a:bodyPr>
          <a:lstStyle>
            <a:lvl1pPr defTabSz="827088">
              <a:defRPr>
                <a:solidFill>
                  <a:schemeClr val="tx1"/>
                </a:solidFill>
                <a:latin typeface="Arial" charset="0"/>
              </a:defRPr>
            </a:lvl1pPr>
            <a:lvl2pPr marL="414338" defTabSz="827088">
              <a:defRPr>
                <a:solidFill>
                  <a:schemeClr val="tx1"/>
                </a:solidFill>
                <a:latin typeface="Arial" charset="0"/>
              </a:defRPr>
            </a:lvl2pPr>
            <a:lvl3pPr marL="827088" defTabSz="827088">
              <a:defRPr>
                <a:solidFill>
                  <a:schemeClr val="tx1"/>
                </a:solidFill>
                <a:latin typeface="Arial" charset="0"/>
              </a:defRPr>
            </a:lvl3pPr>
            <a:lvl4pPr marL="1241425" defTabSz="827088">
              <a:defRPr>
                <a:solidFill>
                  <a:schemeClr val="tx1"/>
                </a:solidFill>
                <a:latin typeface="Arial" charset="0"/>
              </a:defRPr>
            </a:lvl4pPr>
            <a:lvl5pPr marL="1655763" defTabSz="827088">
              <a:defRPr>
                <a:solidFill>
                  <a:schemeClr val="tx1"/>
                </a:solidFill>
                <a:latin typeface="Arial" charset="0"/>
              </a:defRPr>
            </a:lvl5pPr>
            <a:lvl6pPr marL="2112963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570163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027363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484563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l" defTabSz="82708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050" b="0" i="0" u="none" strike="noStrike" kern="1200" cap="none" spc="0" normalizeH="0" baseline="0" noProof="0">
                <a:ln>
                  <a:noFill/>
                </a:ln>
                <a:solidFill>
                  <a:srgbClr val="29282E"/>
                </a:solidFill>
                <a:effectLst/>
                <a:uLnTx/>
                <a:uFillTx/>
                <a:latin typeface="Verdana"/>
                <a:ea typeface="ＭＳ Ｐゴシック" pitchFamily="34" charset="-128"/>
                <a:cs typeface="+mn-cs"/>
              </a:rPr>
              <a:t>Miljoonaa euroa, käyvin hinnoin </a:t>
            </a:r>
          </a:p>
        </p:txBody>
      </p:sp>
      <p:graphicFrame>
        <p:nvGraphicFramePr>
          <p:cNvPr id="25" name="Taulukko 2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06373492"/>
              </p:ext>
            </p:extLst>
          </p:nvPr>
        </p:nvGraphicFramePr>
        <p:xfrm>
          <a:off x="3438453" y="3934949"/>
          <a:ext cx="3767898" cy="803820"/>
        </p:xfrm>
        <a:graphic>
          <a:graphicData uri="http://schemas.openxmlformats.org/drawingml/2006/table">
            <a:tbl>
              <a:tblPr/>
              <a:tblGrid>
                <a:gridCol w="86386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7841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2562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00955"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r>
                        <a:rPr lang="fi-FI" sz="900" b="0" i="0" u="none" strike="noStrike" baseline="0" noProof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Muutos:</a:t>
                      </a:r>
                    </a:p>
                  </a:txBody>
                  <a:tcPr marL="15998" marR="15998" marT="15998" marB="15998" anchor="ctr"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FFFFFF"/>
                      </a:solidFill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b"/>
                      <a:r>
                        <a:rPr lang="fi-FI" sz="900" u="none" strike="noStrike" baseline="0" noProof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IV,2023 / IV,2022</a:t>
                      </a:r>
                      <a:endParaRPr lang="fi-FI" sz="900" b="0" i="0" u="none" strike="noStrike" baseline="0" noProof="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15998" marT="15998" marB="15998" anchor="ctr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FFFFFF"/>
                      </a:solidFill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b"/>
                      <a:r>
                        <a:rPr lang="fi-FI" sz="900" u="none" strike="noStrike" baseline="0" noProof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IV,2023 / III,2023</a:t>
                      </a:r>
                      <a:endParaRPr lang="fi-FI" sz="900" b="0" i="0" u="none" strike="noStrike" baseline="0" noProof="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15998" marT="15998" marB="15998" anchor="ctr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00955"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r>
                        <a:rPr lang="fi-FI" sz="900" u="none" strike="noStrike" baseline="0" noProof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Vientiin:</a:t>
                      </a:r>
                      <a:endParaRPr lang="fi-FI" sz="900" b="0" i="0" u="none" strike="noStrike" baseline="0" noProof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15998" marT="15998" marB="15998" anchor="ctr"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r" fontAlgn="b"/>
                      <a:r>
                        <a:rPr lang="fi-FI" sz="900" b="0" i="0" u="none" strike="noStrike" baseline="0" noProof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-27 %</a:t>
                      </a:r>
                    </a:p>
                  </a:txBody>
                  <a:tcPr marL="15998" marR="479927" marT="15998" marB="15998" anchor="ctr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r" fontAlgn="b"/>
                      <a:r>
                        <a:rPr lang="fi-FI" sz="900" b="0" i="0" u="none" strike="noStrike" baseline="0" noProof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18 %</a:t>
                      </a:r>
                    </a:p>
                  </a:txBody>
                  <a:tcPr marL="15998" marR="479927" marT="15998" marB="15998" anchor="ctr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FFFF"/>
                      </a:solidFill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00955"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r>
                        <a:rPr lang="fi-FI" sz="900" u="none" strike="noStrike" baseline="0" noProof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Kotimaahan:</a:t>
                      </a:r>
                      <a:endParaRPr lang="fi-FI" sz="900" b="0" i="0" u="none" strike="noStrike" baseline="0" noProof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15998" marT="15998" marB="15998" anchor="ctr"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r" fontAlgn="b"/>
                      <a:r>
                        <a:rPr lang="fi-FI" sz="900" b="0" i="0" u="none" strike="noStrike" baseline="0" noProof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-21 %</a:t>
                      </a:r>
                    </a:p>
                  </a:txBody>
                  <a:tcPr marL="15998" marR="479927" marT="15998" marB="15998" anchor="ctr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r" fontAlgn="b"/>
                      <a:r>
                        <a:rPr lang="fi-FI" sz="900" b="0" i="0" u="none" strike="noStrike" baseline="0" noProof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16 %</a:t>
                      </a:r>
                    </a:p>
                  </a:txBody>
                  <a:tcPr marL="15998" marR="479927" marT="15998" marB="15998" anchor="ctr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FFFF"/>
                      </a:solidFill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00955"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r>
                        <a:rPr lang="fi-FI" sz="900" u="none" strike="noStrike" baseline="0" noProof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Yhteensä:</a:t>
                      </a:r>
                      <a:endParaRPr lang="fi-FI" sz="900" b="0" i="0" u="none" strike="noStrike" baseline="0" noProof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15998" marT="15998" marB="15998" anchor="ctr"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r" fontAlgn="b"/>
                      <a:r>
                        <a:rPr lang="fi-FI" sz="900" b="0" i="0" u="none" strike="noStrike" baseline="0" noProof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-26 %</a:t>
                      </a:r>
                    </a:p>
                  </a:txBody>
                  <a:tcPr marL="15998" marR="479927" marT="15998" marB="15998" anchor="ctr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r" fontAlgn="b"/>
                      <a:r>
                        <a:rPr lang="fi-FI" sz="900" b="0" i="0" u="none" strike="noStrike" baseline="0" noProof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18 %</a:t>
                      </a:r>
                    </a:p>
                  </a:txBody>
                  <a:tcPr marL="15998" marR="479927" marT="15998" marB="15998" anchor="ctr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FFFF"/>
                      </a:solidFill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6" name="Taulukko 5">
            <a:extLst>
              <a:ext uri="{FF2B5EF4-FFF2-40B4-BE49-F238E27FC236}">
                <a16:creationId xmlns:a16="http://schemas.microsoft.com/office/drawing/2014/main" id="{24C585D3-113C-8587-DDFF-3A75A7CF442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86698183"/>
              </p:ext>
            </p:extLst>
          </p:nvPr>
        </p:nvGraphicFramePr>
        <p:xfrm>
          <a:off x="827584" y="3673367"/>
          <a:ext cx="6984770" cy="280504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49964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9964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9964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499643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499643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499643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498364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498364">
                  <a:extLst>
                    <a:ext uri="{9D8B030D-6E8A-4147-A177-3AD203B41FA5}">
                      <a16:colId xmlns:a16="http://schemas.microsoft.com/office/drawing/2014/main" val="3822871466"/>
                    </a:ext>
                  </a:extLst>
                </a:gridCol>
                <a:gridCol w="498364">
                  <a:extLst>
                    <a:ext uri="{9D8B030D-6E8A-4147-A177-3AD203B41FA5}">
                      <a16:colId xmlns:a16="http://schemas.microsoft.com/office/drawing/2014/main" val="727455605"/>
                    </a:ext>
                  </a:extLst>
                </a:gridCol>
                <a:gridCol w="498364">
                  <a:extLst>
                    <a:ext uri="{9D8B030D-6E8A-4147-A177-3AD203B41FA5}">
                      <a16:colId xmlns:a16="http://schemas.microsoft.com/office/drawing/2014/main" val="134493250"/>
                    </a:ext>
                  </a:extLst>
                </a:gridCol>
                <a:gridCol w="498364">
                  <a:extLst>
                    <a:ext uri="{9D8B030D-6E8A-4147-A177-3AD203B41FA5}">
                      <a16:colId xmlns:a16="http://schemas.microsoft.com/office/drawing/2014/main" val="1761203323"/>
                    </a:ext>
                  </a:extLst>
                </a:gridCol>
                <a:gridCol w="498364">
                  <a:extLst>
                    <a:ext uri="{9D8B030D-6E8A-4147-A177-3AD203B41FA5}">
                      <a16:colId xmlns:a16="http://schemas.microsoft.com/office/drawing/2014/main" val="1605823485"/>
                    </a:ext>
                  </a:extLst>
                </a:gridCol>
                <a:gridCol w="498364">
                  <a:extLst>
                    <a:ext uri="{9D8B030D-6E8A-4147-A177-3AD203B41FA5}">
                      <a16:colId xmlns:a16="http://schemas.microsoft.com/office/drawing/2014/main" val="1470258251"/>
                    </a:ext>
                  </a:extLst>
                </a:gridCol>
                <a:gridCol w="498364">
                  <a:extLst>
                    <a:ext uri="{9D8B030D-6E8A-4147-A177-3AD203B41FA5}">
                      <a16:colId xmlns:a16="http://schemas.microsoft.com/office/drawing/2014/main" val="4028708553"/>
                    </a:ext>
                  </a:extLst>
                </a:gridCol>
              </a:tblGrid>
              <a:tr h="280504">
                <a:tc>
                  <a:txBody>
                    <a:bodyPr/>
                    <a:lstStyle/>
                    <a:p>
                      <a:pPr algn="ctr"/>
                      <a:r>
                        <a:rPr lang="fi-FI" sz="900" b="0" baseline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2010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900" b="0" baseline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2011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900" b="0" baseline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2012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900" b="0" baseline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2013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900" b="0" baseline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2014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900" b="0" baseline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2015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900" b="0" baseline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2016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900" b="0" baseline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2017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900" b="0" baseline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2018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900" b="0" baseline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2019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900" b="0" baseline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2020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900" b="0" baseline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2021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900" b="0" baseline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2022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900" b="0" baseline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2023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16389290"/>
      </p:ext>
    </p:extLst>
  </p:cSld>
  <p:clrMapOvr>
    <a:masterClrMapping/>
  </p:clrMapOvr>
  <p:transition spd="med"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fi-FI"/>
              <a:t>Elektroniikka- ja sähköteollisuuden tilauskanta Suomessa</a:t>
            </a:r>
          </a:p>
        </p:txBody>
      </p:sp>
      <p:sp>
        <p:nvSpPr>
          <p:cNvPr id="3" name="Dian numeron paikkamerkki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7987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FCB6B90-8271-4E8F-82C1-E646FBB48A2E}" type="slidenum">
              <a:rPr kumimoji="0" lang="fi-FI" sz="700" b="0" i="0" u="none" strike="noStrike" kern="1200" cap="none" spc="0" normalizeH="0" baseline="0" noProof="0" smtClean="0">
                <a:ln>
                  <a:noFill/>
                </a:ln>
                <a:solidFill>
                  <a:srgbClr val="29282E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pPr marL="0" marR="0" lvl="0" indent="0" algn="r" defTabSz="67987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fi-FI" sz="700" b="0" i="0" u="none" strike="noStrike" kern="1200" cap="none" spc="0" normalizeH="0" baseline="0" noProof="0">
              <a:ln>
                <a:noFill/>
              </a:ln>
              <a:solidFill>
                <a:srgbClr val="29282E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67987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70C97DB-DA9C-4CFA-B970-B8599B25F3E4}" type="datetime1">
              <a:rPr kumimoji="0" lang="fi-FI" sz="700" b="0" i="0" u="none" strike="noStrike" kern="1200" cap="none" spc="0" normalizeH="0" baseline="0" noProof="0" smtClean="0">
                <a:ln>
                  <a:noFill/>
                </a:ln>
                <a:solidFill>
                  <a:srgbClr val="29282E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</a:rPr>
              <a:pPr marL="0" marR="0" lvl="0" indent="0" algn="l" defTabSz="67987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5.2.2024</a:t>
            </a:fld>
            <a:endParaRPr kumimoji="0" lang="fi-FI" sz="700" b="0" i="0" u="none" strike="noStrike" kern="1200" cap="none" spc="0" normalizeH="0" baseline="0" noProof="0">
              <a:ln>
                <a:noFill/>
              </a:ln>
              <a:solidFill>
                <a:srgbClr val="29282E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67987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700" b="0" i="0" u="none" strike="noStrike" kern="1200" cap="none" spc="0" normalizeH="0" baseline="0" noProof="0">
                <a:ln>
                  <a:noFill/>
                </a:ln>
                <a:solidFill>
                  <a:srgbClr val="29282E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</a:rPr>
              <a:t>Teknologiateollisuus</a:t>
            </a:r>
          </a:p>
        </p:txBody>
      </p:sp>
      <p:sp>
        <p:nvSpPr>
          <p:cNvPr id="7" name="Tekstin paikkamerkki 6"/>
          <p:cNvSpPr>
            <a:spLocks noGrp="1"/>
          </p:cNvSpPr>
          <p:nvPr>
            <p:ph type="body" sz="quarter" idx="18"/>
          </p:nvPr>
        </p:nvSpPr>
        <p:spPr>
          <a:xfrm>
            <a:off x="2334682" y="4727574"/>
            <a:ext cx="4570154" cy="241813"/>
          </a:xfrm>
        </p:spPr>
        <p:txBody>
          <a:bodyPr/>
          <a:lstStyle/>
          <a:p>
            <a:r>
              <a:rPr lang="fi-FI" dirty="0"/>
              <a:t>Lähde: Teknologiateollisuus ry:n tilauskantatiedustelun vastaajayritykset, </a:t>
            </a:r>
          </a:p>
          <a:p>
            <a:r>
              <a:rPr lang="fi-FI" dirty="0"/>
              <a:t>viimeisin tieto 31.12.2023.</a:t>
            </a:r>
          </a:p>
        </p:txBody>
      </p:sp>
      <p:graphicFrame>
        <p:nvGraphicFramePr>
          <p:cNvPr id="8" name="Object 3"/>
          <p:cNvGraphicFramePr>
            <a:graphicFrameLocks noGrp="1" noChangeAspect="1"/>
          </p:cNvGraphicFramePr>
          <p:nvPr>
            <p:ph sz="quarter" idx="17"/>
            <p:extLst>
              <p:ext uri="{D42A27DB-BD31-4B8C-83A1-F6EECF244321}">
                <p14:modId xmlns:p14="http://schemas.microsoft.com/office/powerpoint/2010/main" val="35502353"/>
              </p:ext>
            </p:extLst>
          </p:nvPr>
        </p:nvGraphicFramePr>
        <p:xfrm>
          <a:off x="179512" y="1016527"/>
          <a:ext cx="8856984" cy="28512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0" name="Text Box 7"/>
          <p:cNvSpPr txBox="1">
            <a:spLocks noChangeArrowheads="1"/>
          </p:cNvSpPr>
          <p:nvPr/>
        </p:nvSpPr>
        <p:spPr bwMode="auto">
          <a:xfrm>
            <a:off x="990389" y="1095112"/>
            <a:ext cx="2375726" cy="245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3381" tIns="41690" rIns="83381" bIns="41690">
            <a:spAutoFit/>
          </a:bodyPr>
          <a:lstStyle>
            <a:lvl1pPr defTabSz="827088">
              <a:defRPr>
                <a:solidFill>
                  <a:schemeClr val="tx1"/>
                </a:solidFill>
                <a:latin typeface="Arial" charset="0"/>
              </a:defRPr>
            </a:lvl1pPr>
            <a:lvl2pPr marL="414338" defTabSz="827088">
              <a:defRPr>
                <a:solidFill>
                  <a:schemeClr val="tx1"/>
                </a:solidFill>
                <a:latin typeface="Arial" charset="0"/>
              </a:defRPr>
            </a:lvl2pPr>
            <a:lvl3pPr marL="827088" defTabSz="827088">
              <a:defRPr>
                <a:solidFill>
                  <a:schemeClr val="tx1"/>
                </a:solidFill>
                <a:latin typeface="Arial" charset="0"/>
              </a:defRPr>
            </a:lvl3pPr>
            <a:lvl4pPr marL="1241425" defTabSz="827088">
              <a:defRPr>
                <a:solidFill>
                  <a:schemeClr val="tx1"/>
                </a:solidFill>
                <a:latin typeface="Arial" charset="0"/>
              </a:defRPr>
            </a:lvl4pPr>
            <a:lvl5pPr marL="1655763" defTabSz="827088">
              <a:defRPr>
                <a:solidFill>
                  <a:schemeClr val="tx1"/>
                </a:solidFill>
                <a:latin typeface="Arial" charset="0"/>
              </a:defRPr>
            </a:lvl5pPr>
            <a:lvl6pPr marL="2112963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570163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027363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484563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l" defTabSz="82708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050" b="0" i="0" u="none" strike="noStrike" kern="1200" cap="none" spc="0" normalizeH="0" baseline="0" noProof="0">
                <a:ln>
                  <a:noFill/>
                </a:ln>
                <a:solidFill>
                  <a:srgbClr val="29282E"/>
                </a:solidFill>
                <a:effectLst/>
                <a:uLnTx/>
                <a:uFillTx/>
                <a:latin typeface="Verdana"/>
                <a:ea typeface="ＭＳ Ｐゴシック" pitchFamily="34" charset="-128"/>
                <a:cs typeface="+mn-cs"/>
              </a:rPr>
              <a:t>Miljoonaa euroa, käyvin hinnoin </a:t>
            </a:r>
          </a:p>
        </p:txBody>
      </p:sp>
      <p:graphicFrame>
        <p:nvGraphicFramePr>
          <p:cNvPr id="11" name="Taulukko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3298215"/>
              </p:ext>
            </p:extLst>
          </p:nvPr>
        </p:nvGraphicFramePr>
        <p:xfrm>
          <a:off x="3470383" y="3923754"/>
          <a:ext cx="3837921" cy="803820"/>
        </p:xfrm>
        <a:graphic>
          <a:graphicData uri="http://schemas.openxmlformats.org/drawingml/2006/table">
            <a:tbl>
              <a:tblPr/>
              <a:tblGrid>
                <a:gridCol w="82940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3034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7816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00955"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r>
                        <a:rPr lang="fi-FI" sz="900" b="0" i="0" u="none" strike="noStrike" baseline="0" noProof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Muutos:</a:t>
                      </a:r>
                    </a:p>
                  </a:txBody>
                  <a:tcPr marL="15998" marR="15998" marT="15998" marB="15998" anchor="ctr"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FFFFFF"/>
                      </a:solidFill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b"/>
                      <a:r>
                        <a:rPr lang="fi-FI" sz="900" u="none" strike="noStrike" baseline="0" noProof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31.12.2023 / 31.12.2022</a:t>
                      </a:r>
                      <a:endParaRPr lang="fi-FI" sz="900" b="0" i="0" u="none" strike="noStrike" baseline="0" noProof="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15998" marT="15998" marB="15998" anchor="ctr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FFFFFF"/>
                      </a:solidFill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b"/>
                      <a:r>
                        <a:rPr lang="fi-FI" sz="900" u="none" strike="noStrike" baseline="0" noProof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31.12.2023 / 30.9.2023</a:t>
                      </a:r>
                      <a:endParaRPr lang="fi-FI" sz="900" b="0" i="0" u="none" strike="noStrike" baseline="0" noProof="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15998" marT="15998" marB="15998" anchor="ctr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00955"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r>
                        <a:rPr lang="fi-FI" sz="900" u="none" strike="noStrike" baseline="0" noProof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Vientiin:</a:t>
                      </a:r>
                      <a:endParaRPr lang="fi-FI" sz="900" b="0" i="0" u="none" strike="noStrike" baseline="0" noProof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15998" marT="15998" marB="15998" anchor="ctr"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r" fontAlgn="b"/>
                      <a:r>
                        <a:rPr lang="fi-FI" sz="900" b="0" i="0" u="none" strike="noStrike" baseline="0" noProof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-21 %</a:t>
                      </a:r>
                    </a:p>
                  </a:txBody>
                  <a:tcPr marL="15998" marR="479927" marT="15998" marB="15998" anchor="ctr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r" fontAlgn="b"/>
                      <a:r>
                        <a:rPr lang="fi-FI" sz="900" b="0" i="0" u="none" strike="noStrike" baseline="0" noProof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16 %</a:t>
                      </a:r>
                    </a:p>
                  </a:txBody>
                  <a:tcPr marL="15998" marR="479927" marT="15998" marB="15998" anchor="ctr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FFFF"/>
                      </a:solidFill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00955"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r>
                        <a:rPr lang="fi-FI" sz="900" u="none" strike="noStrike" baseline="0" noProof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Kotimaahan:</a:t>
                      </a:r>
                      <a:endParaRPr lang="fi-FI" sz="900" b="0" i="0" u="none" strike="noStrike" baseline="0" noProof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15998" marT="15998" marB="15998" anchor="ctr"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r" fontAlgn="b"/>
                      <a:r>
                        <a:rPr lang="fi-FI" sz="900" b="0" i="0" u="none" strike="noStrike" baseline="0" noProof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-16 %</a:t>
                      </a:r>
                    </a:p>
                  </a:txBody>
                  <a:tcPr marL="15998" marR="479927" marT="15998" marB="15998" anchor="ctr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r" fontAlgn="b"/>
                      <a:r>
                        <a:rPr lang="fi-FI" sz="900" b="0" i="0" u="none" strike="noStrike" baseline="0" noProof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4 %</a:t>
                      </a:r>
                    </a:p>
                  </a:txBody>
                  <a:tcPr marL="15998" marR="479927" marT="15998" marB="15998" anchor="ctr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FFFF"/>
                      </a:solidFill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00955"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r>
                        <a:rPr lang="fi-FI" sz="900" u="none" strike="noStrike" baseline="0" noProof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Yhteensä:</a:t>
                      </a:r>
                      <a:endParaRPr lang="fi-FI" sz="900" b="0" i="0" u="none" strike="noStrike" baseline="0" noProof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15998" marT="15998" marB="15998" anchor="ctr"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r" fontAlgn="b"/>
                      <a:r>
                        <a:rPr lang="fi-FI" sz="900" b="0" i="0" u="none" strike="noStrike" baseline="0" noProof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-21 %</a:t>
                      </a:r>
                    </a:p>
                  </a:txBody>
                  <a:tcPr marL="15998" marR="479927" marT="15998" marB="15998" anchor="ctr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r" fontAlgn="b"/>
                      <a:r>
                        <a:rPr lang="fi-FI" sz="900" b="0" i="0" u="none" strike="noStrike" baseline="0" noProof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14 %</a:t>
                      </a:r>
                    </a:p>
                  </a:txBody>
                  <a:tcPr marL="15998" marR="479927" marT="15998" marB="15998" anchor="ctr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FFFF"/>
                      </a:solidFill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13" name="Text Box 10"/>
          <p:cNvSpPr txBox="1">
            <a:spLocks noChangeArrowheads="1"/>
          </p:cNvSpPr>
          <p:nvPr/>
        </p:nvSpPr>
        <p:spPr bwMode="auto">
          <a:xfrm>
            <a:off x="6516030" y="1113179"/>
            <a:ext cx="972015" cy="2442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81897" tIns="40949" rIns="81897" bIns="40949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>
              <a:defRPr>
                <a:solidFill>
                  <a:schemeClr val="tx1"/>
                </a:solidFill>
                <a:latin typeface="Arial" charset="0"/>
              </a:defRPr>
            </a:lvl2pPr>
            <a:lvl3pPr>
              <a:defRPr>
                <a:solidFill>
                  <a:schemeClr val="tx1"/>
                </a:solidFill>
                <a:latin typeface="Arial" charset="0"/>
              </a:defRPr>
            </a:lvl3pPr>
            <a:lvl4pPr marL="1370013">
              <a:defRPr>
                <a:solidFill>
                  <a:schemeClr val="tx1"/>
                </a:solidFill>
                <a:latin typeface="Arial" charset="0"/>
              </a:defRPr>
            </a:lvl4pPr>
            <a:lvl5pPr>
              <a:defRPr>
                <a:solidFill>
                  <a:schemeClr val="tx1"/>
                </a:solidFill>
                <a:latin typeface="Arial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l" defTabSz="81239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050" b="0" i="0" u="none" strike="noStrike" kern="1200" cap="none" spc="0" normalizeH="0" baseline="0" noProof="0">
                <a:ln>
                  <a:noFill/>
                </a:ln>
                <a:solidFill>
                  <a:srgbClr val="29282E"/>
                </a:solidFill>
                <a:effectLst/>
                <a:uLnTx/>
                <a:uFillTx/>
                <a:latin typeface="Verdana"/>
                <a:ea typeface="ＭＳ Ｐゴシック" pitchFamily="34" charset="-128"/>
                <a:cs typeface="+mn-cs"/>
              </a:rPr>
              <a:t>Yhteensä</a:t>
            </a:r>
          </a:p>
        </p:txBody>
      </p:sp>
      <p:graphicFrame>
        <p:nvGraphicFramePr>
          <p:cNvPr id="6" name="Taulukko 5">
            <a:extLst>
              <a:ext uri="{FF2B5EF4-FFF2-40B4-BE49-F238E27FC236}">
                <a16:creationId xmlns:a16="http://schemas.microsoft.com/office/drawing/2014/main" id="{FE6168A2-CFDC-F5EF-B2FF-DEDAD4BE3F1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94544449"/>
              </p:ext>
            </p:extLst>
          </p:nvPr>
        </p:nvGraphicFramePr>
        <p:xfrm>
          <a:off x="827586" y="3625592"/>
          <a:ext cx="6859978" cy="280504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49071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9071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9071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490719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490719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490719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489458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489458">
                  <a:extLst>
                    <a:ext uri="{9D8B030D-6E8A-4147-A177-3AD203B41FA5}">
                      <a16:colId xmlns:a16="http://schemas.microsoft.com/office/drawing/2014/main" val="3822871466"/>
                    </a:ext>
                  </a:extLst>
                </a:gridCol>
                <a:gridCol w="489458">
                  <a:extLst>
                    <a:ext uri="{9D8B030D-6E8A-4147-A177-3AD203B41FA5}">
                      <a16:colId xmlns:a16="http://schemas.microsoft.com/office/drawing/2014/main" val="727455605"/>
                    </a:ext>
                  </a:extLst>
                </a:gridCol>
                <a:gridCol w="489458">
                  <a:extLst>
                    <a:ext uri="{9D8B030D-6E8A-4147-A177-3AD203B41FA5}">
                      <a16:colId xmlns:a16="http://schemas.microsoft.com/office/drawing/2014/main" val="134493250"/>
                    </a:ext>
                  </a:extLst>
                </a:gridCol>
                <a:gridCol w="489458">
                  <a:extLst>
                    <a:ext uri="{9D8B030D-6E8A-4147-A177-3AD203B41FA5}">
                      <a16:colId xmlns:a16="http://schemas.microsoft.com/office/drawing/2014/main" val="1761203323"/>
                    </a:ext>
                  </a:extLst>
                </a:gridCol>
                <a:gridCol w="489458">
                  <a:extLst>
                    <a:ext uri="{9D8B030D-6E8A-4147-A177-3AD203B41FA5}">
                      <a16:colId xmlns:a16="http://schemas.microsoft.com/office/drawing/2014/main" val="1792385291"/>
                    </a:ext>
                  </a:extLst>
                </a:gridCol>
                <a:gridCol w="489458">
                  <a:extLst>
                    <a:ext uri="{9D8B030D-6E8A-4147-A177-3AD203B41FA5}">
                      <a16:colId xmlns:a16="http://schemas.microsoft.com/office/drawing/2014/main" val="1607773122"/>
                    </a:ext>
                  </a:extLst>
                </a:gridCol>
                <a:gridCol w="489458">
                  <a:extLst>
                    <a:ext uri="{9D8B030D-6E8A-4147-A177-3AD203B41FA5}">
                      <a16:colId xmlns:a16="http://schemas.microsoft.com/office/drawing/2014/main" val="2667564105"/>
                    </a:ext>
                  </a:extLst>
                </a:gridCol>
              </a:tblGrid>
              <a:tr h="280504">
                <a:tc>
                  <a:txBody>
                    <a:bodyPr/>
                    <a:lstStyle/>
                    <a:p>
                      <a:pPr algn="ctr"/>
                      <a:r>
                        <a:rPr lang="fi-FI" sz="900" b="0" baseline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2010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900" b="0" baseline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2011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900" b="0" baseline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2012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900" b="0" baseline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2013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900" b="0" baseline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2014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900" b="0" baseline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2015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900" b="0" baseline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2016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900" b="0" baseline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2017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900" b="0" baseline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2018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900" b="0" baseline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2019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900" b="0" baseline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2020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900" b="0" baseline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2021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900" b="0" baseline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2022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90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2023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12936188"/>
      </p:ext>
    </p:extLst>
  </p:cSld>
  <p:clrMapOvr>
    <a:masterClrMapping/>
  </p:clrMapOvr>
  <p:transition spd="med"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/>
          <p:cNvSpPr>
            <a:spLocks noGrp="1"/>
          </p:cNvSpPr>
          <p:nvPr>
            <p:ph type="body" sz="quarter" idx="15"/>
          </p:nvPr>
        </p:nvSpPr>
        <p:spPr>
          <a:xfrm>
            <a:off x="252000" y="282150"/>
            <a:ext cx="8421552" cy="648000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fi-FI"/>
              <a:t>Kone- ja metallituoteteollisuuden uudet tilaukset Suomessa</a:t>
            </a:r>
          </a:p>
        </p:txBody>
      </p:sp>
      <p:sp>
        <p:nvSpPr>
          <p:cNvPr id="3" name="Dian numeron paikkamerkki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7987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FCB6B90-8271-4E8F-82C1-E646FBB48A2E}" type="slidenum">
              <a:rPr kumimoji="0" lang="fi-FI" sz="700" b="0" i="0" u="none" strike="noStrike" kern="1200" cap="none" spc="0" normalizeH="0" baseline="0" noProof="0" smtClean="0">
                <a:ln>
                  <a:noFill/>
                </a:ln>
                <a:solidFill>
                  <a:srgbClr val="29282E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pPr marL="0" marR="0" lvl="0" indent="0" algn="r" defTabSz="67987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fi-FI" sz="700" b="0" i="0" u="none" strike="noStrike" kern="1200" cap="none" spc="0" normalizeH="0" baseline="0" noProof="0">
              <a:ln>
                <a:noFill/>
              </a:ln>
              <a:solidFill>
                <a:srgbClr val="29282E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67987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70C97DB-DA9C-4CFA-B970-B8599B25F3E4}" type="datetime1">
              <a:rPr kumimoji="0" lang="fi-FI" sz="700" b="0" i="0" u="none" strike="noStrike" kern="1200" cap="none" spc="0" normalizeH="0" baseline="0" noProof="0" smtClean="0">
                <a:ln>
                  <a:noFill/>
                </a:ln>
                <a:solidFill>
                  <a:srgbClr val="29282E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</a:rPr>
              <a:pPr marL="0" marR="0" lvl="0" indent="0" algn="l" defTabSz="67987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5.2.2024</a:t>
            </a:fld>
            <a:endParaRPr kumimoji="0" lang="fi-FI" sz="700" b="0" i="0" u="none" strike="noStrike" kern="1200" cap="none" spc="0" normalizeH="0" baseline="0" noProof="0">
              <a:ln>
                <a:noFill/>
              </a:ln>
              <a:solidFill>
                <a:srgbClr val="29282E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67987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700" b="0" i="0" u="none" strike="noStrike" kern="1200" cap="none" spc="0" normalizeH="0" baseline="0" noProof="0">
                <a:ln>
                  <a:noFill/>
                </a:ln>
                <a:solidFill>
                  <a:srgbClr val="29282E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</a:rPr>
              <a:t>Teknologiateollisuus</a:t>
            </a:r>
          </a:p>
        </p:txBody>
      </p:sp>
      <p:sp>
        <p:nvSpPr>
          <p:cNvPr id="7" name="Tekstin paikkamerkki 6"/>
          <p:cNvSpPr>
            <a:spLocks noGrp="1"/>
          </p:cNvSpPr>
          <p:nvPr>
            <p:ph type="body" sz="quarter" idx="18"/>
          </p:nvPr>
        </p:nvSpPr>
        <p:spPr>
          <a:xfrm>
            <a:off x="2334682" y="4727574"/>
            <a:ext cx="4634955" cy="165163"/>
          </a:xfrm>
        </p:spPr>
        <p:txBody>
          <a:bodyPr/>
          <a:lstStyle/>
          <a:p>
            <a:r>
              <a:rPr lang="fi-FI" dirty="0"/>
              <a:t>Lähde: Teknologiateollisuus ry:n tilauskantatiedustelun vastaajayritykset, </a:t>
            </a:r>
          </a:p>
          <a:p>
            <a:r>
              <a:rPr lang="fi-FI" dirty="0"/>
              <a:t>Viimeisin tieto loka-joulukuu 2023.</a:t>
            </a:r>
          </a:p>
        </p:txBody>
      </p:sp>
      <p:graphicFrame>
        <p:nvGraphicFramePr>
          <p:cNvPr id="12" name="Object 5"/>
          <p:cNvGraphicFramePr>
            <a:graphicFrameLocks noGrp="1" noChangeAspect="1"/>
          </p:cNvGraphicFramePr>
          <p:nvPr>
            <p:ph sz="quarter" idx="17"/>
            <p:extLst>
              <p:ext uri="{D42A27DB-BD31-4B8C-83A1-F6EECF244321}">
                <p14:modId xmlns:p14="http://schemas.microsoft.com/office/powerpoint/2010/main" val="2176354454"/>
              </p:ext>
            </p:extLst>
          </p:nvPr>
        </p:nvGraphicFramePr>
        <p:xfrm>
          <a:off x="107504" y="1016526"/>
          <a:ext cx="8856983" cy="304564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1" name="Text Box 7"/>
          <p:cNvSpPr txBox="1">
            <a:spLocks noChangeArrowheads="1"/>
          </p:cNvSpPr>
          <p:nvPr/>
        </p:nvSpPr>
        <p:spPr bwMode="auto">
          <a:xfrm>
            <a:off x="943147" y="1125043"/>
            <a:ext cx="2375726" cy="245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3381" tIns="41690" rIns="83381" bIns="41690">
            <a:spAutoFit/>
          </a:bodyPr>
          <a:lstStyle>
            <a:lvl1pPr defTabSz="827088">
              <a:defRPr>
                <a:solidFill>
                  <a:schemeClr val="tx1"/>
                </a:solidFill>
                <a:latin typeface="Arial" charset="0"/>
              </a:defRPr>
            </a:lvl1pPr>
            <a:lvl2pPr marL="414338" defTabSz="827088">
              <a:defRPr>
                <a:solidFill>
                  <a:schemeClr val="tx1"/>
                </a:solidFill>
                <a:latin typeface="Arial" charset="0"/>
              </a:defRPr>
            </a:lvl2pPr>
            <a:lvl3pPr marL="827088" defTabSz="827088">
              <a:defRPr>
                <a:solidFill>
                  <a:schemeClr val="tx1"/>
                </a:solidFill>
                <a:latin typeface="Arial" charset="0"/>
              </a:defRPr>
            </a:lvl3pPr>
            <a:lvl4pPr marL="1241425" defTabSz="827088">
              <a:defRPr>
                <a:solidFill>
                  <a:schemeClr val="tx1"/>
                </a:solidFill>
                <a:latin typeface="Arial" charset="0"/>
              </a:defRPr>
            </a:lvl4pPr>
            <a:lvl5pPr marL="1655763" defTabSz="827088">
              <a:defRPr>
                <a:solidFill>
                  <a:schemeClr val="tx1"/>
                </a:solidFill>
                <a:latin typeface="Arial" charset="0"/>
              </a:defRPr>
            </a:lvl5pPr>
            <a:lvl6pPr marL="2112963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570163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027363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484563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l" defTabSz="82708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050" b="0" i="0" u="none" strike="noStrike" kern="1200" cap="none" spc="0" normalizeH="0" baseline="0" noProof="0">
                <a:ln>
                  <a:noFill/>
                </a:ln>
                <a:solidFill>
                  <a:srgbClr val="29282E"/>
                </a:solidFill>
                <a:effectLst/>
                <a:uLnTx/>
                <a:uFillTx/>
                <a:latin typeface="Verdana"/>
                <a:ea typeface="ＭＳ Ｐゴシック" pitchFamily="34" charset="-128"/>
                <a:cs typeface="+mn-cs"/>
              </a:rPr>
              <a:t>Miljoonaa euroa, käyvin hinnoin </a:t>
            </a:r>
          </a:p>
        </p:txBody>
      </p:sp>
      <p:graphicFrame>
        <p:nvGraphicFramePr>
          <p:cNvPr id="25" name="Taulukko 2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12851016"/>
              </p:ext>
            </p:extLst>
          </p:nvPr>
        </p:nvGraphicFramePr>
        <p:xfrm>
          <a:off x="3438453" y="3934949"/>
          <a:ext cx="3767898" cy="803820"/>
        </p:xfrm>
        <a:graphic>
          <a:graphicData uri="http://schemas.openxmlformats.org/drawingml/2006/table">
            <a:tbl>
              <a:tblPr/>
              <a:tblGrid>
                <a:gridCol w="86386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7841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2562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00955"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r>
                        <a:rPr lang="fi-FI" sz="900" b="0" i="0" u="none" strike="noStrike" baseline="0" noProof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Muutos:</a:t>
                      </a:r>
                    </a:p>
                  </a:txBody>
                  <a:tcPr marL="15998" marR="15998" marT="15998" marB="15998" anchor="ctr"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FFFFFF"/>
                      </a:solidFill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b"/>
                      <a:r>
                        <a:rPr lang="fi-FI" sz="900" u="none" strike="noStrike" baseline="0" noProof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IV,2023 / IV,2022</a:t>
                      </a:r>
                      <a:endParaRPr lang="fi-FI" sz="900" b="0" i="0" u="none" strike="noStrike" baseline="0" noProof="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15998" marT="15998" marB="15998" anchor="ctr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FFFFFF"/>
                      </a:solidFill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b"/>
                      <a:r>
                        <a:rPr lang="fi-FI" sz="900" u="none" strike="noStrike" baseline="0" noProof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IV,2023 / III,2023</a:t>
                      </a:r>
                      <a:endParaRPr lang="fi-FI" sz="900" b="0" i="0" u="none" strike="noStrike" baseline="0" noProof="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15998" marT="15998" marB="15998" anchor="ctr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00955"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r>
                        <a:rPr lang="fi-FI" sz="900" u="none" strike="noStrike" baseline="0" noProof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Vientiin:</a:t>
                      </a:r>
                      <a:endParaRPr lang="fi-FI" sz="900" b="0" i="0" u="none" strike="noStrike" baseline="0" noProof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15998" marT="15998" marB="15998" anchor="ctr"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r" fontAlgn="b"/>
                      <a:r>
                        <a:rPr lang="fi-FI" sz="900" b="0" i="0" u="none" strike="noStrike" baseline="0" noProof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-17 %</a:t>
                      </a:r>
                    </a:p>
                  </a:txBody>
                  <a:tcPr marL="15998" marR="479927" marT="15998" marB="15998" anchor="ctr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r" fontAlgn="b"/>
                      <a:r>
                        <a:rPr lang="fi-FI" sz="900" b="0" i="0" u="none" strike="noStrike" baseline="0" noProof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51 %</a:t>
                      </a:r>
                    </a:p>
                  </a:txBody>
                  <a:tcPr marL="15998" marR="479927" marT="15998" marB="15998" anchor="ctr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FFFF"/>
                      </a:solidFill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00955"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r>
                        <a:rPr lang="fi-FI" sz="900" u="none" strike="noStrike" baseline="0" noProof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Kotimaahan:</a:t>
                      </a:r>
                      <a:endParaRPr lang="fi-FI" sz="900" b="0" i="0" u="none" strike="noStrike" baseline="0" noProof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15998" marT="15998" marB="15998" anchor="ctr"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r" fontAlgn="b"/>
                      <a:r>
                        <a:rPr lang="fi-FI" sz="900" b="0" i="0" u="none" strike="noStrike" baseline="0" noProof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-10 %</a:t>
                      </a:r>
                    </a:p>
                  </a:txBody>
                  <a:tcPr marL="15998" marR="479927" marT="15998" marB="15998" anchor="ctr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r" fontAlgn="b"/>
                      <a:r>
                        <a:rPr lang="fi-FI" sz="900" b="0" i="0" u="none" strike="noStrike" baseline="0" noProof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37 %</a:t>
                      </a:r>
                    </a:p>
                  </a:txBody>
                  <a:tcPr marL="15998" marR="479927" marT="15998" marB="15998" anchor="ctr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FFFF"/>
                      </a:solidFill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00955"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r>
                        <a:rPr lang="fi-FI" sz="900" u="none" strike="noStrike" baseline="0" noProof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Yhteensä:</a:t>
                      </a:r>
                      <a:endParaRPr lang="fi-FI" sz="900" b="0" i="0" u="none" strike="noStrike" baseline="0" noProof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15998" marT="15998" marB="15998" anchor="ctr"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r" fontAlgn="b"/>
                      <a:r>
                        <a:rPr lang="fi-FI" sz="900" b="0" i="0" u="none" strike="noStrike" baseline="0" noProof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-16 %</a:t>
                      </a:r>
                    </a:p>
                  </a:txBody>
                  <a:tcPr marL="15998" marR="479927" marT="15998" marB="15998" anchor="ctr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r" fontAlgn="b"/>
                      <a:r>
                        <a:rPr lang="fi-FI" sz="900" b="0" i="0" u="none" strike="noStrike" baseline="0" noProof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48 %</a:t>
                      </a:r>
                    </a:p>
                  </a:txBody>
                  <a:tcPr marL="15998" marR="479927" marT="15998" marB="15998" anchor="ctr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FFFF"/>
                      </a:solidFill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6" name="Taulukko 5">
            <a:extLst>
              <a:ext uri="{FF2B5EF4-FFF2-40B4-BE49-F238E27FC236}">
                <a16:creationId xmlns:a16="http://schemas.microsoft.com/office/drawing/2014/main" id="{C671FD36-D43A-9C02-0107-9B5D7652FB5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86698183"/>
              </p:ext>
            </p:extLst>
          </p:nvPr>
        </p:nvGraphicFramePr>
        <p:xfrm>
          <a:off x="827584" y="3673367"/>
          <a:ext cx="6984770" cy="280504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49964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9964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9964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499643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499643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499643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498364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498364">
                  <a:extLst>
                    <a:ext uri="{9D8B030D-6E8A-4147-A177-3AD203B41FA5}">
                      <a16:colId xmlns:a16="http://schemas.microsoft.com/office/drawing/2014/main" val="3822871466"/>
                    </a:ext>
                  </a:extLst>
                </a:gridCol>
                <a:gridCol w="498364">
                  <a:extLst>
                    <a:ext uri="{9D8B030D-6E8A-4147-A177-3AD203B41FA5}">
                      <a16:colId xmlns:a16="http://schemas.microsoft.com/office/drawing/2014/main" val="727455605"/>
                    </a:ext>
                  </a:extLst>
                </a:gridCol>
                <a:gridCol w="498364">
                  <a:extLst>
                    <a:ext uri="{9D8B030D-6E8A-4147-A177-3AD203B41FA5}">
                      <a16:colId xmlns:a16="http://schemas.microsoft.com/office/drawing/2014/main" val="134493250"/>
                    </a:ext>
                  </a:extLst>
                </a:gridCol>
                <a:gridCol w="498364">
                  <a:extLst>
                    <a:ext uri="{9D8B030D-6E8A-4147-A177-3AD203B41FA5}">
                      <a16:colId xmlns:a16="http://schemas.microsoft.com/office/drawing/2014/main" val="1761203323"/>
                    </a:ext>
                  </a:extLst>
                </a:gridCol>
                <a:gridCol w="498364">
                  <a:extLst>
                    <a:ext uri="{9D8B030D-6E8A-4147-A177-3AD203B41FA5}">
                      <a16:colId xmlns:a16="http://schemas.microsoft.com/office/drawing/2014/main" val="1605823485"/>
                    </a:ext>
                  </a:extLst>
                </a:gridCol>
                <a:gridCol w="498364">
                  <a:extLst>
                    <a:ext uri="{9D8B030D-6E8A-4147-A177-3AD203B41FA5}">
                      <a16:colId xmlns:a16="http://schemas.microsoft.com/office/drawing/2014/main" val="1470258251"/>
                    </a:ext>
                  </a:extLst>
                </a:gridCol>
                <a:gridCol w="498364">
                  <a:extLst>
                    <a:ext uri="{9D8B030D-6E8A-4147-A177-3AD203B41FA5}">
                      <a16:colId xmlns:a16="http://schemas.microsoft.com/office/drawing/2014/main" val="4028708553"/>
                    </a:ext>
                  </a:extLst>
                </a:gridCol>
              </a:tblGrid>
              <a:tr h="280504">
                <a:tc>
                  <a:txBody>
                    <a:bodyPr/>
                    <a:lstStyle/>
                    <a:p>
                      <a:pPr algn="ctr"/>
                      <a:r>
                        <a:rPr lang="fi-FI" sz="900" b="0" baseline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2010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900" b="0" baseline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2011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900" b="0" baseline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2012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900" b="0" baseline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2013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900" b="0" baseline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2014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900" b="0" baseline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2015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900" b="0" baseline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2016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900" b="0" baseline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2017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900" b="0" baseline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2018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900" b="0" baseline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2019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900" b="0" baseline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2020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900" b="0" baseline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2021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900" b="0" baseline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2022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900" b="0" baseline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2023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05809879"/>
      </p:ext>
    </p:extLst>
  </p:cSld>
  <p:clrMapOvr>
    <a:masterClrMapping/>
  </p:clrMapOvr>
  <p:transition spd="med"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fi-FI"/>
              <a:t>Kone- ja metallituoteteollisuuden tilauskanta Suomessa</a:t>
            </a:r>
          </a:p>
        </p:txBody>
      </p:sp>
      <p:sp>
        <p:nvSpPr>
          <p:cNvPr id="3" name="Dian numeron paikkamerkki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7987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FCB6B90-8271-4E8F-82C1-E646FBB48A2E}" type="slidenum">
              <a:rPr kumimoji="0" lang="fi-FI" sz="700" b="0" i="0" u="none" strike="noStrike" kern="1200" cap="none" spc="0" normalizeH="0" baseline="0" noProof="0" smtClean="0">
                <a:ln>
                  <a:noFill/>
                </a:ln>
                <a:solidFill>
                  <a:srgbClr val="29282E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pPr marL="0" marR="0" lvl="0" indent="0" algn="r" defTabSz="67987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fi-FI" sz="700" b="0" i="0" u="none" strike="noStrike" kern="1200" cap="none" spc="0" normalizeH="0" baseline="0" noProof="0">
              <a:ln>
                <a:noFill/>
              </a:ln>
              <a:solidFill>
                <a:srgbClr val="29282E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67987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70C97DB-DA9C-4CFA-B970-B8599B25F3E4}" type="datetime1">
              <a:rPr kumimoji="0" lang="fi-FI" sz="700" b="0" i="0" u="none" strike="noStrike" kern="1200" cap="none" spc="0" normalizeH="0" baseline="0" noProof="0" smtClean="0">
                <a:ln>
                  <a:noFill/>
                </a:ln>
                <a:solidFill>
                  <a:srgbClr val="29282E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</a:rPr>
              <a:pPr marL="0" marR="0" lvl="0" indent="0" algn="l" defTabSz="67987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5.2.2024</a:t>
            </a:fld>
            <a:endParaRPr kumimoji="0" lang="fi-FI" sz="700" b="0" i="0" u="none" strike="noStrike" kern="1200" cap="none" spc="0" normalizeH="0" baseline="0" noProof="0">
              <a:ln>
                <a:noFill/>
              </a:ln>
              <a:solidFill>
                <a:srgbClr val="29282E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67987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700" b="0" i="0" u="none" strike="noStrike" kern="1200" cap="none" spc="0" normalizeH="0" baseline="0" noProof="0">
                <a:ln>
                  <a:noFill/>
                </a:ln>
                <a:solidFill>
                  <a:srgbClr val="29282E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</a:rPr>
              <a:t>Teknologiateollisuus</a:t>
            </a:r>
          </a:p>
        </p:txBody>
      </p:sp>
      <p:sp>
        <p:nvSpPr>
          <p:cNvPr id="7" name="Tekstin paikkamerkki 6"/>
          <p:cNvSpPr>
            <a:spLocks noGrp="1"/>
          </p:cNvSpPr>
          <p:nvPr>
            <p:ph type="body" sz="quarter" idx="18"/>
          </p:nvPr>
        </p:nvSpPr>
        <p:spPr>
          <a:xfrm>
            <a:off x="2334682" y="4727574"/>
            <a:ext cx="4570154" cy="241813"/>
          </a:xfrm>
        </p:spPr>
        <p:txBody>
          <a:bodyPr/>
          <a:lstStyle/>
          <a:p>
            <a:r>
              <a:rPr lang="fi-FI" dirty="0"/>
              <a:t>Lähde: Teknologiateollisuus ry:n tilauskantatiedustelun vastaajayritykset, </a:t>
            </a:r>
          </a:p>
          <a:p>
            <a:r>
              <a:rPr lang="fi-FI" dirty="0"/>
              <a:t>viimeisin tieto 31.12.2023.</a:t>
            </a:r>
          </a:p>
        </p:txBody>
      </p:sp>
      <p:graphicFrame>
        <p:nvGraphicFramePr>
          <p:cNvPr id="8" name="Object 3"/>
          <p:cNvGraphicFramePr>
            <a:graphicFrameLocks noGrp="1" noChangeAspect="1"/>
          </p:cNvGraphicFramePr>
          <p:nvPr>
            <p:ph sz="quarter" idx="17"/>
            <p:extLst>
              <p:ext uri="{D42A27DB-BD31-4B8C-83A1-F6EECF244321}">
                <p14:modId xmlns:p14="http://schemas.microsoft.com/office/powerpoint/2010/main" val="357911670"/>
              </p:ext>
            </p:extLst>
          </p:nvPr>
        </p:nvGraphicFramePr>
        <p:xfrm>
          <a:off x="179512" y="1016527"/>
          <a:ext cx="8856984" cy="28512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0" name="Text Box 7"/>
          <p:cNvSpPr txBox="1">
            <a:spLocks noChangeArrowheads="1"/>
          </p:cNvSpPr>
          <p:nvPr/>
        </p:nvSpPr>
        <p:spPr bwMode="auto">
          <a:xfrm>
            <a:off x="990389" y="1095112"/>
            <a:ext cx="2375726" cy="245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3381" tIns="41690" rIns="83381" bIns="41690">
            <a:spAutoFit/>
          </a:bodyPr>
          <a:lstStyle>
            <a:lvl1pPr defTabSz="827088">
              <a:defRPr>
                <a:solidFill>
                  <a:schemeClr val="tx1"/>
                </a:solidFill>
                <a:latin typeface="Arial" charset="0"/>
              </a:defRPr>
            </a:lvl1pPr>
            <a:lvl2pPr marL="414338" defTabSz="827088">
              <a:defRPr>
                <a:solidFill>
                  <a:schemeClr val="tx1"/>
                </a:solidFill>
                <a:latin typeface="Arial" charset="0"/>
              </a:defRPr>
            </a:lvl2pPr>
            <a:lvl3pPr marL="827088" defTabSz="827088">
              <a:defRPr>
                <a:solidFill>
                  <a:schemeClr val="tx1"/>
                </a:solidFill>
                <a:latin typeface="Arial" charset="0"/>
              </a:defRPr>
            </a:lvl3pPr>
            <a:lvl4pPr marL="1241425" defTabSz="827088">
              <a:defRPr>
                <a:solidFill>
                  <a:schemeClr val="tx1"/>
                </a:solidFill>
                <a:latin typeface="Arial" charset="0"/>
              </a:defRPr>
            </a:lvl4pPr>
            <a:lvl5pPr marL="1655763" defTabSz="827088">
              <a:defRPr>
                <a:solidFill>
                  <a:schemeClr val="tx1"/>
                </a:solidFill>
                <a:latin typeface="Arial" charset="0"/>
              </a:defRPr>
            </a:lvl5pPr>
            <a:lvl6pPr marL="2112963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570163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027363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484563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l" defTabSz="82708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050" b="0" i="0" u="none" strike="noStrike" kern="1200" cap="none" spc="0" normalizeH="0" baseline="0" noProof="0">
                <a:ln>
                  <a:noFill/>
                </a:ln>
                <a:solidFill>
                  <a:srgbClr val="29282E"/>
                </a:solidFill>
                <a:effectLst/>
                <a:uLnTx/>
                <a:uFillTx/>
                <a:latin typeface="Verdana"/>
                <a:ea typeface="ＭＳ Ｐゴシック" pitchFamily="34" charset="-128"/>
                <a:cs typeface="+mn-cs"/>
              </a:rPr>
              <a:t>Miljoonaa euroa, käyvin hinnoin </a:t>
            </a:r>
          </a:p>
        </p:txBody>
      </p:sp>
      <p:graphicFrame>
        <p:nvGraphicFramePr>
          <p:cNvPr id="11" name="Taulukko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92394797"/>
              </p:ext>
            </p:extLst>
          </p:nvPr>
        </p:nvGraphicFramePr>
        <p:xfrm>
          <a:off x="3470383" y="3923754"/>
          <a:ext cx="3835454" cy="803820"/>
        </p:xfrm>
        <a:graphic>
          <a:graphicData uri="http://schemas.openxmlformats.org/drawingml/2006/table">
            <a:tbl>
              <a:tblPr/>
              <a:tblGrid>
                <a:gridCol w="82940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3034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7570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00955"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r>
                        <a:rPr lang="fi-FI" sz="900" b="0" i="0" u="none" strike="noStrike" baseline="0" noProof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Muutos:</a:t>
                      </a:r>
                    </a:p>
                  </a:txBody>
                  <a:tcPr marL="15998" marR="15998" marT="15998" marB="15998" anchor="ctr"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FFFFFF"/>
                      </a:solidFill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b"/>
                      <a:r>
                        <a:rPr lang="fi-FI" sz="900" u="none" strike="noStrike" baseline="0" noProof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31.12.2023 / 31.12.2022</a:t>
                      </a:r>
                      <a:endParaRPr lang="fi-FI" sz="900" b="0" i="0" u="none" strike="noStrike" baseline="0" noProof="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15998" marT="15998" marB="15998" anchor="ctr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FFFFFF"/>
                      </a:solidFill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b"/>
                      <a:r>
                        <a:rPr lang="fi-FI" sz="900" u="none" strike="noStrike" baseline="0" noProof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31.12.2023 / 30.9.2023</a:t>
                      </a:r>
                      <a:endParaRPr lang="fi-FI" sz="900" b="0" i="0" u="none" strike="noStrike" baseline="0" noProof="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15998" marT="15998" marB="15998" anchor="ctr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00955"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r>
                        <a:rPr lang="fi-FI" sz="900" u="none" strike="noStrike" baseline="0" noProof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Vientiin:</a:t>
                      </a:r>
                      <a:endParaRPr lang="fi-FI" sz="900" b="0" i="0" u="none" strike="noStrike" baseline="0" noProof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15998" marT="15998" marB="15998" anchor="ctr"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marL="0" algn="r" defTabSz="806052" rtl="0" eaLnBrk="1" fontAlgn="b" latinLnBrk="0" hangingPunct="1"/>
                      <a:r>
                        <a:rPr lang="fi-FI" sz="900" u="none" strike="noStrike" kern="1200" baseline="0" noProof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+mn-ea"/>
                          <a:cs typeface="+mn-cs"/>
                        </a:rPr>
                        <a:t>-19 %</a:t>
                      </a:r>
                    </a:p>
                  </a:txBody>
                  <a:tcPr marL="15998" marR="479927" marT="15998" marB="15998" anchor="ctr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marL="0" algn="r" defTabSz="806052" rtl="0" eaLnBrk="1" fontAlgn="b" latinLnBrk="0" hangingPunct="1"/>
                      <a:r>
                        <a:rPr lang="fi-FI" sz="900" u="none" strike="noStrike" kern="1200" baseline="0" noProof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+mn-ea"/>
                          <a:cs typeface="+mn-cs"/>
                        </a:rPr>
                        <a:t>-11 %</a:t>
                      </a:r>
                    </a:p>
                  </a:txBody>
                  <a:tcPr marL="15998" marR="479927" marT="15998" marB="15998" anchor="ctr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FFFF"/>
                      </a:solidFill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00955"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r>
                        <a:rPr lang="fi-FI" sz="900" u="none" strike="noStrike" baseline="0" noProof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Kotimaahan:</a:t>
                      </a:r>
                      <a:endParaRPr lang="fi-FI" sz="900" b="0" i="0" u="none" strike="noStrike" baseline="0" noProof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15998" marT="15998" marB="15998" anchor="ctr"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marL="0" algn="r" defTabSz="806052" rtl="0" eaLnBrk="1" fontAlgn="b" latinLnBrk="0" hangingPunct="1"/>
                      <a:r>
                        <a:rPr lang="fi-FI" sz="900" u="none" strike="noStrike" kern="1200" baseline="0" noProof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+mn-ea"/>
                          <a:cs typeface="+mn-cs"/>
                        </a:rPr>
                        <a:t>-5 %</a:t>
                      </a:r>
                    </a:p>
                  </a:txBody>
                  <a:tcPr marL="15998" marR="479927" marT="15998" marB="15998" anchor="ctr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marL="0" algn="r" defTabSz="806052" rtl="0" eaLnBrk="1" fontAlgn="b" latinLnBrk="0" hangingPunct="1"/>
                      <a:r>
                        <a:rPr lang="fi-FI" sz="900" u="none" strike="noStrike" kern="1200" baseline="0" noProof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+mn-ea"/>
                          <a:cs typeface="+mn-cs"/>
                        </a:rPr>
                        <a:t>-3 %</a:t>
                      </a:r>
                    </a:p>
                  </a:txBody>
                  <a:tcPr marL="15998" marR="479927" marT="15998" marB="15998" anchor="ctr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FFFF"/>
                      </a:solidFill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00955"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r>
                        <a:rPr lang="fi-FI" sz="900" u="none" strike="noStrike" baseline="0" noProof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Yhteensä:</a:t>
                      </a:r>
                      <a:endParaRPr lang="fi-FI" sz="900" b="0" i="0" u="none" strike="noStrike" baseline="0" noProof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15998" marT="15998" marB="15998" anchor="ctr"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marL="0" algn="r" defTabSz="806052" rtl="0" eaLnBrk="1" fontAlgn="b" latinLnBrk="0" hangingPunct="1"/>
                      <a:r>
                        <a:rPr lang="fi-FI" sz="900" u="none" strike="noStrike" kern="1200" baseline="0" noProof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+mn-ea"/>
                          <a:cs typeface="+mn-cs"/>
                        </a:rPr>
                        <a:t>-16 %</a:t>
                      </a:r>
                    </a:p>
                  </a:txBody>
                  <a:tcPr marL="15998" marR="479927" marT="15998" marB="15998" anchor="ctr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marL="0" algn="r" defTabSz="806052" rtl="0" eaLnBrk="1" fontAlgn="b" latinLnBrk="0" hangingPunct="1"/>
                      <a:r>
                        <a:rPr lang="fi-FI" sz="900" u="none" strike="noStrike" kern="1200" baseline="0" noProof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+mn-ea"/>
                          <a:cs typeface="+mn-cs"/>
                        </a:rPr>
                        <a:t>-9 %</a:t>
                      </a:r>
                    </a:p>
                  </a:txBody>
                  <a:tcPr marL="15998" marR="479927" marT="15998" marB="15998" anchor="ctr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FFFF"/>
                      </a:solidFill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13" name="Text Box 10"/>
          <p:cNvSpPr txBox="1">
            <a:spLocks noChangeArrowheads="1"/>
          </p:cNvSpPr>
          <p:nvPr/>
        </p:nvSpPr>
        <p:spPr bwMode="auto">
          <a:xfrm>
            <a:off x="6516030" y="1113179"/>
            <a:ext cx="972015" cy="2442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81897" tIns="40949" rIns="81897" bIns="40949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>
              <a:defRPr>
                <a:solidFill>
                  <a:schemeClr val="tx1"/>
                </a:solidFill>
                <a:latin typeface="Arial" charset="0"/>
              </a:defRPr>
            </a:lvl2pPr>
            <a:lvl3pPr>
              <a:defRPr>
                <a:solidFill>
                  <a:schemeClr val="tx1"/>
                </a:solidFill>
                <a:latin typeface="Arial" charset="0"/>
              </a:defRPr>
            </a:lvl3pPr>
            <a:lvl4pPr marL="1370013">
              <a:defRPr>
                <a:solidFill>
                  <a:schemeClr val="tx1"/>
                </a:solidFill>
                <a:latin typeface="Arial" charset="0"/>
              </a:defRPr>
            </a:lvl4pPr>
            <a:lvl5pPr>
              <a:defRPr>
                <a:solidFill>
                  <a:schemeClr val="tx1"/>
                </a:solidFill>
                <a:latin typeface="Arial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l" defTabSz="81239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050" b="0" i="0" u="none" strike="noStrike" kern="1200" cap="none" spc="0" normalizeH="0" baseline="0" noProof="0">
                <a:ln>
                  <a:noFill/>
                </a:ln>
                <a:solidFill>
                  <a:srgbClr val="29282E"/>
                </a:solidFill>
                <a:effectLst/>
                <a:uLnTx/>
                <a:uFillTx/>
                <a:latin typeface="Verdana"/>
                <a:ea typeface="ＭＳ Ｐゴシック" pitchFamily="34" charset="-128"/>
                <a:cs typeface="+mn-cs"/>
              </a:rPr>
              <a:t>Yhteensä</a:t>
            </a:r>
          </a:p>
        </p:txBody>
      </p:sp>
      <p:graphicFrame>
        <p:nvGraphicFramePr>
          <p:cNvPr id="6" name="Taulukko 5">
            <a:extLst>
              <a:ext uri="{FF2B5EF4-FFF2-40B4-BE49-F238E27FC236}">
                <a16:creationId xmlns:a16="http://schemas.microsoft.com/office/drawing/2014/main" id="{24A5038C-172E-97A3-E22A-A96CC5E582C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33851060"/>
              </p:ext>
            </p:extLst>
          </p:nvPr>
        </p:nvGraphicFramePr>
        <p:xfrm>
          <a:off x="827586" y="3625592"/>
          <a:ext cx="6864690" cy="280504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49105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9105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9105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49105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49105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491055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489795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489795">
                  <a:extLst>
                    <a:ext uri="{9D8B030D-6E8A-4147-A177-3AD203B41FA5}">
                      <a16:colId xmlns:a16="http://schemas.microsoft.com/office/drawing/2014/main" val="3822871466"/>
                    </a:ext>
                  </a:extLst>
                </a:gridCol>
                <a:gridCol w="489795">
                  <a:extLst>
                    <a:ext uri="{9D8B030D-6E8A-4147-A177-3AD203B41FA5}">
                      <a16:colId xmlns:a16="http://schemas.microsoft.com/office/drawing/2014/main" val="727455605"/>
                    </a:ext>
                  </a:extLst>
                </a:gridCol>
                <a:gridCol w="489795">
                  <a:extLst>
                    <a:ext uri="{9D8B030D-6E8A-4147-A177-3AD203B41FA5}">
                      <a16:colId xmlns:a16="http://schemas.microsoft.com/office/drawing/2014/main" val="134493250"/>
                    </a:ext>
                  </a:extLst>
                </a:gridCol>
                <a:gridCol w="489795">
                  <a:extLst>
                    <a:ext uri="{9D8B030D-6E8A-4147-A177-3AD203B41FA5}">
                      <a16:colId xmlns:a16="http://schemas.microsoft.com/office/drawing/2014/main" val="1761203323"/>
                    </a:ext>
                  </a:extLst>
                </a:gridCol>
                <a:gridCol w="489795">
                  <a:extLst>
                    <a:ext uri="{9D8B030D-6E8A-4147-A177-3AD203B41FA5}">
                      <a16:colId xmlns:a16="http://schemas.microsoft.com/office/drawing/2014/main" val="1792385291"/>
                    </a:ext>
                  </a:extLst>
                </a:gridCol>
                <a:gridCol w="489795">
                  <a:extLst>
                    <a:ext uri="{9D8B030D-6E8A-4147-A177-3AD203B41FA5}">
                      <a16:colId xmlns:a16="http://schemas.microsoft.com/office/drawing/2014/main" val="1607773122"/>
                    </a:ext>
                  </a:extLst>
                </a:gridCol>
                <a:gridCol w="489795">
                  <a:extLst>
                    <a:ext uri="{9D8B030D-6E8A-4147-A177-3AD203B41FA5}">
                      <a16:colId xmlns:a16="http://schemas.microsoft.com/office/drawing/2014/main" val="2667564105"/>
                    </a:ext>
                  </a:extLst>
                </a:gridCol>
              </a:tblGrid>
              <a:tr h="280504">
                <a:tc>
                  <a:txBody>
                    <a:bodyPr/>
                    <a:lstStyle/>
                    <a:p>
                      <a:pPr algn="ctr"/>
                      <a:r>
                        <a:rPr lang="fi-FI" sz="900" b="0" baseline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2010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900" b="0" baseline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2011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900" b="0" baseline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2012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900" b="0" baseline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2013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900" b="0" baseline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2014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900" b="0" baseline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2015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900" b="0" baseline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2016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900" b="0" baseline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2017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900" b="0" baseline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2018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900" b="0" baseline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2019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900" b="0" baseline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2020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900" b="0" baseline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2021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900" b="0" baseline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2022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90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2023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45491431"/>
      </p:ext>
    </p:extLst>
  </p:cSld>
  <p:clrMapOvr>
    <a:masterClrMapping/>
  </p:clrMapOvr>
  <p:transition spd="med">
    <p:fad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fi-FI"/>
              <a:t>Metallien jalostuksen liikevaihto Suomessa</a:t>
            </a:r>
          </a:p>
        </p:txBody>
      </p:sp>
      <p:sp>
        <p:nvSpPr>
          <p:cNvPr id="3" name="Dian numeron paikkamerkki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/>
              <a:pPr/>
              <a:t>15</a:t>
            </a:fld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0C97DB-DA9C-4CFA-B970-B8599B25F3E4}" type="datetime1">
              <a:rPr lang="fi-FI" smtClean="0"/>
              <a:t>5.2.2024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Teknologiateollisuus</a:t>
            </a:r>
          </a:p>
        </p:txBody>
      </p:sp>
      <p:sp>
        <p:nvSpPr>
          <p:cNvPr id="7" name="Tekstin paikkamerkki 6"/>
          <p:cNvSpPr>
            <a:spLocks noGrp="1"/>
          </p:cNvSpPr>
          <p:nvPr>
            <p:ph type="body" sz="quarter" idx="18"/>
          </p:nvPr>
        </p:nvSpPr>
        <p:spPr>
          <a:xfrm>
            <a:off x="2334682" y="4727574"/>
            <a:ext cx="5671295" cy="165163"/>
          </a:xfrm>
        </p:spPr>
        <p:txBody>
          <a:bodyPr/>
          <a:lstStyle/>
          <a:p>
            <a:r>
              <a:rPr lang="fi-FI"/>
              <a:t>Kausipuhdistetut teollisuuden liikevaihtokuvaajat</a:t>
            </a:r>
          </a:p>
          <a:p>
            <a:r>
              <a:rPr lang="fi-FI"/>
              <a:t>Osuudet liikevaihdosta 2022: rauta- ja terästuotteet sekä värimetallit ja valut 91 %, metallimalmien louhinta 9 %.</a:t>
            </a:r>
          </a:p>
          <a:p>
            <a:r>
              <a:rPr lang="fi-FI"/>
              <a:t>Lähde: </a:t>
            </a:r>
            <a:r>
              <a:rPr lang="fi-FI" err="1"/>
              <a:t>Macrobond</a:t>
            </a:r>
            <a:r>
              <a:rPr lang="fi-FI"/>
              <a:t>, Tilastokeskus</a:t>
            </a:r>
          </a:p>
          <a:p>
            <a:endParaRPr lang="fi-FI"/>
          </a:p>
        </p:txBody>
      </p:sp>
      <p:graphicFrame>
        <p:nvGraphicFramePr>
          <p:cNvPr id="9" name="Sisällön paikkamerkki 8"/>
          <p:cNvGraphicFramePr>
            <a:graphicFrameLocks noGrp="1" noChangeAspect="1"/>
          </p:cNvGraphicFramePr>
          <p:nvPr>
            <p:ph sz="quarter" idx="17"/>
            <p:extLst>
              <p:ext uri="{D42A27DB-BD31-4B8C-83A1-F6EECF244321}">
                <p14:modId xmlns:p14="http://schemas.microsoft.com/office/powerpoint/2010/main" val="2797336355"/>
              </p:ext>
            </p:extLst>
          </p:nvPr>
        </p:nvGraphicFramePr>
        <p:xfrm>
          <a:off x="383718" y="1103313"/>
          <a:ext cx="8386088" cy="35417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Macrobond document" r:id="rId2" imgW="13193184" imgH="5572640" progId="Mbnd.mbnd">
                  <p:embed/>
                </p:oleObj>
              </mc:Choice>
              <mc:Fallback>
                <p:oleObj name="Macrobond document" r:id="rId2" imgW="13193184" imgH="5572640" progId="Mbnd.mbnd">
                  <p:embed/>
                  <p:pic>
                    <p:nvPicPr>
                      <p:cNvPr id="9" name="Sisällön paikkamerkki 8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383718" y="1103313"/>
                        <a:ext cx="8386088" cy="35417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558427506"/>
      </p:ext>
    </p:extLst>
  </p:cSld>
  <p:clrMapOvr>
    <a:masterClrMapping/>
  </p:clrMapOvr>
  <p:transition spd="med">
    <p:fad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fi-FI"/>
              <a:t>Metallien jalostuksen tuotannon määrä Suomessa</a:t>
            </a:r>
          </a:p>
        </p:txBody>
      </p:sp>
      <p:sp>
        <p:nvSpPr>
          <p:cNvPr id="3" name="Dian numeron paikkamerkki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/>
              <a:pPr/>
              <a:t>16</a:t>
            </a:fld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0C97DB-DA9C-4CFA-B970-B8599B25F3E4}" type="datetime1">
              <a:rPr lang="fi-FI" smtClean="0"/>
              <a:t>5.2.2024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Teknologiateollisuus</a:t>
            </a:r>
          </a:p>
        </p:txBody>
      </p:sp>
      <p:sp>
        <p:nvSpPr>
          <p:cNvPr id="7" name="Tekstin paikkamerkki 6"/>
          <p:cNvSpPr>
            <a:spLocks noGrp="1"/>
          </p:cNvSpPr>
          <p:nvPr>
            <p:ph type="body" sz="quarter" idx="18"/>
          </p:nvPr>
        </p:nvSpPr>
        <p:spPr>
          <a:xfrm>
            <a:off x="2334682" y="4727574"/>
            <a:ext cx="5671295" cy="165163"/>
          </a:xfrm>
        </p:spPr>
        <p:txBody>
          <a:bodyPr/>
          <a:lstStyle/>
          <a:p>
            <a:r>
              <a:rPr lang="fi-FI"/>
              <a:t>Kausipuhdistetut teollisuustuotannon volyymi-indeksit</a:t>
            </a:r>
          </a:p>
          <a:p>
            <a:r>
              <a:rPr lang="fi-FI"/>
              <a:t>Osuudet liikevaihdosta 2022: rauta- ja terästuotteet sekä värimetallit ja valut 91 %, metallimalmien louhinta 9 %.</a:t>
            </a:r>
          </a:p>
          <a:p>
            <a:r>
              <a:rPr lang="fi-FI"/>
              <a:t>Lähde: </a:t>
            </a:r>
            <a:r>
              <a:rPr lang="fi-FI" err="1"/>
              <a:t>Macrobond</a:t>
            </a:r>
            <a:r>
              <a:rPr lang="fi-FI"/>
              <a:t>, Tilastokeskus</a:t>
            </a:r>
          </a:p>
        </p:txBody>
      </p:sp>
      <p:graphicFrame>
        <p:nvGraphicFramePr>
          <p:cNvPr id="15" name="Sisällön paikkamerkki 14">
            <a:extLst>
              <a:ext uri="{FF2B5EF4-FFF2-40B4-BE49-F238E27FC236}">
                <a16:creationId xmlns:a16="http://schemas.microsoft.com/office/drawing/2014/main" id="{74A43613-5198-4036-8EBC-B4DB34A53CC5}"/>
              </a:ext>
            </a:extLst>
          </p:cNvPr>
          <p:cNvGraphicFramePr>
            <a:graphicFrameLocks noGrp="1" noChangeAspect="1"/>
          </p:cNvGraphicFramePr>
          <p:nvPr>
            <p:ph sz="quarter" idx="17"/>
            <p:extLst>
              <p:ext uri="{D42A27DB-BD31-4B8C-83A1-F6EECF244321}">
                <p14:modId xmlns:p14="http://schemas.microsoft.com/office/powerpoint/2010/main" val="467379391"/>
              </p:ext>
            </p:extLst>
          </p:nvPr>
        </p:nvGraphicFramePr>
        <p:xfrm>
          <a:off x="383718" y="1103313"/>
          <a:ext cx="8386088" cy="35417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Macrobond document" r:id="rId2" imgW="13193184" imgH="5572640" progId="Mbnd.mbnd">
                  <p:embed/>
                </p:oleObj>
              </mc:Choice>
              <mc:Fallback>
                <p:oleObj name="Macrobond document" r:id="rId2" imgW="13193184" imgH="5572640" progId="Mbnd.mbnd">
                  <p:embed/>
                  <p:pic>
                    <p:nvPicPr>
                      <p:cNvPr id="15" name="Sisällön paikkamerkki 14">
                        <a:extLst>
                          <a:ext uri="{FF2B5EF4-FFF2-40B4-BE49-F238E27FC236}">
                            <a16:creationId xmlns:a16="http://schemas.microsoft.com/office/drawing/2014/main" id="{74A43613-5198-4036-8EBC-B4DB34A53CC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383718" y="1103313"/>
                        <a:ext cx="8386088" cy="35417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536686186"/>
      </p:ext>
    </p:extLst>
  </p:cSld>
  <p:clrMapOvr>
    <a:masterClrMapping/>
  </p:clrMapOvr>
  <p:transition spd="med">
    <p:fad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/>
          <p:cNvSpPr>
            <a:spLocks noGrp="1"/>
          </p:cNvSpPr>
          <p:nvPr>
            <p:ph type="body" sz="quarter" idx="15"/>
          </p:nvPr>
        </p:nvSpPr>
        <p:spPr>
          <a:xfrm>
            <a:off x="252000" y="282150"/>
            <a:ext cx="8421552" cy="648000"/>
          </a:xfrm>
        </p:spPr>
        <p:txBody>
          <a:bodyPr/>
          <a:lstStyle/>
          <a:p>
            <a:r>
              <a:rPr lang="fi-FI"/>
              <a:t>Suunnittelu- ja konsultointialan uudet tilaukset Suomessa</a:t>
            </a:r>
          </a:p>
        </p:txBody>
      </p:sp>
      <p:sp>
        <p:nvSpPr>
          <p:cNvPr id="3" name="Dian numeron paikkamerkki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7987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FCB6B90-8271-4E8F-82C1-E646FBB48A2E}" type="slidenum">
              <a:rPr kumimoji="0" lang="fi-FI" sz="700" b="0" i="0" u="none" strike="noStrike" kern="1200" cap="none" spc="0" normalizeH="0" baseline="0" noProof="0" smtClean="0">
                <a:ln>
                  <a:noFill/>
                </a:ln>
                <a:solidFill>
                  <a:srgbClr val="29282E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pPr marL="0" marR="0" lvl="0" indent="0" algn="r" defTabSz="67987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fi-FI" sz="700" b="0" i="0" u="none" strike="noStrike" kern="1200" cap="none" spc="0" normalizeH="0" baseline="0" noProof="0">
              <a:ln>
                <a:noFill/>
              </a:ln>
              <a:solidFill>
                <a:srgbClr val="29282E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67987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70C97DB-DA9C-4CFA-B970-B8599B25F3E4}" type="datetime1">
              <a:rPr kumimoji="0" lang="fi-FI" sz="700" b="0" i="0" u="none" strike="noStrike" kern="1200" cap="none" spc="0" normalizeH="0" baseline="0" noProof="0" smtClean="0">
                <a:ln>
                  <a:noFill/>
                </a:ln>
                <a:solidFill>
                  <a:srgbClr val="29282E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</a:rPr>
              <a:pPr marL="0" marR="0" lvl="0" indent="0" algn="l" defTabSz="67987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5.2.2024</a:t>
            </a:fld>
            <a:endParaRPr kumimoji="0" lang="fi-FI" sz="700" b="0" i="0" u="none" strike="noStrike" kern="1200" cap="none" spc="0" normalizeH="0" baseline="0" noProof="0">
              <a:ln>
                <a:noFill/>
              </a:ln>
              <a:solidFill>
                <a:srgbClr val="29282E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67987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700" b="0" i="0" u="none" strike="noStrike" kern="1200" cap="none" spc="0" normalizeH="0" baseline="0" noProof="0">
                <a:ln>
                  <a:noFill/>
                </a:ln>
                <a:solidFill>
                  <a:srgbClr val="29282E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</a:rPr>
              <a:t>Teknologiateollisuus</a:t>
            </a:r>
          </a:p>
        </p:txBody>
      </p:sp>
      <p:sp>
        <p:nvSpPr>
          <p:cNvPr id="7" name="Tekstin paikkamerkki 6"/>
          <p:cNvSpPr>
            <a:spLocks noGrp="1"/>
          </p:cNvSpPr>
          <p:nvPr>
            <p:ph type="body" sz="quarter" idx="18"/>
          </p:nvPr>
        </p:nvSpPr>
        <p:spPr>
          <a:xfrm>
            <a:off x="2334682" y="4727574"/>
            <a:ext cx="4634955" cy="165163"/>
          </a:xfrm>
        </p:spPr>
        <p:txBody>
          <a:bodyPr/>
          <a:lstStyle/>
          <a:p>
            <a:r>
              <a:rPr lang="fi-FI" dirty="0"/>
              <a:t>Lähde: Teknologiateollisuus ry:n tilauskantatiedustelun vastaajayritykset, </a:t>
            </a:r>
          </a:p>
          <a:p>
            <a:r>
              <a:rPr lang="fi-FI" dirty="0"/>
              <a:t>viimeisin tieto loka-joulukuu 2023.</a:t>
            </a:r>
          </a:p>
        </p:txBody>
      </p:sp>
      <p:graphicFrame>
        <p:nvGraphicFramePr>
          <p:cNvPr id="12" name="Object 5"/>
          <p:cNvGraphicFramePr>
            <a:graphicFrameLocks noGrp="1" noChangeAspect="1"/>
          </p:cNvGraphicFramePr>
          <p:nvPr>
            <p:ph sz="quarter" idx="17"/>
            <p:extLst>
              <p:ext uri="{D42A27DB-BD31-4B8C-83A1-F6EECF244321}">
                <p14:modId xmlns:p14="http://schemas.microsoft.com/office/powerpoint/2010/main" val="530376840"/>
              </p:ext>
            </p:extLst>
          </p:nvPr>
        </p:nvGraphicFramePr>
        <p:xfrm>
          <a:off x="107504" y="1016526"/>
          <a:ext cx="8856983" cy="304564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1" name="Text Box 7"/>
          <p:cNvSpPr txBox="1">
            <a:spLocks noChangeArrowheads="1"/>
          </p:cNvSpPr>
          <p:nvPr/>
        </p:nvSpPr>
        <p:spPr bwMode="auto">
          <a:xfrm>
            <a:off x="943147" y="1125043"/>
            <a:ext cx="2375726" cy="245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3381" tIns="41690" rIns="83381" bIns="41690">
            <a:spAutoFit/>
          </a:bodyPr>
          <a:lstStyle>
            <a:lvl1pPr defTabSz="827088">
              <a:defRPr>
                <a:solidFill>
                  <a:schemeClr val="tx1"/>
                </a:solidFill>
                <a:latin typeface="Arial" charset="0"/>
              </a:defRPr>
            </a:lvl1pPr>
            <a:lvl2pPr marL="414338" defTabSz="827088">
              <a:defRPr>
                <a:solidFill>
                  <a:schemeClr val="tx1"/>
                </a:solidFill>
                <a:latin typeface="Arial" charset="0"/>
              </a:defRPr>
            </a:lvl2pPr>
            <a:lvl3pPr marL="827088" defTabSz="827088">
              <a:defRPr>
                <a:solidFill>
                  <a:schemeClr val="tx1"/>
                </a:solidFill>
                <a:latin typeface="Arial" charset="0"/>
              </a:defRPr>
            </a:lvl3pPr>
            <a:lvl4pPr marL="1241425" defTabSz="827088">
              <a:defRPr>
                <a:solidFill>
                  <a:schemeClr val="tx1"/>
                </a:solidFill>
                <a:latin typeface="Arial" charset="0"/>
              </a:defRPr>
            </a:lvl4pPr>
            <a:lvl5pPr marL="1655763" defTabSz="827088">
              <a:defRPr>
                <a:solidFill>
                  <a:schemeClr val="tx1"/>
                </a:solidFill>
                <a:latin typeface="Arial" charset="0"/>
              </a:defRPr>
            </a:lvl5pPr>
            <a:lvl6pPr marL="2112963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570163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027363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484563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l" defTabSz="82708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050" b="0" i="0" u="none" strike="noStrike" kern="1200" cap="none" spc="0" normalizeH="0" baseline="0" noProof="0">
                <a:ln>
                  <a:noFill/>
                </a:ln>
                <a:solidFill>
                  <a:srgbClr val="29282E"/>
                </a:solidFill>
                <a:effectLst/>
                <a:uLnTx/>
                <a:uFillTx/>
                <a:latin typeface="Verdana"/>
                <a:ea typeface="ＭＳ Ｐゴシック" pitchFamily="34" charset="-128"/>
                <a:cs typeface="+mn-cs"/>
              </a:rPr>
              <a:t>Miljoonaa euroa, käyvin hinnoin </a:t>
            </a:r>
          </a:p>
        </p:txBody>
      </p:sp>
      <p:graphicFrame>
        <p:nvGraphicFramePr>
          <p:cNvPr id="25" name="Taulukko 2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57018830"/>
              </p:ext>
            </p:extLst>
          </p:nvPr>
        </p:nvGraphicFramePr>
        <p:xfrm>
          <a:off x="3438453" y="3934949"/>
          <a:ext cx="3767898" cy="803820"/>
        </p:xfrm>
        <a:graphic>
          <a:graphicData uri="http://schemas.openxmlformats.org/drawingml/2006/table">
            <a:tbl>
              <a:tblPr/>
              <a:tblGrid>
                <a:gridCol w="86386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7841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2562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00955"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r>
                        <a:rPr lang="fi-FI" sz="900" b="0" i="0" u="none" strike="noStrike" baseline="0" noProof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Muutos:</a:t>
                      </a:r>
                    </a:p>
                  </a:txBody>
                  <a:tcPr marL="15998" marR="15998" marT="15998" marB="15998" anchor="ctr"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FFFFFF"/>
                      </a:solidFill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b"/>
                      <a:r>
                        <a:rPr lang="fi-FI" sz="900" u="none" strike="noStrike" baseline="0" noProof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IV,2023 / IV,2022</a:t>
                      </a:r>
                      <a:endParaRPr lang="fi-FI" sz="900" b="0" i="0" u="none" strike="noStrike" baseline="0" noProof="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15998" marT="15998" marB="15998" anchor="ctr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FFFFFF"/>
                      </a:solidFill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b"/>
                      <a:r>
                        <a:rPr lang="fi-FI" sz="900" u="none" strike="noStrike" baseline="0" noProof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IV,2023 / III,2023</a:t>
                      </a:r>
                      <a:endParaRPr lang="fi-FI" sz="900" b="0" i="0" u="none" strike="noStrike" baseline="0" noProof="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15998" marT="15998" marB="15998" anchor="ctr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00955"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r>
                        <a:rPr lang="fi-FI" sz="900" u="none" strike="noStrike" baseline="0" noProof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Vientiin:</a:t>
                      </a:r>
                      <a:endParaRPr lang="fi-FI" sz="900" b="0" i="0" u="none" strike="noStrike" baseline="0" noProof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15998" marT="15998" marB="15998" anchor="ctr"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r" fontAlgn="b"/>
                      <a:r>
                        <a:rPr lang="fi-FI" sz="900" b="0" i="0" u="none" strike="noStrike" baseline="0" noProof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2 %</a:t>
                      </a:r>
                    </a:p>
                  </a:txBody>
                  <a:tcPr marL="15998" marR="479927" marT="15998" marB="15998" anchor="ctr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r" fontAlgn="b"/>
                      <a:r>
                        <a:rPr lang="fi-FI" sz="900" b="0" i="0" u="none" strike="noStrike" baseline="0" noProof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88 %</a:t>
                      </a:r>
                    </a:p>
                  </a:txBody>
                  <a:tcPr marL="15998" marR="479927" marT="15998" marB="15998" anchor="ctr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FFFF"/>
                      </a:solidFill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00955"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r>
                        <a:rPr lang="fi-FI" sz="900" u="none" strike="noStrike" baseline="0" noProof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Kotimaahan:</a:t>
                      </a:r>
                      <a:endParaRPr lang="fi-FI" sz="900" b="0" i="0" u="none" strike="noStrike" baseline="0" noProof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15998" marT="15998" marB="15998" anchor="ctr"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r" fontAlgn="b"/>
                      <a:r>
                        <a:rPr lang="fi-FI" sz="900" b="0" i="0" u="none" strike="noStrike" baseline="0" noProof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-1 %</a:t>
                      </a:r>
                    </a:p>
                  </a:txBody>
                  <a:tcPr marL="15998" marR="479927" marT="15998" marB="15998" anchor="ctr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r" fontAlgn="b"/>
                      <a:r>
                        <a:rPr lang="fi-FI" sz="900" b="0" i="0" u="none" strike="noStrike" baseline="0" noProof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33 %</a:t>
                      </a:r>
                    </a:p>
                  </a:txBody>
                  <a:tcPr marL="15998" marR="479927" marT="15998" marB="15998" anchor="ctr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FFFF"/>
                      </a:solidFill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00955"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r>
                        <a:rPr lang="fi-FI" sz="900" u="none" strike="noStrike" baseline="0" noProof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Yhteensä:</a:t>
                      </a:r>
                      <a:endParaRPr lang="fi-FI" sz="900" b="0" i="0" u="none" strike="noStrike" baseline="0" noProof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15998" marT="15998" marB="15998" anchor="ctr"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r" fontAlgn="b"/>
                      <a:r>
                        <a:rPr lang="fi-FI" sz="900" b="0" i="0" u="none" strike="noStrike" baseline="0" noProof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-1 %</a:t>
                      </a:r>
                    </a:p>
                  </a:txBody>
                  <a:tcPr marL="15998" marR="479927" marT="15998" marB="15998" anchor="ctr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r" fontAlgn="b"/>
                      <a:r>
                        <a:rPr lang="fi-FI" sz="900" b="0" i="0" u="none" strike="noStrike" baseline="0" noProof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35 %</a:t>
                      </a:r>
                    </a:p>
                  </a:txBody>
                  <a:tcPr marL="15998" marR="479927" marT="15998" marB="15998" anchor="ctr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FFFF"/>
                      </a:solidFill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6" name="Taulukko 5">
            <a:extLst>
              <a:ext uri="{FF2B5EF4-FFF2-40B4-BE49-F238E27FC236}">
                <a16:creationId xmlns:a16="http://schemas.microsoft.com/office/drawing/2014/main" id="{D661E058-8891-3634-B3C2-7142E9E0691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86698183"/>
              </p:ext>
            </p:extLst>
          </p:nvPr>
        </p:nvGraphicFramePr>
        <p:xfrm>
          <a:off x="827584" y="3673367"/>
          <a:ext cx="6984770" cy="280504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49964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9964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9964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499643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499643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499643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498364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498364">
                  <a:extLst>
                    <a:ext uri="{9D8B030D-6E8A-4147-A177-3AD203B41FA5}">
                      <a16:colId xmlns:a16="http://schemas.microsoft.com/office/drawing/2014/main" val="3822871466"/>
                    </a:ext>
                  </a:extLst>
                </a:gridCol>
                <a:gridCol w="498364">
                  <a:extLst>
                    <a:ext uri="{9D8B030D-6E8A-4147-A177-3AD203B41FA5}">
                      <a16:colId xmlns:a16="http://schemas.microsoft.com/office/drawing/2014/main" val="727455605"/>
                    </a:ext>
                  </a:extLst>
                </a:gridCol>
                <a:gridCol w="498364">
                  <a:extLst>
                    <a:ext uri="{9D8B030D-6E8A-4147-A177-3AD203B41FA5}">
                      <a16:colId xmlns:a16="http://schemas.microsoft.com/office/drawing/2014/main" val="134493250"/>
                    </a:ext>
                  </a:extLst>
                </a:gridCol>
                <a:gridCol w="498364">
                  <a:extLst>
                    <a:ext uri="{9D8B030D-6E8A-4147-A177-3AD203B41FA5}">
                      <a16:colId xmlns:a16="http://schemas.microsoft.com/office/drawing/2014/main" val="1761203323"/>
                    </a:ext>
                  </a:extLst>
                </a:gridCol>
                <a:gridCol w="498364">
                  <a:extLst>
                    <a:ext uri="{9D8B030D-6E8A-4147-A177-3AD203B41FA5}">
                      <a16:colId xmlns:a16="http://schemas.microsoft.com/office/drawing/2014/main" val="1605823485"/>
                    </a:ext>
                  </a:extLst>
                </a:gridCol>
                <a:gridCol w="498364">
                  <a:extLst>
                    <a:ext uri="{9D8B030D-6E8A-4147-A177-3AD203B41FA5}">
                      <a16:colId xmlns:a16="http://schemas.microsoft.com/office/drawing/2014/main" val="1470258251"/>
                    </a:ext>
                  </a:extLst>
                </a:gridCol>
                <a:gridCol w="498364">
                  <a:extLst>
                    <a:ext uri="{9D8B030D-6E8A-4147-A177-3AD203B41FA5}">
                      <a16:colId xmlns:a16="http://schemas.microsoft.com/office/drawing/2014/main" val="4028708553"/>
                    </a:ext>
                  </a:extLst>
                </a:gridCol>
              </a:tblGrid>
              <a:tr h="280504">
                <a:tc>
                  <a:txBody>
                    <a:bodyPr/>
                    <a:lstStyle/>
                    <a:p>
                      <a:pPr algn="ctr"/>
                      <a:r>
                        <a:rPr lang="fi-FI" sz="900" b="0" baseline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2010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900" b="0" baseline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2011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900" b="0" baseline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2012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900" b="0" baseline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2013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900" b="0" baseline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2014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900" b="0" baseline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2015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900" b="0" baseline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2016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900" b="0" baseline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2017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900" b="0" baseline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2018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900" b="0" baseline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2019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900" b="0" baseline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2020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900" b="0" baseline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2021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900" b="0" baseline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2022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900" b="0" baseline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2023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73698252"/>
      </p:ext>
    </p:extLst>
  </p:cSld>
  <p:clrMapOvr>
    <a:masterClrMapping/>
  </p:clrMapOvr>
  <p:transition spd="med">
    <p:fad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fi-FI"/>
              <a:t>Suunnittelu- ja konsultointialan tilauskanta Suomessa </a:t>
            </a:r>
          </a:p>
        </p:txBody>
      </p:sp>
      <p:sp>
        <p:nvSpPr>
          <p:cNvPr id="3" name="Dian numeron paikkamerkki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7987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FCB6B90-8271-4E8F-82C1-E646FBB48A2E}" type="slidenum">
              <a:rPr kumimoji="0" lang="fi-FI" sz="700" b="0" i="0" u="none" strike="noStrike" kern="1200" cap="none" spc="0" normalizeH="0" baseline="0" noProof="0" smtClean="0">
                <a:ln>
                  <a:noFill/>
                </a:ln>
                <a:solidFill>
                  <a:srgbClr val="29282E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pPr marL="0" marR="0" lvl="0" indent="0" algn="r" defTabSz="67987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fi-FI" sz="700" b="0" i="0" u="none" strike="noStrike" kern="1200" cap="none" spc="0" normalizeH="0" baseline="0" noProof="0">
              <a:ln>
                <a:noFill/>
              </a:ln>
              <a:solidFill>
                <a:srgbClr val="29282E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67987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70C97DB-DA9C-4CFA-B970-B8599B25F3E4}" type="datetime1">
              <a:rPr kumimoji="0" lang="fi-FI" sz="700" b="0" i="0" u="none" strike="noStrike" kern="1200" cap="none" spc="0" normalizeH="0" baseline="0" noProof="0" smtClean="0">
                <a:ln>
                  <a:noFill/>
                </a:ln>
                <a:solidFill>
                  <a:srgbClr val="29282E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</a:rPr>
              <a:pPr marL="0" marR="0" lvl="0" indent="0" algn="l" defTabSz="67987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5.2.2024</a:t>
            </a:fld>
            <a:endParaRPr kumimoji="0" lang="fi-FI" sz="700" b="0" i="0" u="none" strike="noStrike" kern="1200" cap="none" spc="0" normalizeH="0" baseline="0" noProof="0">
              <a:ln>
                <a:noFill/>
              </a:ln>
              <a:solidFill>
                <a:srgbClr val="29282E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67987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700" b="0" i="0" u="none" strike="noStrike" kern="1200" cap="none" spc="0" normalizeH="0" baseline="0" noProof="0">
                <a:ln>
                  <a:noFill/>
                </a:ln>
                <a:solidFill>
                  <a:srgbClr val="29282E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</a:rPr>
              <a:t>Teknologiateollisuus</a:t>
            </a:r>
          </a:p>
        </p:txBody>
      </p:sp>
      <p:sp>
        <p:nvSpPr>
          <p:cNvPr id="7" name="Tekstin paikkamerkki 6"/>
          <p:cNvSpPr>
            <a:spLocks noGrp="1"/>
          </p:cNvSpPr>
          <p:nvPr>
            <p:ph type="body" sz="quarter" idx="18"/>
          </p:nvPr>
        </p:nvSpPr>
        <p:spPr>
          <a:xfrm>
            <a:off x="2334682" y="4727574"/>
            <a:ext cx="4570154" cy="241813"/>
          </a:xfrm>
        </p:spPr>
        <p:txBody>
          <a:bodyPr/>
          <a:lstStyle/>
          <a:p>
            <a:r>
              <a:rPr lang="fi-FI" dirty="0"/>
              <a:t>Lähde: Teknologiateollisuus ry:n tilauskantatiedustelun vastaajayritykset, </a:t>
            </a:r>
          </a:p>
          <a:p>
            <a:r>
              <a:rPr lang="fi-FI" dirty="0"/>
              <a:t>viimeisin tieto 31.12.2023.</a:t>
            </a:r>
          </a:p>
        </p:txBody>
      </p:sp>
      <p:graphicFrame>
        <p:nvGraphicFramePr>
          <p:cNvPr id="8" name="Object 3"/>
          <p:cNvGraphicFramePr>
            <a:graphicFrameLocks noGrp="1" noChangeAspect="1"/>
          </p:cNvGraphicFramePr>
          <p:nvPr>
            <p:ph sz="quarter" idx="17"/>
            <p:extLst>
              <p:ext uri="{D42A27DB-BD31-4B8C-83A1-F6EECF244321}">
                <p14:modId xmlns:p14="http://schemas.microsoft.com/office/powerpoint/2010/main" val="4230295465"/>
              </p:ext>
            </p:extLst>
          </p:nvPr>
        </p:nvGraphicFramePr>
        <p:xfrm>
          <a:off x="179512" y="1016527"/>
          <a:ext cx="8856984" cy="28512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0" name="Text Box 7"/>
          <p:cNvSpPr txBox="1">
            <a:spLocks noChangeArrowheads="1"/>
          </p:cNvSpPr>
          <p:nvPr/>
        </p:nvSpPr>
        <p:spPr bwMode="auto">
          <a:xfrm>
            <a:off x="990389" y="1095112"/>
            <a:ext cx="2375726" cy="245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3381" tIns="41690" rIns="83381" bIns="41690">
            <a:spAutoFit/>
          </a:bodyPr>
          <a:lstStyle>
            <a:lvl1pPr defTabSz="827088">
              <a:defRPr>
                <a:solidFill>
                  <a:schemeClr val="tx1"/>
                </a:solidFill>
                <a:latin typeface="Arial" charset="0"/>
              </a:defRPr>
            </a:lvl1pPr>
            <a:lvl2pPr marL="414338" defTabSz="827088">
              <a:defRPr>
                <a:solidFill>
                  <a:schemeClr val="tx1"/>
                </a:solidFill>
                <a:latin typeface="Arial" charset="0"/>
              </a:defRPr>
            </a:lvl2pPr>
            <a:lvl3pPr marL="827088" defTabSz="827088">
              <a:defRPr>
                <a:solidFill>
                  <a:schemeClr val="tx1"/>
                </a:solidFill>
                <a:latin typeface="Arial" charset="0"/>
              </a:defRPr>
            </a:lvl3pPr>
            <a:lvl4pPr marL="1241425" defTabSz="827088">
              <a:defRPr>
                <a:solidFill>
                  <a:schemeClr val="tx1"/>
                </a:solidFill>
                <a:latin typeface="Arial" charset="0"/>
              </a:defRPr>
            </a:lvl4pPr>
            <a:lvl5pPr marL="1655763" defTabSz="827088">
              <a:defRPr>
                <a:solidFill>
                  <a:schemeClr val="tx1"/>
                </a:solidFill>
                <a:latin typeface="Arial" charset="0"/>
              </a:defRPr>
            </a:lvl5pPr>
            <a:lvl6pPr marL="2112963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570163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027363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484563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l" defTabSz="82708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050" b="0" i="0" u="none" strike="noStrike" kern="1200" cap="none" spc="0" normalizeH="0" baseline="0" noProof="0">
                <a:ln>
                  <a:noFill/>
                </a:ln>
                <a:solidFill>
                  <a:srgbClr val="29282E"/>
                </a:solidFill>
                <a:effectLst/>
                <a:uLnTx/>
                <a:uFillTx/>
                <a:latin typeface="Verdana"/>
                <a:ea typeface="ＭＳ Ｐゴシック" pitchFamily="34" charset="-128"/>
                <a:cs typeface="+mn-cs"/>
              </a:rPr>
              <a:t>Miljoonaa euroa, käyvin hinnoin </a:t>
            </a:r>
          </a:p>
        </p:txBody>
      </p:sp>
      <p:graphicFrame>
        <p:nvGraphicFramePr>
          <p:cNvPr id="11" name="Taulukko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02319117"/>
              </p:ext>
            </p:extLst>
          </p:nvPr>
        </p:nvGraphicFramePr>
        <p:xfrm>
          <a:off x="3470383" y="3923754"/>
          <a:ext cx="3835454" cy="803820"/>
        </p:xfrm>
        <a:graphic>
          <a:graphicData uri="http://schemas.openxmlformats.org/drawingml/2006/table">
            <a:tbl>
              <a:tblPr/>
              <a:tblGrid>
                <a:gridCol w="82940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3034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7570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00955"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r>
                        <a:rPr lang="fi-FI" sz="900" b="0" i="0" u="none" strike="noStrike" baseline="0" noProof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Muutos:</a:t>
                      </a:r>
                    </a:p>
                  </a:txBody>
                  <a:tcPr marL="15998" marR="15998" marT="15998" marB="15998" anchor="ctr"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FFFFFF"/>
                      </a:solidFill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b"/>
                      <a:r>
                        <a:rPr lang="fi-FI" sz="900" u="none" strike="noStrike" baseline="0" noProof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31.12.2023 / 31.12.2022</a:t>
                      </a:r>
                      <a:endParaRPr lang="fi-FI" sz="900" b="0" i="0" u="none" strike="noStrike" baseline="0" noProof="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15998" marT="15998" marB="15998" anchor="ctr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FFFFFF"/>
                      </a:solidFill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b"/>
                      <a:r>
                        <a:rPr lang="fi-FI" sz="900" u="none" strike="noStrike" baseline="0" noProof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31.12.2023 / 30.9.2023</a:t>
                      </a:r>
                      <a:endParaRPr lang="fi-FI" sz="900" b="0" i="0" u="none" strike="noStrike" baseline="0" noProof="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15998" marT="15998" marB="15998" anchor="ctr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00955"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r>
                        <a:rPr lang="fi-FI" sz="900" u="none" strike="noStrike" baseline="0" noProof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Vientiin:</a:t>
                      </a:r>
                      <a:endParaRPr lang="fi-FI" sz="900" b="0" i="0" u="none" strike="noStrike" baseline="0" noProof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15998" marT="15998" marB="15998" anchor="ctr"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r" fontAlgn="b"/>
                      <a:r>
                        <a:rPr lang="fi-FI" sz="900" b="0" i="0" u="none" strike="noStrike" baseline="0" noProof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-17 %</a:t>
                      </a:r>
                    </a:p>
                  </a:txBody>
                  <a:tcPr marL="15998" marR="479927" marT="15998" marB="15998" anchor="ctr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r" fontAlgn="b"/>
                      <a:r>
                        <a:rPr lang="fi-FI" sz="900" b="0" i="0" u="none" strike="noStrike" baseline="0" noProof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20 %</a:t>
                      </a:r>
                    </a:p>
                  </a:txBody>
                  <a:tcPr marL="15998" marR="479927" marT="15998" marB="15998" anchor="ctr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FFFF"/>
                      </a:solidFill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00955"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r>
                        <a:rPr lang="fi-FI" sz="900" u="none" strike="noStrike" baseline="0" noProof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Kotimaahan:</a:t>
                      </a:r>
                      <a:endParaRPr lang="fi-FI" sz="900" b="0" i="0" u="none" strike="noStrike" baseline="0" noProof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15998" marT="15998" marB="15998" anchor="ctr"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r" fontAlgn="b"/>
                      <a:r>
                        <a:rPr lang="fi-FI" sz="900" b="0" i="0" u="none" strike="noStrike" baseline="0" noProof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-7 %</a:t>
                      </a:r>
                    </a:p>
                  </a:txBody>
                  <a:tcPr marL="15998" marR="479927" marT="15998" marB="15998" anchor="ctr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r" fontAlgn="b"/>
                      <a:r>
                        <a:rPr lang="fi-FI" sz="900" b="0" i="0" u="none" strike="noStrike" baseline="0" noProof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-2 %</a:t>
                      </a:r>
                    </a:p>
                  </a:txBody>
                  <a:tcPr marL="15998" marR="479927" marT="15998" marB="15998" anchor="ctr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FFFF"/>
                      </a:solidFill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00955"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r>
                        <a:rPr lang="fi-FI" sz="900" u="none" strike="noStrike" baseline="0" noProof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Yhteensä:</a:t>
                      </a:r>
                      <a:endParaRPr lang="fi-FI" sz="900" b="0" i="0" u="none" strike="noStrike" baseline="0" noProof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15998" marT="15998" marB="15998" anchor="ctr"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r" fontAlgn="b"/>
                      <a:r>
                        <a:rPr lang="fi-FI" sz="900" b="0" i="0" u="none" strike="noStrike" baseline="0" noProof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-7 %</a:t>
                      </a:r>
                    </a:p>
                  </a:txBody>
                  <a:tcPr marL="15998" marR="479927" marT="15998" marB="15998" anchor="ctr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r" fontAlgn="b"/>
                      <a:r>
                        <a:rPr lang="fi-FI" sz="900" b="0" i="0" u="none" strike="noStrike" baseline="0" noProof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-1 %</a:t>
                      </a:r>
                    </a:p>
                  </a:txBody>
                  <a:tcPr marL="15998" marR="479927" marT="15998" marB="15998" anchor="ctr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FFFF"/>
                      </a:solidFill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13" name="Text Box 10"/>
          <p:cNvSpPr txBox="1">
            <a:spLocks noChangeArrowheads="1"/>
          </p:cNvSpPr>
          <p:nvPr/>
        </p:nvSpPr>
        <p:spPr bwMode="auto">
          <a:xfrm>
            <a:off x="6516030" y="1113179"/>
            <a:ext cx="972015" cy="2442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81897" tIns="40949" rIns="81897" bIns="40949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>
              <a:defRPr>
                <a:solidFill>
                  <a:schemeClr val="tx1"/>
                </a:solidFill>
                <a:latin typeface="Arial" charset="0"/>
              </a:defRPr>
            </a:lvl2pPr>
            <a:lvl3pPr>
              <a:defRPr>
                <a:solidFill>
                  <a:schemeClr val="tx1"/>
                </a:solidFill>
                <a:latin typeface="Arial" charset="0"/>
              </a:defRPr>
            </a:lvl3pPr>
            <a:lvl4pPr marL="1370013">
              <a:defRPr>
                <a:solidFill>
                  <a:schemeClr val="tx1"/>
                </a:solidFill>
                <a:latin typeface="Arial" charset="0"/>
              </a:defRPr>
            </a:lvl4pPr>
            <a:lvl5pPr>
              <a:defRPr>
                <a:solidFill>
                  <a:schemeClr val="tx1"/>
                </a:solidFill>
                <a:latin typeface="Arial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l" defTabSz="81239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050" b="0" i="0" u="none" strike="noStrike" kern="1200" cap="none" spc="0" normalizeH="0" baseline="0" noProof="0">
                <a:ln>
                  <a:noFill/>
                </a:ln>
                <a:solidFill>
                  <a:srgbClr val="29282E"/>
                </a:solidFill>
                <a:effectLst/>
                <a:uLnTx/>
                <a:uFillTx/>
                <a:latin typeface="Verdana"/>
                <a:ea typeface="ＭＳ Ｐゴシック" pitchFamily="34" charset="-128"/>
                <a:cs typeface="+mn-cs"/>
              </a:rPr>
              <a:t>Yhteensä</a:t>
            </a:r>
          </a:p>
        </p:txBody>
      </p:sp>
      <p:graphicFrame>
        <p:nvGraphicFramePr>
          <p:cNvPr id="6" name="Taulukko 5">
            <a:extLst>
              <a:ext uri="{FF2B5EF4-FFF2-40B4-BE49-F238E27FC236}">
                <a16:creationId xmlns:a16="http://schemas.microsoft.com/office/drawing/2014/main" id="{DE057B59-8B2A-44A1-0384-C8EDB42F4E1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36141634"/>
              </p:ext>
            </p:extLst>
          </p:nvPr>
        </p:nvGraphicFramePr>
        <p:xfrm>
          <a:off x="827586" y="3625592"/>
          <a:ext cx="6841118" cy="280504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48936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8936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8936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489369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489369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489369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488113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488113">
                  <a:extLst>
                    <a:ext uri="{9D8B030D-6E8A-4147-A177-3AD203B41FA5}">
                      <a16:colId xmlns:a16="http://schemas.microsoft.com/office/drawing/2014/main" val="3822871466"/>
                    </a:ext>
                  </a:extLst>
                </a:gridCol>
                <a:gridCol w="488113">
                  <a:extLst>
                    <a:ext uri="{9D8B030D-6E8A-4147-A177-3AD203B41FA5}">
                      <a16:colId xmlns:a16="http://schemas.microsoft.com/office/drawing/2014/main" val="727455605"/>
                    </a:ext>
                  </a:extLst>
                </a:gridCol>
                <a:gridCol w="488113">
                  <a:extLst>
                    <a:ext uri="{9D8B030D-6E8A-4147-A177-3AD203B41FA5}">
                      <a16:colId xmlns:a16="http://schemas.microsoft.com/office/drawing/2014/main" val="134493250"/>
                    </a:ext>
                  </a:extLst>
                </a:gridCol>
                <a:gridCol w="488113">
                  <a:extLst>
                    <a:ext uri="{9D8B030D-6E8A-4147-A177-3AD203B41FA5}">
                      <a16:colId xmlns:a16="http://schemas.microsoft.com/office/drawing/2014/main" val="1761203323"/>
                    </a:ext>
                  </a:extLst>
                </a:gridCol>
                <a:gridCol w="488113">
                  <a:extLst>
                    <a:ext uri="{9D8B030D-6E8A-4147-A177-3AD203B41FA5}">
                      <a16:colId xmlns:a16="http://schemas.microsoft.com/office/drawing/2014/main" val="1792385291"/>
                    </a:ext>
                  </a:extLst>
                </a:gridCol>
                <a:gridCol w="488113">
                  <a:extLst>
                    <a:ext uri="{9D8B030D-6E8A-4147-A177-3AD203B41FA5}">
                      <a16:colId xmlns:a16="http://schemas.microsoft.com/office/drawing/2014/main" val="1607773122"/>
                    </a:ext>
                  </a:extLst>
                </a:gridCol>
                <a:gridCol w="488113">
                  <a:extLst>
                    <a:ext uri="{9D8B030D-6E8A-4147-A177-3AD203B41FA5}">
                      <a16:colId xmlns:a16="http://schemas.microsoft.com/office/drawing/2014/main" val="2667564105"/>
                    </a:ext>
                  </a:extLst>
                </a:gridCol>
              </a:tblGrid>
              <a:tr h="280504">
                <a:tc>
                  <a:txBody>
                    <a:bodyPr/>
                    <a:lstStyle/>
                    <a:p>
                      <a:pPr algn="ctr"/>
                      <a:r>
                        <a:rPr lang="fi-FI" sz="900" b="0" baseline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2010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900" b="0" baseline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2011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900" b="0" baseline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2012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900" b="0" baseline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2013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900" b="0" baseline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2014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900" b="0" baseline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2015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900" b="0" baseline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2016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900" b="0" baseline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2017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900" b="0" baseline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2018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900" b="0" baseline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2019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900" b="0" baseline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2020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900" b="0" baseline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2021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900" b="0" baseline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2022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90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2023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48278419"/>
      </p:ext>
    </p:extLst>
  </p:cSld>
  <p:clrMapOvr>
    <a:masterClrMapping/>
  </p:clrMapOvr>
  <p:transition spd="med">
    <p:fad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/>
          <p:cNvSpPr>
            <a:spLocks noGrp="1"/>
          </p:cNvSpPr>
          <p:nvPr>
            <p:ph type="body" sz="quarter" idx="15"/>
          </p:nvPr>
        </p:nvSpPr>
        <p:spPr>
          <a:xfrm>
            <a:off x="252000" y="282150"/>
            <a:ext cx="8421552" cy="648000"/>
          </a:xfrm>
        </p:spPr>
        <p:txBody>
          <a:bodyPr/>
          <a:lstStyle/>
          <a:p>
            <a:r>
              <a:rPr lang="fi-FI"/>
              <a:t>Tietotekniikka-alan uudet tilaukset Suomessa</a:t>
            </a:r>
          </a:p>
        </p:txBody>
      </p:sp>
      <p:sp>
        <p:nvSpPr>
          <p:cNvPr id="3" name="Dian numeron paikkamerkki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7987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FCB6B90-8271-4E8F-82C1-E646FBB48A2E}" type="slidenum">
              <a:rPr kumimoji="0" lang="fi-FI" sz="700" b="0" i="0" u="none" strike="noStrike" kern="1200" cap="none" spc="0" normalizeH="0" baseline="0" noProof="0" smtClean="0">
                <a:ln>
                  <a:noFill/>
                </a:ln>
                <a:solidFill>
                  <a:srgbClr val="29282E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pPr marL="0" marR="0" lvl="0" indent="0" algn="r" defTabSz="67987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fi-FI" sz="700" b="0" i="0" u="none" strike="noStrike" kern="1200" cap="none" spc="0" normalizeH="0" baseline="0" noProof="0">
              <a:ln>
                <a:noFill/>
              </a:ln>
              <a:solidFill>
                <a:srgbClr val="29282E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67987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70C97DB-DA9C-4CFA-B970-B8599B25F3E4}" type="datetime1">
              <a:rPr kumimoji="0" lang="fi-FI" sz="700" b="0" i="0" u="none" strike="noStrike" kern="1200" cap="none" spc="0" normalizeH="0" baseline="0" noProof="0" smtClean="0">
                <a:ln>
                  <a:noFill/>
                </a:ln>
                <a:solidFill>
                  <a:srgbClr val="29282E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</a:rPr>
              <a:pPr marL="0" marR="0" lvl="0" indent="0" algn="l" defTabSz="67987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5.2.2024</a:t>
            </a:fld>
            <a:endParaRPr kumimoji="0" lang="fi-FI" sz="700" b="0" i="0" u="none" strike="noStrike" kern="1200" cap="none" spc="0" normalizeH="0" baseline="0" noProof="0">
              <a:ln>
                <a:noFill/>
              </a:ln>
              <a:solidFill>
                <a:srgbClr val="29282E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67987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700" b="0" i="0" u="none" strike="noStrike" kern="1200" cap="none" spc="0" normalizeH="0" baseline="0" noProof="0">
                <a:ln>
                  <a:noFill/>
                </a:ln>
                <a:solidFill>
                  <a:srgbClr val="29282E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</a:rPr>
              <a:t>Teknologiateollisuus</a:t>
            </a:r>
          </a:p>
        </p:txBody>
      </p:sp>
      <p:sp>
        <p:nvSpPr>
          <p:cNvPr id="7" name="Tekstin paikkamerkki 6"/>
          <p:cNvSpPr>
            <a:spLocks noGrp="1"/>
          </p:cNvSpPr>
          <p:nvPr>
            <p:ph type="body" sz="quarter" idx="18"/>
          </p:nvPr>
        </p:nvSpPr>
        <p:spPr>
          <a:xfrm>
            <a:off x="2334682" y="4727574"/>
            <a:ext cx="4634955" cy="165163"/>
          </a:xfrm>
        </p:spPr>
        <p:txBody>
          <a:bodyPr/>
          <a:lstStyle/>
          <a:p>
            <a:r>
              <a:rPr lang="fi-FI" dirty="0"/>
              <a:t>Lähde: Teknologiateollisuus ry:n tilauskantatiedustelun vastaajayritykset, </a:t>
            </a:r>
          </a:p>
          <a:p>
            <a:r>
              <a:rPr lang="fi-FI" dirty="0"/>
              <a:t>viimeisin tieto loka-joulukuu 2023.</a:t>
            </a:r>
          </a:p>
        </p:txBody>
      </p:sp>
      <p:graphicFrame>
        <p:nvGraphicFramePr>
          <p:cNvPr id="12" name="Object 5"/>
          <p:cNvGraphicFramePr>
            <a:graphicFrameLocks noGrp="1" noChangeAspect="1"/>
          </p:cNvGraphicFramePr>
          <p:nvPr>
            <p:ph sz="quarter" idx="17"/>
            <p:extLst>
              <p:ext uri="{D42A27DB-BD31-4B8C-83A1-F6EECF244321}">
                <p14:modId xmlns:p14="http://schemas.microsoft.com/office/powerpoint/2010/main" val="2080440607"/>
              </p:ext>
            </p:extLst>
          </p:nvPr>
        </p:nvGraphicFramePr>
        <p:xfrm>
          <a:off x="107504" y="1016526"/>
          <a:ext cx="8856983" cy="304564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1" name="Text Box 7"/>
          <p:cNvSpPr txBox="1">
            <a:spLocks noChangeArrowheads="1"/>
          </p:cNvSpPr>
          <p:nvPr/>
        </p:nvSpPr>
        <p:spPr bwMode="auto">
          <a:xfrm>
            <a:off x="943147" y="1125043"/>
            <a:ext cx="2375726" cy="245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3381" tIns="41690" rIns="83381" bIns="41690">
            <a:spAutoFit/>
          </a:bodyPr>
          <a:lstStyle>
            <a:lvl1pPr defTabSz="827088">
              <a:defRPr>
                <a:solidFill>
                  <a:schemeClr val="tx1"/>
                </a:solidFill>
                <a:latin typeface="Arial" charset="0"/>
              </a:defRPr>
            </a:lvl1pPr>
            <a:lvl2pPr marL="414338" defTabSz="827088">
              <a:defRPr>
                <a:solidFill>
                  <a:schemeClr val="tx1"/>
                </a:solidFill>
                <a:latin typeface="Arial" charset="0"/>
              </a:defRPr>
            </a:lvl2pPr>
            <a:lvl3pPr marL="827088" defTabSz="827088">
              <a:defRPr>
                <a:solidFill>
                  <a:schemeClr val="tx1"/>
                </a:solidFill>
                <a:latin typeface="Arial" charset="0"/>
              </a:defRPr>
            </a:lvl3pPr>
            <a:lvl4pPr marL="1241425" defTabSz="827088">
              <a:defRPr>
                <a:solidFill>
                  <a:schemeClr val="tx1"/>
                </a:solidFill>
                <a:latin typeface="Arial" charset="0"/>
              </a:defRPr>
            </a:lvl4pPr>
            <a:lvl5pPr marL="1655763" defTabSz="827088">
              <a:defRPr>
                <a:solidFill>
                  <a:schemeClr val="tx1"/>
                </a:solidFill>
                <a:latin typeface="Arial" charset="0"/>
              </a:defRPr>
            </a:lvl5pPr>
            <a:lvl6pPr marL="2112963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570163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027363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484563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l" defTabSz="82708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050" b="0" i="0" u="none" strike="noStrike" kern="1200" cap="none" spc="0" normalizeH="0" baseline="0" noProof="0">
                <a:ln>
                  <a:noFill/>
                </a:ln>
                <a:solidFill>
                  <a:srgbClr val="29282E"/>
                </a:solidFill>
                <a:effectLst/>
                <a:uLnTx/>
                <a:uFillTx/>
                <a:latin typeface="Verdana"/>
                <a:ea typeface="ＭＳ Ｐゴシック" pitchFamily="34" charset="-128"/>
                <a:cs typeface="+mn-cs"/>
              </a:rPr>
              <a:t>Miljoonaa euroa, käyvin hinnoin </a:t>
            </a:r>
          </a:p>
        </p:txBody>
      </p:sp>
      <p:sp>
        <p:nvSpPr>
          <p:cNvPr id="26" name="Text Box 10"/>
          <p:cNvSpPr txBox="1">
            <a:spLocks noChangeArrowheads="1"/>
          </p:cNvSpPr>
          <p:nvPr/>
        </p:nvSpPr>
        <p:spPr bwMode="auto">
          <a:xfrm>
            <a:off x="7245152" y="4063212"/>
            <a:ext cx="1521649" cy="5078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0" marR="0" lvl="0" indent="0" algn="l" defTabSz="81239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900" b="0" i="0" u="none" strike="noStrike" kern="1200" cap="none" spc="0" normalizeH="0" baseline="0" noProof="0">
                <a:ln>
                  <a:noFill/>
                </a:ln>
                <a:solidFill>
                  <a:srgbClr val="29282E"/>
                </a:solidFill>
                <a:effectLst/>
                <a:uLnTx/>
                <a:uFillTx/>
                <a:latin typeface="Verdana"/>
                <a:ea typeface="Arial Unicode MS"/>
                <a:cs typeface="+mn-cs"/>
              </a:rPr>
              <a:t>*) Pl. pelialan ohjelmistoyritykset ja datakeskukset </a:t>
            </a:r>
          </a:p>
        </p:txBody>
      </p:sp>
      <p:graphicFrame>
        <p:nvGraphicFramePr>
          <p:cNvPr id="13" name="Taulukko 12">
            <a:extLst>
              <a:ext uri="{FF2B5EF4-FFF2-40B4-BE49-F238E27FC236}">
                <a16:creationId xmlns:a16="http://schemas.microsoft.com/office/drawing/2014/main" id="{72A86167-D5BD-4726-B1B9-B713E6D1CFA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70097249"/>
              </p:ext>
            </p:extLst>
          </p:nvPr>
        </p:nvGraphicFramePr>
        <p:xfrm>
          <a:off x="3218763" y="4116173"/>
          <a:ext cx="3767898" cy="401910"/>
        </p:xfrm>
        <a:graphic>
          <a:graphicData uri="http://schemas.openxmlformats.org/drawingml/2006/table">
            <a:tbl>
              <a:tblPr/>
              <a:tblGrid>
                <a:gridCol w="86386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7841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2562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00955"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r>
                        <a:rPr lang="fi-FI" sz="900" b="0" i="0" u="none" strike="noStrike" baseline="0" noProof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Muutos:</a:t>
                      </a:r>
                    </a:p>
                  </a:txBody>
                  <a:tcPr marL="15998" marR="15998" marT="15998" marB="15998" anchor="ctr"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FFFFFF"/>
                      </a:solidFill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b"/>
                      <a:r>
                        <a:rPr lang="fi-FI" sz="900" u="none" strike="noStrike" baseline="0" noProof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IV,2023 / IV,2022</a:t>
                      </a:r>
                      <a:endParaRPr lang="fi-FI" sz="900" b="0" i="0" u="none" strike="noStrike" baseline="0" noProof="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15998" marT="15998" marB="15998" anchor="ctr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FFFFFF"/>
                      </a:solidFill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b"/>
                      <a:r>
                        <a:rPr lang="fi-FI" sz="900" u="none" strike="noStrike" baseline="0" noProof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IV,2023 / III,2023</a:t>
                      </a:r>
                      <a:endParaRPr lang="fi-FI" sz="900" b="0" i="0" u="none" strike="noStrike" baseline="0" noProof="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15998" marT="15998" marB="15998" anchor="ctr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00955"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r>
                        <a:rPr lang="fi-FI" sz="900" u="none" strike="noStrike" baseline="0" noProof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Yhteensä:</a:t>
                      </a:r>
                      <a:endParaRPr lang="fi-FI" sz="900" b="0" i="0" u="none" strike="noStrike" baseline="0" noProof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15998" marT="15998" marB="15998" anchor="ctr"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r" fontAlgn="b"/>
                      <a:r>
                        <a:rPr lang="fi-FI" sz="900" b="0" i="0" u="none" strike="noStrike" baseline="0" noProof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35 %</a:t>
                      </a:r>
                    </a:p>
                  </a:txBody>
                  <a:tcPr marL="15998" marR="479927" marT="15998" marB="15998" anchor="ctr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r" fontAlgn="b"/>
                      <a:r>
                        <a:rPr lang="fi-FI" sz="900" b="0" i="0" u="none" strike="noStrike" baseline="0" noProof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92 %</a:t>
                      </a:r>
                    </a:p>
                  </a:txBody>
                  <a:tcPr marL="15998" marR="479927" marT="15998" marB="15998" anchor="ctr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FFFF"/>
                      </a:solidFill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6" name="Taulukko 5">
            <a:extLst>
              <a:ext uri="{FF2B5EF4-FFF2-40B4-BE49-F238E27FC236}">
                <a16:creationId xmlns:a16="http://schemas.microsoft.com/office/drawing/2014/main" id="{1189B457-3303-A12B-0EC1-1EEAFABEB71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86698183"/>
              </p:ext>
            </p:extLst>
          </p:nvPr>
        </p:nvGraphicFramePr>
        <p:xfrm>
          <a:off x="827584" y="3673367"/>
          <a:ext cx="6984770" cy="280504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49964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9964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9964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499643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499643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499643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498364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498364">
                  <a:extLst>
                    <a:ext uri="{9D8B030D-6E8A-4147-A177-3AD203B41FA5}">
                      <a16:colId xmlns:a16="http://schemas.microsoft.com/office/drawing/2014/main" val="3822871466"/>
                    </a:ext>
                  </a:extLst>
                </a:gridCol>
                <a:gridCol w="498364">
                  <a:extLst>
                    <a:ext uri="{9D8B030D-6E8A-4147-A177-3AD203B41FA5}">
                      <a16:colId xmlns:a16="http://schemas.microsoft.com/office/drawing/2014/main" val="727455605"/>
                    </a:ext>
                  </a:extLst>
                </a:gridCol>
                <a:gridCol w="498364">
                  <a:extLst>
                    <a:ext uri="{9D8B030D-6E8A-4147-A177-3AD203B41FA5}">
                      <a16:colId xmlns:a16="http://schemas.microsoft.com/office/drawing/2014/main" val="134493250"/>
                    </a:ext>
                  </a:extLst>
                </a:gridCol>
                <a:gridCol w="498364">
                  <a:extLst>
                    <a:ext uri="{9D8B030D-6E8A-4147-A177-3AD203B41FA5}">
                      <a16:colId xmlns:a16="http://schemas.microsoft.com/office/drawing/2014/main" val="1761203323"/>
                    </a:ext>
                  </a:extLst>
                </a:gridCol>
                <a:gridCol w="498364">
                  <a:extLst>
                    <a:ext uri="{9D8B030D-6E8A-4147-A177-3AD203B41FA5}">
                      <a16:colId xmlns:a16="http://schemas.microsoft.com/office/drawing/2014/main" val="1605823485"/>
                    </a:ext>
                  </a:extLst>
                </a:gridCol>
                <a:gridCol w="498364">
                  <a:extLst>
                    <a:ext uri="{9D8B030D-6E8A-4147-A177-3AD203B41FA5}">
                      <a16:colId xmlns:a16="http://schemas.microsoft.com/office/drawing/2014/main" val="1470258251"/>
                    </a:ext>
                  </a:extLst>
                </a:gridCol>
                <a:gridCol w="498364">
                  <a:extLst>
                    <a:ext uri="{9D8B030D-6E8A-4147-A177-3AD203B41FA5}">
                      <a16:colId xmlns:a16="http://schemas.microsoft.com/office/drawing/2014/main" val="4028708553"/>
                    </a:ext>
                  </a:extLst>
                </a:gridCol>
              </a:tblGrid>
              <a:tr h="280504">
                <a:tc>
                  <a:txBody>
                    <a:bodyPr/>
                    <a:lstStyle/>
                    <a:p>
                      <a:pPr algn="ctr"/>
                      <a:r>
                        <a:rPr lang="fi-FI" sz="900" b="0" baseline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2010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900" b="0" baseline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2011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900" b="0" baseline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2012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900" b="0" baseline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2013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900" b="0" baseline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2014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900" b="0" baseline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2015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900" b="0" baseline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2016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900" b="0" baseline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2017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900" b="0" baseline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2018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900" b="0" baseline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2019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900" b="0" baseline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2020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900" b="0" baseline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2021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900" b="0" baseline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2022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900" b="0" baseline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2023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05830212"/>
      </p:ext>
    </p:extLst>
  </p:cSld>
  <p:clrMapOvr>
    <a:masterClrMapping/>
  </p:clrMapOvr>
  <p:transition spd="med"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>
            <a:extLst>
              <a:ext uri="{FF2B5EF4-FFF2-40B4-BE49-F238E27FC236}">
                <a16:creationId xmlns:a16="http://schemas.microsoft.com/office/drawing/2014/main" id="{81FD0014-CD75-481A-A3A6-860DE62B96CA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252000" y="282150"/>
            <a:ext cx="7992000" cy="732540"/>
          </a:xfrm>
        </p:spPr>
        <p:txBody>
          <a:bodyPr/>
          <a:lstStyle/>
          <a:p>
            <a:r>
              <a:rPr lang="fi-FI" dirty="0"/>
              <a:t>Ostopäällikköindeksit viittaavat heikkoon kehitykseen euroalueella</a:t>
            </a:r>
          </a:p>
        </p:txBody>
      </p:sp>
      <p:sp>
        <p:nvSpPr>
          <p:cNvPr id="3" name="Dian numeron paikkamerkki 2">
            <a:extLst>
              <a:ext uri="{FF2B5EF4-FFF2-40B4-BE49-F238E27FC236}">
                <a16:creationId xmlns:a16="http://schemas.microsoft.com/office/drawing/2014/main" id="{159947D8-4933-4C79-B13B-2B0DD9B3A6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/>
              <a:pPr/>
              <a:t>2</a:t>
            </a:fld>
            <a:endParaRPr lang="fi-FI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F2181966-A4FD-459E-9691-D2CACC2174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0C97DB-DA9C-4CFA-B970-B8599B25F3E4}" type="datetime1">
              <a:rPr lang="fi-FI" smtClean="0"/>
              <a:t>5.2.2024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AB76D70A-5CCE-47AB-A1F9-7E45D8A0B7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Teknologiateollisuus</a:t>
            </a:r>
          </a:p>
        </p:txBody>
      </p:sp>
      <p:sp>
        <p:nvSpPr>
          <p:cNvPr id="7" name="Tekstin paikkamerkki 6">
            <a:extLst>
              <a:ext uri="{FF2B5EF4-FFF2-40B4-BE49-F238E27FC236}">
                <a16:creationId xmlns:a16="http://schemas.microsoft.com/office/drawing/2014/main" id="{A550D66C-AA58-4B32-9253-8DB410D4438D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fi-FI" dirty="0"/>
              <a:t>Lähde: S&amp;P Global, </a:t>
            </a:r>
            <a:r>
              <a:rPr lang="fi-FI" dirty="0" err="1"/>
              <a:t>Macrobond</a:t>
            </a:r>
            <a:endParaRPr lang="fi-FI" dirty="0"/>
          </a:p>
        </p:txBody>
      </p:sp>
      <p:graphicFrame>
        <p:nvGraphicFramePr>
          <p:cNvPr id="11" name="Sisällön paikkamerkki 10">
            <a:extLst>
              <a:ext uri="{FF2B5EF4-FFF2-40B4-BE49-F238E27FC236}">
                <a16:creationId xmlns:a16="http://schemas.microsoft.com/office/drawing/2014/main" id="{3A23A9AF-CC98-4FBC-A917-DCD4B1F79E91}"/>
              </a:ext>
            </a:extLst>
          </p:cNvPr>
          <p:cNvGraphicFramePr>
            <a:graphicFrameLocks noGrp="1" noChangeAspect="1"/>
          </p:cNvGraphicFramePr>
          <p:nvPr>
            <p:ph sz="quarter" idx="17"/>
            <p:extLst>
              <p:ext uri="{D42A27DB-BD31-4B8C-83A1-F6EECF244321}">
                <p14:modId xmlns:p14="http://schemas.microsoft.com/office/powerpoint/2010/main" val="2370360030"/>
              </p:ext>
            </p:extLst>
          </p:nvPr>
        </p:nvGraphicFramePr>
        <p:xfrm>
          <a:off x="392113" y="1106488"/>
          <a:ext cx="8369300" cy="35353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Macrobond document" r:id="rId3" imgW="13193184" imgH="5572640" progId="Mbnd.mbnd">
                  <p:embed/>
                </p:oleObj>
              </mc:Choice>
              <mc:Fallback>
                <p:oleObj name="Macrobond document" r:id="rId3" imgW="13193184" imgH="5572640" progId="Mbnd.mbnd">
                  <p:embed/>
                  <p:pic>
                    <p:nvPicPr>
                      <p:cNvPr id="11" name="Sisällön paikkamerkki 10">
                        <a:extLst>
                          <a:ext uri="{FF2B5EF4-FFF2-40B4-BE49-F238E27FC236}">
                            <a16:creationId xmlns:a16="http://schemas.microsoft.com/office/drawing/2014/main" id="{3A23A9AF-CC98-4FBC-A917-DCD4B1F79E9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92113" y="1106488"/>
                        <a:ext cx="8369300" cy="35353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908907755"/>
      </p:ext>
    </p:extLst>
  </p:cSld>
  <p:clrMapOvr>
    <a:masterClrMapping/>
  </p:clrMapOvr>
  <p:transition spd="med">
    <p:fad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fi-FI"/>
              <a:t>Tietotekniikka-alan* tilauskanta Suomessa </a:t>
            </a:r>
          </a:p>
        </p:txBody>
      </p:sp>
      <p:sp>
        <p:nvSpPr>
          <p:cNvPr id="3" name="Dian numeron paikkamerkki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7987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FCB6B90-8271-4E8F-82C1-E646FBB48A2E}" type="slidenum">
              <a:rPr kumimoji="0" lang="fi-FI" sz="700" b="0" i="0" u="none" strike="noStrike" kern="1200" cap="none" spc="0" normalizeH="0" baseline="0" noProof="0" smtClean="0">
                <a:ln>
                  <a:noFill/>
                </a:ln>
                <a:solidFill>
                  <a:srgbClr val="29282E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pPr marL="0" marR="0" lvl="0" indent="0" algn="r" defTabSz="67987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fi-FI" sz="700" b="0" i="0" u="none" strike="noStrike" kern="1200" cap="none" spc="0" normalizeH="0" baseline="0" noProof="0">
              <a:ln>
                <a:noFill/>
              </a:ln>
              <a:solidFill>
                <a:srgbClr val="29282E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67987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70C97DB-DA9C-4CFA-B970-B8599B25F3E4}" type="datetime1">
              <a:rPr kumimoji="0" lang="fi-FI" sz="700" b="0" i="0" u="none" strike="noStrike" kern="1200" cap="none" spc="0" normalizeH="0" baseline="0" noProof="0" smtClean="0">
                <a:ln>
                  <a:noFill/>
                </a:ln>
                <a:solidFill>
                  <a:srgbClr val="29282E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</a:rPr>
              <a:pPr marL="0" marR="0" lvl="0" indent="0" algn="l" defTabSz="67987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5.2.2024</a:t>
            </a:fld>
            <a:endParaRPr kumimoji="0" lang="fi-FI" sz="700" b="0" i="0" u="none" strike="noStrike" kern="1200" cap="none" spc="0" normalizeH="0" baseline="0" noProof="0">
              <a:ln>
                <a:noFill/>
              </a:ln>
              <a:solidFill>
                <a:srgbClr val="29282E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67987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700" b="0" i="0" u="none" strike="noStrike" kern="1200" cap="none" spc="0" normalizeH="0" baseline="0" noProof="0">
                <a:ln>
                  <a:noFill/>
                </a:ln>
                <a:solidFill>
                  <a:srgbClr val="29282E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</a:rPr>
              <a:t>Teknologiateollisuus</a:t>
            </a:r>
          </a:p>
        </p:txBody>
      </p:sp>
      <p:sp>
        <p:nvSpPr>
          <p:cNvPr id="7" name="Tekstin paikkamerkki 6"/>
          <p:cNvSpPr>
            <a:spLocks noGrp="1"/>
          </p:cNvSpPr>
          <p:nvPr>
            <p:ph type="body" sz="quarter" idx="18"/>
          </p:nvPr>
        </p:nvSpPr>
        <p:spPr>
          <a:xfrm>
            <a:off x="2334682" y="4727574"/>
            <a:ext cx="4570154" cy="241813"/>
          </a:xfrm>
        </p:spPr>
        <p:txBody>
          <a:bodyPr/>
          <a:lstStyle/>
          <a:p>
            <a:r>
              <a:rPr lang="fi-FI" dirty="0"/>
              <a:t>Lähde: Teknologiateollisuus ry:n tilauskantatiedustelun vastaajayritykset, </a:t>
            </a:r>
          </a:p>
          <a:p>
            <a:r>
              <a:rPr lang="fi-FI" dirty="0"/>
              <a:t>viimeisin tieto 31.12.2023.</a:t>
            </a:r>
          </a:p>
        </p:txBody>
      </p:sp>
      <p:graphicFrame>
        <p:nvGraphicFramePr>
          <p:cNvPr id="8" name="Object 3"/>
          <p:cNvGraphicFramePr>
            <a:graphicFrameLocks noGrp="1" noChangeAspect="1"/>
          </p:cNvGraphicFramePr>
          <p:nvPr>
            <p:ph sz="quarter" idx="17"/>
            <p:extLst>
              <p:ext uri="{D42A27DB-BD31-4B8C-83A1-F6EECF244321}">
                <p14:modId xmlns:p14="http://schemas.microsoft.com/office/powerpoint/2010/main" val="1195186131"/>
              </p:ext>
            </p:extLst>
          </p:nvPr>
        </p:nvGraphicFramePr>
        <p:xfrm>
          <a:off x="179512" y="1016527"/>
          <a:ext cx="8856984" cy="28512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0" name="Text Box 7"/>
          <p:cNvSpPr txBox="1">
            <a:spLocks noChangeArrowheads="1"/>
          </p:cNvSpPr>
          <p:nvPr/>
        </p:nvSpPr>
        <p:spPr bwMode="auto">
          <a:xfrm>
            <a:off x="990389" y="1095112"/>
            <a:ext cx="2375726" cy="245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3381" tIns="41690" rIns="83381" bIns="41690">
            <a:spAutoFit/>
          </a:bodyPr>
          <a:lstStyle>
            <a:lvl1pPr defTabSz="827088">
              <a:defRPr>
                <a:solidFill>
                  <a:schemeClr val="tx1"/>
                </a:solidFill>
                <a:latin typeface="Arial" charset="0"/>
              </a:defRPr>
            </a:lvl1pPr>
            <a:lvl2pPr marL="414338" defTabSz="827088">
              <a:defRPr>
                <a:solidFill>
                  <a:schemeClr val="tx1"/>
                </a:solidFill>
                <a:latin typeface="Arial" charset="0"/>
              </a:defRPr>
            </a:lvl2pPr>
            <a:lvl3pPr marL="827088" defTabSz="827088">
              <a:defRPr>
                <a:solidFill>
                  <a:schemeClr val="tx1"/>
                </a:solidFill>
                <a:latin typeface="Arial" charset="0"/>
              </a:defRPr>
            </a:lvl3pPr>
            <a:lvl4pPr marL="1241425" defTabSz="827088">
              <a:defRPr>
                <a:solidFill>
                  <a:schemeClr val="tx1"/>
                </a:solidFill>
                <a:latin typeface="Arial" charset="0"/>
              </a:defRPr>
            </a:lvl4pPr>
            <a:lvl5pPr marL="1655763" defTabSz="827088">
              <a:defRPr>
                <a:solidFill>
                  <a:schemeClr val="tx1"/>
                </a:solidFill>
                <a:latin typeface="Arial" charset="0"/>
              </a:defRPr>
            </a:lvl5pPr>
            <a:lvl6pPr marL="2112963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570163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027363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484563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l" defTabSz="82708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050" b="0" i="0" u="none" strike="noStrike" kern="1200" cap="none" spc="0" normalizeH="0" baseline="0" noProof="0">
                <a:ln>
                  <a:noFill/>
                </a:ln>
                <a:solidFill>
                  <a:srgbClr val="29282E"/>
                </a:solidFill>
                <a:effectLst/>
                <a:uLnTx/>
                <a:uFillTx/>
                <a:latin typeface="Verdana"/>
                <a:ea typeface="ＭＳ Ｐゴシック" pitchFamily="34" charset="-128"/>
                <a:cs typeface="+mn-cs"/>
              </a:rPr>
              <a:t>Miljoonaa euroa, käyvin hinnoin </a:t>
            </a:r>
          </a:p>
        </p:txBody>
      </p:sp>
      <p:sp>
        <p:nvSpPr>
          <p:cNvPr id="12" name="Text Box 10"/>
          <p:cNvSpPr txBox="1">
            <a:spLocks noChangeArrowheads="1"/>
          </p:cNvSpPr>
          <p:nvPr/>
        </p:nvSpPr>
        <p:spPr bwMode="auto">
          <a:xfrm>
            <a:off x="7164288" y="4058300"/>
            <a:ext cx="1521649" cy="5078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0" marR="0" lvl="0" indent="0" algn="l" defTabSz="81239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900" b="0" i="0" u="none" strike="noStrike" kern="1200" cap="none" spc="0" normalizeH="0" baseline="0" noProof="0">
                <a:ln>
                  <a:noFill/>
                </a:ln>
                <a:solidFill>
                  <a:srgbClr val="29282E"/>
                </a:solidFill>
                <a:effectLst/>
                <a:uLnTx/>
                <a:uFillTx/>
                <a:latin typeface="Verdana"/>
                <a:ea typeface="Arial Unicode MS"/>
                <a:cs typeface="+mn-cs"/>
              </a:rPr>
              <a:t>*) Pl. pelialan ohjelmistoyritykset ja datakeskukset  </a:t>
            </a:r>
          </a:p>
        </p:txBody>
      </p:sp>
      <p:sp>
        <p:nvSpPr>
          <p:cNvPr id="13" name="Text Box 10"/>
          <p:cNvSpPr txBox="1">
            <a:spLocks noChangeArrowheads="1"/>
          </p:cNvSpPr>
          <p:nvPr/>
        </p:nvSpPr>
        <p:spPr bwMode="auto">
          <a:xfrm>
            <a:off x="5932821" y="1106841"/>
            <a:ext cx="972015" cy="2442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81897" tIns="40949" rIns="81897" bIns="40949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>
              <a:defRPr>
                <a:solidFill>
                  <a:schemeClr val="tx1"/>
                </a:solidFill>
                <a:latin typeface="Arial" charset="0"/>
              </a:defRPr>
            </a:lvl2pPr>
            <a:lvl3pPr>
              <a:defRPr>
                <a:solidFill>
                  <a:schemeClr val="tx1"/>
                </a:solidFill>
                <a:latin typeface="Arial" charset="0"/>
              </a:defRPr>
            </a:lvl3pPr>
            <a:lvl4pPr marL="1370013">
              <a:defRPr>
                <a:solidFill>
                  <a:schemeClr val="tx1"/>
                </a:solidFill>
                <a:latin typeface="Arial" charset="0"/>
              </a:defRPr>
            </a:lvl4pPr>
            <a:lvl5pPr>
              <a:defRPr>
                <a:solidFill>
                  <a:schemeClr val="tx1"/>
                </a:solidFill>
                <a:latin typeface="Arial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l" defTabSz="81239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050" b="0" i="0" u="none" strike="noStrike" kern="1200" cap="none" spc="0" normalizeH="0" baseline="0" noProof="0" dirty="0">
                <a:ln>
                  <a:noFill/>
                </a:ln>
                <a:solidFill>
                  <a:srgbClr val="29282E"/>
                </a:solidFill>
                <a:effectLst/>
                <a:uLnTx/>
                <a:uFillTx/>
                <a:latin typeface="Verdana"/>
                <a:ea typeface="ＭＳ Ｐゴシック" pitchFamily="34" charset="-128"/>
                <a:cs typeface="+mn-cs"/>
              </a:rPr>
              <a:t>Yhteensä</a:t>
            </a:r>
          </a:p>
        </p:txBody>
      </p:sp>
      <p:graphicFrame>
        <p:nvGraphicFramePr>
          <p:cNvPr id="15" name="Taulukko 14">
            <a:extLst>
              <a:ext uri="{FF2B5EF4-FFF2-40B4-BE49-F238E27FC236}">
                <a16:creationId xmlns:a16="http://schemas.microsoft.com/office/drawing/2014/main" id="{55A23630-3A25-4A46-B3EC-C25E3B34ED5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45871261"/>
              </p:ext>
            </p:extLst>
          </p:nvPr>
        </p:nvGraphicFramePr>
        <p:xfrm>
          <a:off x="3107205" y="4111261"/>
          <a:ext cx="3900255" cy="401910"/>
        </p:xfrm>
        <a:graphic>
          <a:graphicData uri="http://schemas.openxmlformats.org/drawingml/2006/table">
            <a:tbl>
              <a:tblPr/>
              <a:tblGrid>
                <a:gridCol w="89420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3034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7570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00955"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r>
                        <a:rPr lang="fi-FI" sz="900" b="0" i="0" u="none" strike="noStrike" baseline="0" noProof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Muutos:</a:t>
                      </a:r>
                    </a:p>
                  </a:txBody>
                  <a:tcPr marL="15998" marR="15998" marT="15998" marB="15998" anchor="ctr"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FFFFFF"/>
                      </a:solidFill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b"/>
                      <a:r>
                        <a:rPr lang="fi-FI" sz="900" u="none" strike="noStrike" baseline="0" noProof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31.12.2023 / 31.12.2022</a:t>
                      </a:r>
                      <a:endParaRPr lang="fi-FI" sz="900" b="0" i="0" u="none" strike="noStrike" baseline="0" noProof="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15998" marT="15998" marB="15998" anchor="ctr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FFFFFF"/>
                      </a:solidFill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b"/>
                      <a:r>
                        <a:rPr lang="fi-FI" sz="900" u="none" strike="noStrike" baseline="0" noProof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31.12.2023 / 30.9.2023</a:t>
                      </a:r>
                      <a:endParaRPr lang="fi-FI" sz="900" b="0" i="0" u="none" strike="noStrike" baseline="0" noProof="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15998" marT="15998" marB="15998" anchor="ctr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00955"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r>
                        <a:rPr lang="fi-FI" sz="900" u="none" strike="noStrike" baseline="0" noProof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Yhteensä:</a:t>
                      </a:r>
                      <a:endParaRPr lang="fi-FI" sz="900" b="0" i="0" u="none" strike="noStrike" baseline="0" noProof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15998" marT="15998" marB="15998" anchor="ctr"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r" fontAlgn="b"/>
                      <a:r>
                        <a:rPr lang="fi-FI" sz="900" b="0" i="0" u="none" strike="noStrike" baseline="0" noProof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0 %</a:t>
                      </a:r>
                    </a:p>
                  </a:txBody>
                  <a:tcPr marL="15998" marR="479927" marT="15998" marB="15998" anchor="ctr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r" fontAlgn="b"/>
                      <a:r>
                        <a:rPr lang="fi-FI" sz="900" b="0" i="0" u="none" strike="noStrike" baseline="0" noProof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5 %</a:t>
                      </a:r>
                    </a:p>
                  </a:txBody>
                  <a:tcPr marL="15998" marR="479927" marT="15998" marB="15998" anchor="ctr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FFFF"/>
                      </a:solidFill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6" name="Taulukko 5">
            <a:extLst>
              <a:ext uri="{FF2B5EF4-FFF2-40B4-BE49-F238E27FC236}">
                <a16:creationId xmlns:a16="http://schemas.microsoft.com/office/drawing/2014/main" id="{64946976-DD12-9515-E9AD-A095AF47943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54813886"/>
              </p:ext>
            </p:extLst>
          </p:nvPr>
        </p:nvGraphicFramePr>
        <p:xfrm>
          <a:off x="827586" y="3625592"/>
          <a:ext cx="6855256" cy="280504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49038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9038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9038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49038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49038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49038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489122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489122">
                  <a:extLst>
                    <a:ext uri="{9D8B030D-6E8A-4147-A177-3AD203B41FA5}">
                      <a16:colId xmlns:a16="http://schemas.microsoft.com/office/drawing/2014/main" val="3822871466"/>
                    </a:ext>
                  </a:extLst>
                </a:gridCol>
                <a:gridCol w="489122">
                  <a:extLst>
                    <a:ext uri="{9D8B030D-6E8A-4147-A177-3AD203B41FA5}">
                      <a16:colId xmlns:a16="http://schemas.microsoft.com/office/drawing/2014/main" val="727455605"/>
                    </a:ext>
                  </a:extLst>
                </a:gridCol>
                <a:gridCol w="489122">
                  <a:extLst>
                    <a:ext uri="{9D8B030D-6E8A-4147-A177-3AD203B41FA5}">
                      <a16:colId xmlns:a16="http://schemas.microsoft.com/office/drawing/2014/main" val="134493250"/>
                    </a:ext>
                  </a:extLst>
                </a:gridCol>
                <a:gridCol w="489122">
                  <a:extLst>
                    <a:ext uri="{9D8B030D-6E8A-4147-A177-3AD203B41FA5}">
                      <a16:colId xmlns:a16="http://schemas.microsoft.com/office/drawing/2014/main" val="1761203323"/>
                    </a:ext>
                  </a:extLst>
                </a:gridCol>
                <a:gridCol w="489122">
                  <a:extLst>
                    <a:ext uri="{9D8B030D-6E8A-4147-A177-3AD203B41FA5}">
                      <a16:colId xmlns:a16="http://schemas.microsoft.com/office/drawing/2014/main" val="1792385291"/>
                    </a:ext>
                  </a:extLst>
                </a:gridCol>
                <a:gridCol w="489122">
                  <a:extLst>
                    <a:ext uri="{9D8B030D-6E8A-4147-A177-3AD203B41FA5}">
                      <a16:colId xmlns:a16="http://schemas.microsoft.com/office/drawing/2014/main" val="1607773122"/>
                    </a:ext>
                  </a:extLst>
                </a:gridCol>
                <a:gridCol w="489122">
                  <a:extLst>
                    <a:ext uri="{9D8B030D-6E8A-4147-A177-3AD203B41FA5}">
                      <a16:colId xmlns:a16="http://schemas.microsoft.com/office/drawing/2014/main" val="2667564105"/>
                    </a:ext>
                  </a:extLst>
                </a:gridCol>
              </a:tblGrid>
              <a:tr h="280504">
                <a:tc>
                  <a:txBody>
                    <a:bodyPr/>
                    <a:lstStyle/>
                    <a:p>
                      <a:pPr algn="ctr"/>
                      <a:r>
                        <a:rPr lang="fi-FI" sz="900" b="0" baseline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2010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900" b="0" baseline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2011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900" b="0" baseline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2012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900" b="0" baseline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2013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900" b="0" baseline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2014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900" b="0" baseline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2015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900" b="0" baseline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2016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900" b="0" baseline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2017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900" b="0" baseline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2018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900" b="0" baseline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2019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900" b="0" baseline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2020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900" b="0" baseline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2021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900" b="0" baseline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2022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90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2023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80301044"/>
      </p:ext>
    </p:extLst>
  </p:cSld>
  <p:clrMapOvr>
    <a:masterClrMapping/>
  </p:clrMapOvr>
  <p:transition spd="med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>
            <a:extLst>
              <a:ext uri="{FF2B5EF4-FFF2-40B4-BE49-F238E27FC236}">
                <a16:creationId xmlns:a16="http://schemas.microsoft.com/office/drawing/2014/main" id="{7A8D8436-3A0B-FB1F-ED09-125E85B5A587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fi-FI" dirty="0"/>
              <a:t>Euroalueella teollisuuden tuotanto supistuu edelleen, mutta aiempaa hitaammin</a:t>
            </a:r>
          </a:p>
        </p:txBody>
      </p:sp>
      <p:sp>
        <p:nvSpPr>
          <p:cNvPr id="3" name="Dian numeron paikkamerkki 2">
            <a:extLst>
              <a:ext uri="{FF2B5EF4-FFF2-40B4-BE49-F238E27FC236}">
                <a16:creationId xmlns:a16="http://schemas.microsoft.com/office/drawing/2014/main" id="{D9FD24E5-0610-D01F-CAE4-12368D0166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/>
              <a:pPr/>
              <a:t>3</a:t>
            </a:fld>
            <a:endParaRPr lang="fi-FI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E3F8121B-8615-ECF4-3EA0-B43B3E3FE4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0C97DB-DA9C-4CFA-B970-B8599B25F3E4}" type="datetime1">
              <a:rPr lang="fi-FI" smtClean="0"/>
              <a:t>5.2.2024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54BD30B1-C7F8-42CA-3778-10E7E462D6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Teknologiateollisuus</a:t>
            </a:r>
          </a:p>
        </p:txBody>
      </p:sp>
      <p:sp>
        <p:nvSpPr>
          <p:cNvPr id="7" name="Tekstin paikkamerkki 6">
            <a:extLst>
              <a:ext uri="{FF2B5EF4-FFF2-40B4-BE49-F238E27FC236}">
                <a16:creationId xmlns:a16="http://schemas.microsoft.com/office/drawing/2014/main" id="{902BF695-B58C-2178-8358-B8717A0229E4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fi-FI"/>
              <a:t>Lähde: S&amp;P Global, </a:t>
            </a:r>
            <a:r>
              <a:rPr lang="fi-FI" err="1"/>
              <a:t>Macrobond</a:t>
            </a:r>
            <a:endParaRPr lang="fi-FI"/>
          </a:p>
        </p:txBody>
      </p:sp>
      <p:graphicFrame>
        <p:nvGraphicFramePr>
          <p:cNvPr id="9" name="Sisällön paikkamerkki 8">
            <a:extLst>
              <a:ext uri="{FF2B5EF4-FFF2-40B4-BE49-F238E27FC236}">
                <a16:creationId xmlns:a16="http://schemas.microsoft.com/office/drawing/2014/main" id="{E8600354-AE1F-7EF4-9EEA-D98DB388BE1F}"/>
              </a:ext>
            </a:extLst>
          </p:cNvPr>
          <p:cNvGraphicFramePr>
            <a:graphicFrameLocks noGrp="1" noChangeAspect="1"/>
          </p:cNvGraphicFramePr>
          <p:nvPr>
            <p:ph sz="quarter" idx="17"/>
            <p:extLst>
              <p:ext uri="{D42A27DB-BD31-4B8C-83A1-F6EECF244321}">
                <p14:modId xmlns:p14="http://schemas.microsoft.com/office/powerpoint/2010/main" val="3092255702"/>
              </p:ext>
            </p:extLst>
          </p:nvPr>
        </p:nvGraphicFramePr>
        <p:xfrm>
          <a:off x="383718" y="1103313"/>
          <a:ext cx="8386088" cy="35417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Macrobond document" r:id="rId2" imgW="13193184" imgH="5572640" progId="Mbnd.mbnd">
                  <p:embed/>
                </p:oleObj>
              </mc:Choice>
              <mc:Fallback>
                <p:oleObj name="Macrobond document" r:id="rId2" imgW="13193184" imgH="5572640" progId="Mbnd.mbnd">
                  <p:embed/>
                  <p:pic>
                    <p:nvPicPr>
                      <p:cNvPr id="9" name="Sisällön paikkamerkki 8">
                        <a:extLst>
                          <a:ext uri="{FF2B5EF4-FFF2-40B4-BE49-F238E27FC236}">
                            <a16:creationId xmlns:a16="http://schemas.microsoft.com/office/drawing/2014/main" id="{E8600354-AE1F-7EF4-9EEA-D98DB388BE1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383718" y="1103313"/>
                        <a:ext cx="8386088" cy="35417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570435169"/>
      </p:ext>
    </p:extLst>
  </p:cSld>
  <p:clrMapOvr>
    <a:masterClrMapping/>
  </p:clrMapOvr>
  <p:transition spd="med"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ian numeron paikkamerkki 2">
            <a:extLst>
              <a:ext uri="{FF2B5EF4-FFF2-40B4-BE49-F238E27FC236}">
                <a16:creationId xmlns:a16="http://schemas.microsoft.com/office/drawing/2014/main" id="{03BBF1FD-9DE0-41D6-BE9F-50764DBBC1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/>
              <a:pPr/>
              <a:t>4</a:t>
            </a:fld>
            <a:endParaRPr lang="fi-FI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3173C5A0-0E27-4167-9C0B-B2000126CA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0C97DB-DA9C-4CFA-B970-B8599B25F3E4}" type="datetime1">
              <a:rPr lang="fi-FI" smtClean="0"/>
              <a:t>5.2.2024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9B74EA60-A953-4FE4-853C-7A9957BAC7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Teknologiateollisuus</a:t>
            </a:r>
          </a:p>
        </p:txBody>
      </p:sp>
      <p:sp>
        <p:nvSpPr>
          <p:cNvPr id="7" name="Tekstin paikkamerkki 6">
            <a:extLst>
              <a:ext uri="{FF2B5EF4-FFF2-40B4-BE49-F238E27FC236}">
                <a16:creationId xmlns:a16="http://schemas.microsoft.com/office/drawing/2014/main" id="{3733E520-6A08-4E9C-973B-B665E50E1854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fi-FI"/>
              <a:t>Lähde: Eurostat, </a:t>
            </a:r>
            <a:r>
              <a:rPr lang="fi-FI" err="1"/>
              <a:t>Macrobond</a:t>
            </a:r>
            <a:endParaRPr lang="fi-FI"/>
          </a:p>
        </p:txBody>
      </p:sp>
      <p:graphicFrame>
        <p:nvGraphicFramePr>
          <p:cNvPr id="9" name="Sisällön paikkamerkki 8">
            <a:extLst>
              <a:ext uri="{FF2B5EF4-FFF2-40B4-BE49-F238E27FC236}">
                <a16:creationId xmlns:a16="http://schemas.microsoft.com/office/drawing/2014/main" id="{77D08159-59A8-4D26-8835-EADDC01FB2C4}"/>
              </a:ext>
            </a:extLst>
          </p:cNvPr>
          <p:cNvGraphicFramePr>
            <a:graphicFrameLocks noGrp="1" noChangeAspect="1"/>
          </p:cNvGraphicFramePr>
          <p:nvPr>
            <p:ph sz="quarter" idx="17"/>
            <p:extLst>
              <p:ext uri="{D42A27DB-BD31-4B8C-83A1-F6EECF244321}">
                <p14:modId xmlns:p14="http://schemas.microsoft.com/office/powerpoint/2010/main" val="1685887243"/>
              </p:ext>
            </p:extLst>
          </p:nvPr>
        </p:nvGraphicFramePr>
        <p:xfrm>
          <a:off x="383718" y="1103313"/>
          <a:ext cx="8386088" cy="35417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Macrobond document" r:id="rId3" imgW="13193184" imgH="5572640" progId="Mbnd.mbnd">
                  <p:embed/>
                </p:oleObj>
              </mc:Choice>
              <mc:Fallback>
                <p:oleObj name="Macrobond document" r:id="rId3" imgW="13193184" imgH="5572640" progId="Mbnd.mbnd">
                  <p:embed/>
                  <p:pic>
                    <p:nvPicPr>
                      <p:cNvPr id="9" name="Sisällön paikkamerkki 8">
                        <a:extLst>
                          <a:ext uri="{FF2B5EF4-FFF2-40B4-BE49-F238E27FC236}">
                            <a16:creationId xmlns:a16="http://schemas.microsoft.com/office/drawing/2014/main" id="{77D08159-59A8-4D26-8835-EADDC01FB2C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83718" y="1103313"/>
                        <a:ext cx="8386088" cy="35417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kstiruutu 5">
            <a:extLst>
              <a:ext uri="{FF2B5EF4-FFF2-40B4-BE49-F238E27FC236}">
                <a16:creationId xmlns:a16="http://schemas.microsoft.com/office/drawing/2014/main" id="{ACB64D57-2C65-4115-B822-B4E241BFDD56}"/>
              </a:ext>
            </a:extLst>
          </p:cNvPr>
          <p:cNvSpPr txBox="1"/>
          <p:nvPr/>
        </p:nvSpPr>
        <p:spPr>
          <a:xfrm>
            <a:off x="781007" y="940812"/>
            <a:ext cx="4525392" cy="241980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r>
              <a:rPr lang="fi-FI" sz="1050" spc="-40"/>
              <a:t>Teollisuustuotannon volyymi-indeksi </a:t>
            </a:r>
          </a:p>
        </p:txBody>
      </p:sp>
      <p:sp>
        <p:nvSpPr>
          <p:cNvPr id="13" name="Tekstin paikkamerkki 12">
            <a:extLst>
              <a:ext uri="{FF2B5EF4-FFF2-40B4-BE49-F238E27FC236}">
                <a16:creationId xmlns:a16="http://schemas.microsoft.com/office/drawing/2014/main" id="{7E75BD30-45EA-416E-8741-70B2B9911108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fi-FI" dirty="0"/>
              <a:t>Euroopassa teollisuustuotanto jatkanut laskussa</a:t>
            </a:r>
          </a:p>
        </p:txBody>
      </p:sp>
    </p:spTree>
    <p:extLst>
      <p:ext uri="{BB962C8B-B14F-4D97-AF65-F5344CB8AC3E}">
        <p14:creationId xmlns:p14="http://schemas.microsoft.com/office/powerpoint/2010/main" val="3588709971"/>
      </p:ext>
    </p:extLst>
  </p:cSld>
  <p:clrMapOvr>
    <a:masterClrMapping/>
  </p:clrMapOvr>
  <p:transition spd="med"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>
            <a:extLst>
              <a:ext uri="{FF2B5EF4-FFF2-40B4-BE49-F238E27FC236}">
                <a16:creationId xmlns:a16="http://schemas.microsoft.com/office/drawing/2014/main" id="{A6BA6934-E30C-4F12-AE1E-CFCC257F08A4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fi-FI" dirty="0"/>
              <a:t>Teollisuuden suhdanneodotuksissa käänne parempaa – arvio nykytilasta erittäin heikko</a:t>
            </a:r>
          </a:p>
        </p:txBody>
      </p:sp>
      <p:sp>
        <p:nvSpPr>
          <p:cNvPr id="3" name="Dian numeron paikkamerkki 2">
            <a:extLst>
              <a:ext uri="{FF2B5EF4-FFF2-40B4-BE49-F238E27FC236}">
                <a16:creationId xmlns:a16="http://schemas.microsoft.com/office/drawing/2014/main" id="{4342BBB9-B628-4B8C-AE5B-1F98468958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/>
              <a:pPr/>
              <a:t>5</a:t>
            </a:fld>
            <a:endParaRPr lang="fi-FI" dirty="0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E24EC125-67F5-46D8-B415-27E2E97AA9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0C97DB-DA9C-4CFA-B970-B8599B25F3E4}" type="datetime1">
              <a:rPr lang="fi-FI" smtClean="0"/>
              <a:t>5.2.2024</a:t>
            </a:fld>
            <a:endParaRPr lang="fi-FI" dirty="0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07B14554-477A-4FCE-891C-80071C901C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Teknologiateollisuus</a:t>
            </a:r>
            <a:endParaRPr lang="fi-FI" dirty="0"/>
          </a:p>
        </p:txBody>
      </p:sp>
      <p:graphicFrame>
        <p:nvGraphicFramePr>
          <p:cNvPr id="10" name="Sisällön paikkamerkki 9">
            <a:extLst>
              <a:ext uri="{FF2B5EF4-FFF2-40B4-BE49-F238E27FC236}">
                <a16:creationId xmlns:a16="http://schemas.microsoft.com/office/drawing/2014/main" id="{A2D274F8-4128-43BA-BBEF-8DF7D91DAD73}"/>
              </a:ext>
            </a:extLst>
          </p:cNvPr>
          <p:cNvGraphicFramePr>
            <a:graphicFrameLocks noGrp="1"/>
          </p:cNvGraphicFramePr>
          <p:nvPr>
            <p:ph sz="quarter" idx="17"/>
            <p:extLst>
              <p:ext uri="{D42A27DB-BD31-4B8C-83A1-F6EECF244321}">
                <p14:modId xmlns:p14="http://schemas.microsoft.com/office/powerpoint/2010/main" val="2693746817"/>
              </p:ext>
            </p:extLst>
          </p:nvPr>
        </p:nvGraphicFramePr>
        <p:xfrm>
          <a:off x="179512" y="1103313"/>
          <a:ext cx="8784976" cy="35417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Tekstin paikkamerkki 6">
            <a:extLst>
              <a:ext uri="{FF2B5EF4-FFF2-40B4-BE49-F238E27FC236}">
                <a16:creationId xmlns:a16="http://schemas.microsoft.com/office/drawing/2014/main" id="{32CE36BE-B2AC-40D4-A80C-05396E1CFE63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fi-FI" dirty="0"/>
              <a:t>Lähde: </a:t>
            </a:r>
            <a:r>
              <a:rPr lang="fi-FI" dirty="0" err="1"/>
              <a:t>EK:n</a:t>
            </a:r>
            <a:r>
              <a:rPr lang="fi-FI" dirty="0"/>
              <a:t> suhdannebarometri</a:t>
            </a:r>
          </a:p>
        </p:txBody>
      </p:sp>
      <p:graphicFrame>
        <p:nvGraphicFramePr>
          <p:cNvPr id="11" name="Taulukko 10">
            <a:extLst>
              <a:ext uri="{FF2B5EF4-FFF2-40B4-BE49-F238E27FC236}">
                <a16:creationId xmlns:a16="http://schemas.microsoft.com/office/drawing/2014/main" id="{5CE7DE14-02FE-48F1-811D-44C96FD6C1B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92979596"/>
              </p:ext>
            </p:extLst>
          </p:nvPr>
        </p:nvGraphicFramePr>
        <p:xfrm>
          <a:off x="641872" y="2499742"/>
          <a:ext cx="8228094" cy="504056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484662">
                  <a:extLst>
                    <a:ext uri="{9D8B030D-6E8A-4147-A177-3AD203B41FA5}">
                      <a16:colId xmlns:a16="http://schemas.microsoft.com/office/drawing/2014/main" val="2737041714"/>
                    </a:ext>
                  </a:extLst>
                </a:gridCol>
                <a:gridCol w="484662">
                  <a:extLst>
                    <a:ext uri="{9D8B030D-6E8A-4147-A177-3AD203B41FA5}">
                      <a16:colId xmlns:a16="http://schemas.microsoft.com/office/drawing/2014/main" val="1636646643"/>
                    </a:ext>
                  </a:extLst>
                </a:gridCol>
                <a:gridCol w="48466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8466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8466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484662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484662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484662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483422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483422">
                  <a:extLst>
                    <a:ext uri="{9D8B030D-6E8A-4147-A177-3AD203B41FA5}">
                      <a16:colId xmlns:a16="http://schemas.microsoft.com/office/drawing/2014/main" val="3822871466"/>
                    </a:ext>
                  </a:extLst>
                </a:gridCol>
                <a:gridCol w="483422">
                  <a:extLst>
                    <a:ext uri="{9D8B030D-6E8A-4147-A177-3AD203B41FA5}">
                      <a16:colId xmlns:a16="http://schemas.microsoft.com/office/drawing/2014/main" val="727455605"/>
                    </a:ext>
                  </a:extLst>
                </a:gridCol>
                <a:gridCol w="483422">
                  <a:extLst>
                    <a:ext uri="{9D8B030D-6E8A-4147-A177-3AD203B41FA5}">
                      <a16:colId xmlns:a16="http://schemas.microsoft.com/office/drawing/2014/main" val="134493250"/>
                    </a:ext>
                  </a:extLst>
                </a:gridCol>
                <a:gridCol w="483422">
                  <a:extLst>
                    <a:ext uri="{9D8B030D-6E8A-4147-A177-3AD203B41FA5}">
                      <a16:colId xmlns:a16="http://schemas.microsoft.com/office/drawing/2014/main" val="1761203323"/>
                    </a:ext>
                  </a:extLst>
                </a:gridCol>
                <a:gridCol w="483422">
                  <a:extLst>
                    <a:ext uri="{9D8B030D-6E8A-4147-A177-3AD203B41FA5}">
                      <a16:colId xmlns:a16="http://schemas.microsoft.com/office/drawing/2014/main" val="2330874930"/>
                    </a:ext>
                  </a:extLst>
                </a:gridCol>
                <a:gridCol w="483422">
                  <a:extLst>
                    <a:ext uri="{9D8B030D-6E8A-4147-A177-3AD203B41FA5}">
                      <a16:colId xmlns:a16="http://schemas.microsoft.com/office/drawing/2014/main" val="2999849335"/>
                    </a:ext>
                  </a:extLst>
                </a:gridCol>
                <a:gridCol w="483422">
                  <a:extLst>
                    <a:ext uri="{9D8B030D-6E8A-4147-A177-3AD203B41FA5}">
                      <a16:colId xmlns:a16="http://schemas.microsoft.com/office/drawing/2014/main" val="2411195040"/>
                    </a:ext>
                  </a:extLst>
                </a:gridCol>
                <a:gridCol w="483422">
                  <a:extLst>
                    <a:ext uri="{9D8B030D-6E8A-4147-A177-3AD203B41FA5}">
                      <a16:colId xmlns:a16="http://schemas.microsoft.com/office/drawing/2014/main" val="1770753558"/>
                    </a:ext>
                  </a:extLst>
                </a:gridCol>
              </a:tblGrid>
              <a:tr h="504056"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rgbClr val="000000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2008</a:t>
                      </a:r>
                    </a:p>
                  </a:txBody>
                  <a:tcPr marL="92160" marR="92160" marT="46080" marB="46080" vert="vert27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rgbClr val="000000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2009</a:t>
                      </a:r>
                    </a:p>
                  </a:txBody>
                  <a:tcPr marL="92160" marR="92160" marT="46080" marB="46080" vert="vert27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rgbClr val="000000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2010</a:t>
                      </a:r>
                    </a:p>
                  </a:txBody>
                  <a:tcPr marL="92160" marR="92160" marT="46080" marB="46080" vert="vert27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rgbClr val="000000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2011</a:t>
                      </a:r>
                    </a:p>
                  </a:txBody>
                  <a:tcPr marL="92160" marR="92160" marT="46080" marB="46080" vert="vert27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rgbClr val="000000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2012</a:t>
                      </a:r>
                    </a:p>
                  </a:txBody>
                  <a:tcPr marL="92160" marR="92160" marT="46080" marB="46080" vert="vert27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rgbClr val="000000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2013</a:t>
                      </a:r>
                    </a:p>
                  </a:txBody>
                  <a:tcPr marL="92160" marR="92160" marT="46080" marB="46080" vert="vert27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rgbClr val="000000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2014</a:t>
                      </a:r>
                    </a:p>
                  </a:txBody>
                  <a:tcPr marL="92160" marR="92160" marT="46080" marB="46080" vert="vert27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rgbClr val="000000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2015</a:t>
                      </a:r>
                    </a:p>
                  </a:txBody>
                  <a:tcPr marL="92160" marR="92160" marT="46080" marB="46080" vert="vert27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rgbClr val="000000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2016</a:t>
                      </a:r>
                    </a:p>
                  </a:txBody>
                  <a:tcPr marL="92160" marR="92160" marT="46080" marB="46080" vert="vert27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rgbClr val="000000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2017</a:t>
                      </a:r>
                    </a:p>
                  </a:txBody>
                  <a:tcPr marL="92160" marR="92160" marT="46080" marB="46080" vert="vert27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rgbClr val="000000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2018</a:t>
                      </a:r>
                    </a:p>
                  </a:txBody>
                  <a:tcPr marL="92160" marR="92160" marT="46080" marB="46080" vert="vert27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rgbClr val="000000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2019</a:t>
                      </a:r>
                    </a:p>
                  </a:txBody>
                  <a:tcPr marL="92160" marR="92160" marT="46080" marB="46080" vert="vert27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rgbClr val="000000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2020</a:t>
                      </a:r>
                    </a:p>
                  </a:txBody>
                  <a:tcPr marL="92160" marR="92160" marT="46080" marB="46080" vert="vert27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rgbClr val="000000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2021</a:t>
                      </a:r>
                    </a:p>
                  </a:txBody>
                  <a:tcPr marL="92160" marR="92160" marT="46080" marB="46080" vert="vert27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rgbClr val="000000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2022</a:t>
                      </a:r>
                    </a:p>
                  </a:txBody>
                  <a:tcPr marL="92160" marR="92160" marT="46080" marB="46080" vert="vert27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rgbClr val="000000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2023</a:t>
                      </a:r>
                    </a:p>
                  </a:txBody>
                  <a:tcPr marL="92160" marR="92160" marT="46080" marB="46080" vert="vert27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rgbClr val="000000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2024</a:t>
                      </a:r>
                    </a:p>
                  </a:txBody>
                  <a:tcPr marL="92160" marR="92160" marT="46080" marB="46080" vert="vert27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12" name="Tekstiruutu 11">
            <a:extLst>
              <a:ext uri="{FF2B5EF4-FFF2-40B4-BE49-F238E27FC236}">
                <a16:creationId xmlns:a16="http://schemas.microsoft.com/office/drawing/2014/main" id="{FDF6B550-9DF5-4DBA-A825-534C3473D8A5}"/>
              </a:ext>
            </a:extLst>
          </p:cNvPr>
          <p:cNvSpPr txBox="1"/>
          <p:nvPr/>
        </p:nvSpPr>
        <p:spPr>
          <a:xfrm>
            <a:off x="611560" y="1012699"/>
            <a:ext cx="2808312" cy="241980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r>
              <a:rPr lang="fi-FI" sz="1050" spc="-40" dirty="0">
                <a:solidFill>
                  <a:srgbClr val="000000"/>
                </a:solidFill>
              </a:rPr>
              <a:t>Teollisuuden suhdannetilanne, saldoluku</a:t>
            </a:r>
          </a:p>
        </p:txBody>
      </p:sp>
    </p:spTree>
    <p:extLst>
      <p:ext uri="{BB962C8B-B14F-4D97-AF65-F5344CB8AC3E}">
        <p14:creationId xmlns:p14="http://schemas.microsoft.com/office/powerpoint/2010/main" val="4201539286"/>
      </p:ext>
    </p:extLst>
  </p:cSld>
  <p:clrMapOvr>
    <a:masterClrMapping/>
  </p:clrMapOvr>
  <p:transition spd="med"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fi-FI"/>
              <a:t>Teollisuustuotannon määrä Suomessa</a:t>
            </a:r>
          </a:p>
        </p:txBody>
      </p:sp>
      <p:sp>
        <p:nvSpPr>
          <p:cNvPr id="3" name="Dian numeron paikkamerkki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/>
              <a:pPr/>
              <a:t>6</a:t>
            </a:fld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0C97DB-DA9C-4CFA-B970-B8599B25F3E4}" type="datetime1">
              <a:rPr lang="fi-FI" smtClean="0"/>
              <a:t>5.2.2024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Teknologiateollisuus</a:t>
            </a:r>
          </a:p>
        </p:txBody>
      </p:sp>
      <p:sp>
        <p:nvSpPr>
          <p:cNvPr id="7" name="Tekstin paikkamerkki 6"/>
          <p:cNvSpPr>
            <a:spLocks noGrp="1"/>
          </p:cNvSpPr>
          <p:nvPr>
            <p:ph type="body" sz="quarter" idx="18"/>
          </p:nvPr>
        </p:nvSpPr>
        <p:spPr>
          <a:xfrm>
            <a:off x="2334682" y="4727574"/>
            <a:ext cx="4462630" cy="165163"/>
          </a:xfrm>
        </p:spPr>
        <p:txBody>
          <a:bodyPr/>
          <a:lstStyle/>
          <a:p>
            <a:r>
              <a:rPr lang="fi-FI"/>
              <a:t>*) Pl. tietotekniikka-ala ja suunnittelu- ja konsultointiala</a:t>
            </a:r>
          </a:p>
          <a:p>
            <a:r>
              <a:rPr lang="fi-FI"/>
              <a:t>Kausipuhdistetut teollisuustuotannon volyymi-indeksit</a:t>
            </a:r>
          </a:p>
          <a:p>
            <a:r>
              <a:rPr lang="fi-FI"/>
              <a:t>Lähde: </a:t>
            </a:r>
            <a:r>
              <a:rPr lang="fi-FI" err="1"/>
              <a:t>Macrobond</a:t>
            </a:r>
            <a:r>
              <a:rPr lang="fi-FI"/>
              <a:t>, Tilastokeskus</a:t>
            </a:r>
          </a:p>
          <a:p>
            <a:endParaRPr lang="fi-FI"/>
          </a:p>
        </p:txBody>
      </p:sp>
      <p:graphicFrame>
        <p:nvGraphicFramePr>
          <p:cNvPr id="10" name="Sisällön paikkamerkki 9">
            <a:extLst>
              <a:ext uri="{FF2B5EF4-FFF2-40B4-BE49-F238E27FC236}">
                <a16:creationId xmlns:a16="http://schemas.microsoft.com/office/drawing/2014/main" id="{B79A9D79-F286-B157-3E6D-C9D7EB185B93}"/>
              </a:ext>
            </a:extLst>
          </p:cNvPr>
          <p:cNvGraphicFramePr>
            <a:graphicFrameLocks noGrp="1" noChangeAspect="1"/>
          </p:cNvGraphicFramePr>
          <p:nvPr>
            <p:ph sz="quarter" idx="17"/>
            <p:extLst>
              <p:ext uri="{D42A27DB-BD31-4B8C-83A1-F6EECF244321}">
                <p14:modId xmlns:p14="http://schemas.microsoft.com/office/powerpoint/2010/main" val="1484921578"/>
              </p:ext>
            </p:extLst>
          </p:nvPr>
        </p:nvGraphicFramePr>
        <p:xfrm>
          <a:off x="383718" y="1103313"/>
          <a:ext cx="8386088" cy="35417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Macrobond document" r:id="rId2" imgW="13193184" imgH="5572640" progId="Mbnd.mbnd">
                  <p:embed/>
                </p:oleObj>
              </mc:Choice>
              <mc:Fallback>
                <p:oleObj name="Macrobond document" r:id="rId2" imgW="13193184" imgH="5572640" progId="Mbnd.mbnd">
                  <p:embed/>
                  <p:pic>
                    <p:nvPicPr>
                      <p:cNvPr id="10" name="Sisällön paikkamerkki 9">
                        <a:extLst>
                          <a:ext uri="{FF2B5EF4-FFF2-40B4-BE49-F238E27FC236}">
                            <a16:creationId xmlns:a16="http://schemas.microsoft.com/office/drawing/2014/main" id="{B79A9D79-F286-B157-3E6D-C9D7EB185B9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383718" y="1103313"/>
                        <a:ext cx="8386088" cy="35417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154673198"/>
      </p:ext>
    </p:extLst>
  </p:cSld>
  <p:clrMapOvr>
    <a:masterClrMapping/>
  </p:clrMapOvr>
  <p:transition spd="med"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/>
          <p:cNvSpPr>
            <a:spLocks noGrp="1"/>
          </p:cNvSpPr>
          <p:nvPr>
            <p:ph type="body" sz="quarter" idx="15"/>
          </p:nvPr>
        </p:nvSpPr>
        <p:spPr>
          <a:xfrm>
            <a:off x="252000" y="282150"/>
            <a:ext cx="7992000" cy="863978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fi-FI"/>
              <a:t>Teknologiateollisuuden yritysten saamat tarjouspyynnöt Suomessa* </a:t>
            </a:r>
            <a:endParaRPr lang="fi-FI" sz="1600" b="0"/>
          </a:p>
        </p:txBody>
      </p:sp>
      <p:sp>
        <p:nvSpPr>
          <p:cNvPr id="3" name="Dian numeron paikkamerkki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>
                <a:solidFill>
                  <a:srgbClr val="29282E"/>
                </a:solidFill>
              </a:rPr>
              <a:pPr/>
              <a:t>7</a:t>
            </a:fld>
            <a:endParaRPr lang="fi-FI">
              <a:solidFill>
                <a:srgbClr val="29282E"/>
              </a:solidFill>
            </a:endParaRP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0C97DB-DA9C-4CFA-B970-B8599B25F3E4}" type="datetime1">
              <a:rPr lang="fi-FI" smtClean="0">
                <a:solidFill>
                  <a:srgbClr val="29282E"/>
                </a:solidFill>
              </a:rPr>
              <a:pPr/>
              <a:t>5.2.2024</a:t>
            </a:fld>
            <a:endParaRPr lang="fi-FI">
              <a:solidFill>
                <a:srgbClr val="29282E"/>
              </a:solidFill>
            </a:endParaRPr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>
                <a:solidFill>
                  <a:srgbClr val="29282E"/>
                </a:solidFill>
              </a:rPr>
              <a:t>Teknologiateollisuus</a:t>
            </a:r>
          </a:p>
        </p:txBody>
      </p:sp>
      <p:sp>
        <p:nvSpPr>
          <p:cNvPr id="7" name="Tekstin paikkamerkki 6"/>
          <p:cNvSpPr>
            <a:spLocks noGrp="1"/>
          </p:cNvSpPr>
          <p:nvPr>
            <p:ph type="body" sz="quarter" idx="18"/>
          </p:nvPr>
        </p:nvSpPr>
        <p:spPr>
          <a:xfrm>
            <a:off x="2334682" y="4727574"/>
            <a:ext cx="3029406" cy="292448"/>
          </a:xfrm>
        </p:spPr>
        <p:txBody>
          <a:bodyPr/>
          <a:lstStyle/>
          <a:p>
            <a:r>
              <a:rPr lang="fi-FI" dirty="0"/>
              <a:t>Lähde: Teknologiateollisuus ry:n tilauskantatiedustelu, </a:t>
            </a:r>
          </a:p>
          <a:p>
            <a:r>
              <a:rPr lang="fi-FI" dirty="0"/>
              <a:t>viimeisin kyselyajankohta: tammikuu 2024. </a:t>
            </a:r>
          </a:p>
          <a:p>
            <a:endParaRPr lang="fi-FI" dirty="0"/>
          </a:p>
        </p:txBody>
      </p:sp>
      <p:graphicFrame>
        <p:nvGraphicFramePr>
          <p:cNvPr id="8" name="Sisällön paikkamerkki 7"/>
          <p:cNvGraphicFramePr>
            <a:graphicFrameLocks noGrp="1"/>
          </p:cNvGraphicFramePr>
          <p:nvPr>
            <p:ph sz="quarter" idx="17"/>
            <p:extLst>
              <p:ext uri="{D42A27DB-BD31-4B8C-83A1-F6EECF244321}">
                <p14:modId xmlns:p14="http://schemas.microsoft.com/office/powerpoint/2010/main" val="1874989025"/>
              </p:ext>
            </p:extLst>
          </p:nvPr>
        </p:nvGraphicFramePr>
        <p:xfrm>
          <a:off x="381000" y="1081328"/>
          <a:ext cx="8391525" cy="33048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Suorakulmio 5"/>
          <p:cNvSpPr/>
          <p:nvPr/>
        </p:nvSpPr>
        <p:spPr>
          <a:xfrm>
            <a:off x="609192" y="4288357"/>
            <a:ext cx="822410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i-FI" sz="800"/>
              <a:t>*) ”Onko tarjouspyyntöjen määrässä viime viikkoina näkyvissä oleellista vähenemistä tai lisääntymistä, kun verrataan tilannetta noin kolme kuukautta sitten vallinneeseen tilanteeseen”. Saldoluku = niiden yritysten osuus, joissa tarjouspyyntöjen määrä on lisääntynyt – niiden yritysten osuus, joissa tarjouspyyntöjen määrä on vähentynyt. Negatiivinen saldoluku viittaa kysynnän heikentymiseen kolme kuukautta sitten vallinneeseen tilanteeseen nähden.</a:t>
            </a:r>
          </a:p>
        </p:txBody>
      </p:sp>
      <p:graphicFrame>
        <p:nvGraphicFramePr>
          <p:cNvPr id="10" name="Taulukko 9">
            <a:extLst>
              <a:ext uri="{FF2B5EF4-FFF2-40B4-BE49-F238E27FC236}">
                <a16:creationId xmlns:a16="http://schemas.microsoft.com/office/drawing/2014/main" id="{CD03F6E4-A1DB-4839-B471-E329EB65AB8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01654954"/>
              </p:ext>
            </p:extLst>
          </p:nvPr>
        </p:nvGraphicFramePr>
        <p:xfrm>
          <a:off x="740381" y="2406303"/>
          <a:ext cx="7730583" cy="33600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455358">
                  <a:extLst>
                    <a:ext uri="{9D8B030D-6E8A-4147-A177-3AD203B41FA5}">
                      <a16:colId xmlns:a16="http://schemas.microsoft.com/office/drawing/2014/main" val="3605997972"/>
                    </a:ext>
                  </a:extLst>
                </a:gridCol>
                <a:gridCol w="455358">
                  <a:extLst>
                    <a:ext uri="{9D8B030D-6E8A-4147-A177-3AD203B41FA5}">
                      <a16:colId xmlns:a16="http://schemas.microsoft.com/office/drawing/2014/main" val="2010360175"/>
                    </a:ext>
                  </a:extLst>
                </a:gridCol>
                <a:gridCol w="45535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5535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5535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455358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455358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455358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454191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454191">
                  <a:extLst>
                    <a:ext uri="{9D8B030D-6E8A-4147-A177-3AD203B41FA5}">
                      <a16:colId xmlns:a16="http://schemas.microsoft.com/office/drawing/2014/main" val="3822871466"/>
                    </a:ext>
                  </a:extLst>
                </a:gridCol>
                <a:gridCol w="454191">
                  <a:extLst>
                    <a:ext uri="{9D8B030D-6E8A-4147-A177-3AD203B41FA5}">
                      <a16:colId xmlns:a16="http://schemas.microsoft.com/office/drawing/2014/main" val="727455605"/>
                    </a:ext>
                  </a:extLst>
                </a:gridCol>
                <a:gridCol w="454191">
                  <a:extLst>
                    <a:ext uri="{9D8B030D-6E8A-4147-A177-3AD203B41FA5}">
                      <a16:colId xmlns:a16="http://schemas.microsoft.com/office/drawing/2014/main" val="134493250"/>
                    </a:ext>
                  </a:extLst>
                </a:gridCol>
                <a:gridCol w="454191">
                  <a:extLst>
                    <a:ext uri="{9D8B030D-6E8A-4147-A177-3AD203B41FA5}">
                      <a16:colId xmlns:a16="http://schemas.microsoft.com/office/drawing/2014/main" val="1761203323"/>
                    </a:ext>
                  </a:extLst>
                </a:gridCol>
                <a:gridCol w="454191">
                  <a:extLst>
                    <a:ext uri="{9D8B030D-6E8A-4147-A177-3AD203B41FA5}">
                      <a16:colId xmlns:a16="http://schemas.microsoft.com/office/drawing/2014/main" val="2330874930"/>
                    </a:ext>
                  </a:extLst>
                </a:gridCol>
                <a:gridCol w="454191">
                  <a:extLst>
                    <a:ext uri="{9D8B030D-6E8A-4147-A177-3AD203B41FA5}">
                      <a16:colId xmlns:a16="http://schemas.microsoft.com/office/drawing/2014/main" val="2999849335"/>
                    </a:ext>
                  </a:extLst>
                </a:gridCol>
                <a:gridCol w="454191">
                  <a:extLst>
                    <a:ext uri="{9D8B030D-6E8A-4147-A177-3AD203B41FA5}">
                      <a16:colId xmlns:a16="http://schemas.microsoft.com/office/drawing/2014/main" val="2956671445"/>
                    </a:ext>
                  </a:extLst>
                </a:gridCol>
                <a:gridCol w="454191">
                  <a:extLst>
                    <a:ext uri="{9D8B030D-6E8A-4147-A177-3AD203B41FA5}">
                      <a16:colId xmlns:a16="http://schemas.microsoft.com/office/drawing/2014/main" val="3470309592"/>
                    </a:ext>
                  </a:extLst>
                </a:gridCol>
              </a:tblGrid>
              <a:tr h="266351">
                <a:tc>
                  <a:txBody>
                    <a:bodyPr/>
                    <a:lstStyle/>
                    <a:p>
                      <a:pPr algn="ctr"/>
                      <a:r>
                        <a:rPr lang="fi-FI" sz="80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2008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80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2009</a:t>
                      </a:r>
                    </a:p>
                    <a:p>
                      <a:pPr algn="ctr"/>
                      <a:endParaRPr lang="fi-FI" sz="800" b="0" baseline="0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800" b="0" baseline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2010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800" b="0" baseline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2011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800" b="0" baseline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2012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800" b="0" baseline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2013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800" b="0" baseline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2014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800" b="0" baseline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2015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800" b="0" baseline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2016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800" b="0" baseline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2017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800" b="0" baseline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2018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800" b="0" baseline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2019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800" b="0" baseline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2020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800" b="0" baseline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2021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800" b="0" baseline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2022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80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2023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80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2024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55078131"/>
      </p:ext>
    </p:extLst>
  </p:cSld>
  <p:clrMapOvr>
    <a:masterClrMapping/>
  </p:clrMapOvr>
  <p:transition spd="med"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/>
          <p:cNvSpPr>
            <a:spLocks noGrp="1"/>
          </p:cNvSpPr>
          <p:nvPr>
            <p:ph type="body" sz="quarter" idx="15"/>
          </p:nvPr>
        </p:nvSpPr>
        <p:spPr>
          <a:xfrm>
            <a:off x="252000" y="282150"/>
            <a:ext cx="7992408" cy="648000"/>
          </a:xfrm>
        </p:spPr>
        <p:txBody>
          <a:bodyPr>
            <a:noAutofit/>
          </a:bodyPr>
          <a:lstStyle/>
          <a:p>
            <a:r>
              <a:rPr lang="fi-FI" sz="2000"/>
              <a:t>Henkilöstömäärä kääntyi laskuun </a:t>
            </a:r>
            <a:r>
              <a:rPr lang="fi-FI" sz="2000" dirty="0"/>
              <a:t>teknologia-teollisuudessa Suomessa</a:t>
            </a:r>
          </a:p>
        </p:txBody>
      </p:sp>
      <p:sp>
        <p:nvSpPr>
          <p:cNvPr id="3" name="Dian numeron paikkamerkki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/>
              <a:pPr/>
              <a:t>8</a:t>
            </a:fld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0C97DB-DA9C-4CFA-B970-B8599B25F3E4}" type="datetime1">
              <a:rPr lang="fi-FI" smtClean="0"/>
              <a:t>5.2.2024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Teknologiateollisuus</a:t>
            </a:r>
          </a:p>
        </p:txBody>
      </p:sp>
      <p:sp>
        <p:nvSpPr>
          <p:cNvPr id="7" name="Tekstin paikkamerkki 6"/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fi-FI"/>
              <a:t>Lähde: Teknologiateollisuus ry:n henkilöstötiedustelu</a:t>
            </a:r>
          </a:p>
        </p:txBody>
      </p:sp>
      <p:graphicFrame>
        <p:nvGraphicFramePr>
          <p:cNvPr id="9" name="Sisällön paikkamerkki 7">
            <a:extLst>
              <a:ext uri="{FF2B5EF4-FFF2-40B4-BE49-F238E27FC236}">
                <a16:creationId xmlns:a16="http://schemas.microsoft.com/office/drawing/2014/main" id="{E0EB4AEC-EC50-4F67-BEB1-A8415E3A7B3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01985019"/>
              </p:ext>
            </p:extLst>
          </p:nvPr>
        </p:nvGraphicFramePr>
        <p:xfrm>
          <a:off x="252000" y="1131590"/>
          <a:ext cx="8496464" cy="34563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Tekstiruutu 5">
            <a:extLst>
              <a:ext uri="{FF2B5EF4-FFF2-40B4-BE49-F238E27FC236}">
                <a16:creationId xmlns:a16="http://schemas.microsoft.com/office/drawing/2014/main" id="{0897C2B5-D074-5AD4-7316-4F63033E94A7}"/>
              </a:ext>
            </a:extLst>
          </p:cNvPr>
          <p:cNvSpPr txBox="1"/>
          <p:nvPr/>
        </p:nvSpPr>
        <p:spPr>
          <a:xfrm>
            <a:off x="6948267" y="4583785"/>
            <a:ext cx="2157788" cy="395869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lIns="36000" tIns="36000" rIns="36000" bIns="36000" rtlCol="0">
            <a:spAutoFit/>
          </a:bodyPr>
          <a:lstStyle/>
          <a:p>
            <a:pPr algn="ctr"/>
            <a:r>
              <a:rPr lang="fi-FI" sz="1050" spc="-40" dirty="0"/>
              <a:t>Lomautettujen määrä kasvoi vuoden lopussa 16 000 henkeen</a:t>
            </a:r>
          </a:p>
        </p:txBody>
      </p:sp>
      <p:cxnSp>
        <p:nvCxnSpPr>
          <p:cNvPr id="8" name="Suora nuoliyhdysviiva 7">
            <a:extLst>
              <a:ext uri="{FF2B5EF4-FFF2-40B4-BE49-F238E27FC236}">
                <a16:creationId xmlns:a16="http://schemas.microsoft.com/office/drawing/2014/main" id="{7A383619-FF73-9053-01EA-B4EF5FE44E13}"/>
              </a:ext>
            </a:extLst>
          </p:cNvPr>
          <p:cNvCxnSpPr/>
          <p:nvPr/>
        </p:nvCxnSpPr>
        <p:spPr>
          <a:xfrm flipV="1">
            <a:off x="8604448" y="4227934"/>
            <a:ext cx="0" cy="288032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53053294"/>
      </p:ext>
    </p:extLst>
  </p:cSld>
  <p:clrMapOvr>
    <a:masterClrMapping/>
  </p:clrMapOvr>
  <p:transition spd="med"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/>
          <p:cNvSpPr>
            <a:spLocks noGrp="1"/>
          </p:cNvSpPr>
          <p:nvPr>
            <p:ph type="body" sz="quarter" idx="15"/>
          </p:nvPr>
        </p:nvSpPr>
        <p:spPr>
          <a:xfrm>
            <a:off x="252000" y="282150"/>
            <a:ext cx="8421552" cy="648000"/>
          </a:xfrm>
        </p:spPr>
        <p:txBody>
          <a:bodyPr/>
          <a:lstStyle/>
          <a:p>
            <a:r>
              <a:rPr lang="fi-FI"/>
              <a:t>Teknologiateollisuuden* uudet tilaukset Suomessa</a:t>
            </a:r>
          </a:p>
        </p:txBody>
      </p:sp>
      <p:sp>
        <p:nvSpPr>
          <p:cNvPr id="3" name="Dian numeron paikkamerkki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7987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FCB6B90-8271-4E8F-82C1-E646FBB48A2E}" type="slidenum">
              <a:rPr kumimoji="0" lang="fi-FI" sz="700" b="0" i="0" u="none" strike="noStrike" kern="1200" cap="none" spc="0" normalizeH="0" baseline="0" noProof="0" smtClean="0">
                <a:ln>
                  <a:noFill/>
                </a:ln>
                <a:solidFill>
                  <a:srgbClr val="29282E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pPr marL="0" marR="0" lvl="0" indent="0" algn="r" defTabSz="67987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fi-FI" sz="700" b="0" i="0" u="none" strike="noStrike" kern="1200" cap="none" spc="0" normalizeH="0" baseline="0" noProof="0">
              <a:ln>
                <a:noFill/>
              </a:ln>
              <a:solidFill>
                <a:srgbClr val="29282E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67987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70C97DB-DA9C-4CFA-B970-B8599B25F3E4}" type="datetime1">
              <a:rPr kumimoji="0" lang="fi-FI" sz="700" b="0" i="0" u="none" strike="noStrike" kern="1200" cap="none" spc="0" normalizeH="0" baseline="0" noProof="0" smtClean="0">
                <a:ln>
                  <a:noFill/>
                </a:ln>
                <a:solidFill>
                  <a:srgbClr val="29282E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</a:rPr>
              <a:pPr marL="0" marR="0" lvl="0" indent="0" algn="l" defTabSz="67987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5.2.2024</a:t>
            </a:fld>
            <a:endParaRPr kumimoji="0" lang="fi-FI" sz="700" b="0" i="0" u="none" strike="noStrike" kern="1200" cap="none" spc="0" normalizeH="0" baseline="0" noProof="0">
              <a:ln>
                <a:noFill/>
              </a:ln>
              <a:solidFill>
                <a:srgbClr val="29282E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67987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700" b="0" i="0" u="none" strike="noStrike" kern="1200" cap="none" spc="0" normalizeH="0" baseline="0" noProof="0">
                <a:ln>
                  <a:noFill/>
                </a:ln>
                <a:solidFill>
                  <a:srgbClr val="29282E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</a:rPr>
              <a:t>Teknologiateollisuus</a:t>
            </a:r>
          </a:p>
        </p:txBody>
      </p:sp>
      <p:sp>
        <p:nvSpPr>
          <p:cNvPr id="7" name="Tekstin paikkamerkki 6"/>
          <p:cNvSpPr>
            <a:spLocks noGrp="1"/>
          </p:cNvSpPr>
          <p:nvPr>
            <p:ph type="body" sz="quarter" idx="18"/>
          </p:nvPr>
        </p:nvSpPr>
        <p:spPr>
          <a:xfrm>
            <a:off x="2334682" y="4727574"/>
            <a:ext cx="4634955" cy="165163"/>
          </a:xfrm>
        </p:spPr>
        <p:txBody>
          <a:bodyPr/>
          <a:lstStyle/>
          <a:p>
            <a:r>
              <a:rPr lang="fi-FI" dirty="0"/>
              <a:t>Lähde: Teknologiateollisuus ry:n tilauskantatiedustelun vastaajayritykset, </a:t>
            </a:r>
          </a:p>
          <a:p>
            <a:r>
              <a:rPr lang="fi-FI" dirty="0"/>
              <a:t>viimeisin tieto loka-joulukuu 2023.</a:t>
            </a:r>
          </a:p>
        </p:txBody>
      </p:sp>
      <p:graphicFrame>
        <p:nvGraphicFramePr>
          <p:cNvPr id="12" name="Object 5"/>
          <p:cNvGraphicFramePr>
            <a:graphicFrameLocks noGrp="1" noChangeAspect="1"/>
          </p:cNvGraphicFramePr>
          <p:nvPr>
            <p:ph sz="quarter" idx="17"/>
            <p:extLst>
              <p:ext uri="{D42A27DB-BD31-4B8C-83A1-F6EECF244321}">
                <p14:modId xmlns:p14="http://schemas.microsoft.com/office/powerpoint/2010/main" val="3141423441"/>
              </p:ext>
            </p:extLst>
          </p:nvPr>
        </p:nvGraphicFramePr>
        <p:xfrm>
          <a:off x="107504" y="1016526"/>
          <a:ext cx="8856983" cy="304564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1" name="Text Box 7"/>
          <p:cNvSpPr txBox="1">
            <a:spLocks noChangeArrowheads="1"/>
          </p:cNvSpPr>
          <p:nvPr/>
        </p:nvSpPr>
        <p:spPr bwMode="auto">
          <a:xfrm>
            <a:off x="943147" y="1125043"/>
            <a:ext cx="2375726" cy="245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3381" tIns="41690" rIns="83381" bIns="41690">
            <a:spAutoFit/>
          </a:bodyPr>
          <a:lstStyle>
            <a:lvl1pPr defTabSz="827088">
              <a:defRPr>
                <a:solidFill>
                  <a:schemeClr val="tx1"/>
                </a:solidFill>
                <a:latin typeface="Arial" charset="0"/>
              </a:defRPr>
            </a:lvl1pPr>
            <a:lvl2pPr marL="414338" defTabSz="827088">
              <a:defRPr>
                <a:solidFill>
                  <a:schemeClr val="tx1"/>
                </a:solidFill>
                <a:latin typeface="Arial" charset="0"/>
              </a:defRPr>
            </a:lvl2pPr>
            <a:lvl3pPr marL="827088" defTabSz="827088">
              <a:defRPr>
                <a:solidFill>
                  <a:schemeClr val="tx1"/>
                </a:solidFill>
                <a:latin typeface="Arial" charset="0"/>
              </a:defRPr>
            </a:lvl3pPr>
            <a:lvl4pPr marL="1241425" defTabSz="827088">
              <a:defRPr>
                <a:solidFill>
                  <a:schemeClr val="tx1"/>
                </a:solidFill>
                <a:latin typeface="Arial" charset="0"/>
              </a:defRPr>
            </a:lvl4pPr>
            <a:lvl5pPr marL="1655763" defTabSz="827088">
              <a:defRPr>
                <a:solidFill>
                  <a:schemeClr val="tx1"/>
                </a:solidFill>
                <a:latin typeface="Arial" charset="0"/>
              </a:defRPr>
            </a:lvl5pPr>
            <a:lvl6pPr marL="2112963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570163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027363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484563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l" defTabSz="82708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050" b="0" i="0" u="none" strike="noStrike" kern="1200" cap="none" spc="0" normalizeH="0" baseline="0" noProof="0">
                <a:ln>
                  <a:noFill/>
                </a:ln>
                <a:solidFill>
                  <a:srgbClr val="29282E"/>
                </a:solidFill>
                <a:effectLst/>
                <a:uLnTx/>
                <a:uFillTx/>
                <a:latin typeface="Verdana"/>
                <a:ea typeface="ＭＳ Ｐゴシック" pitchFamily="34" charset="-128"/>
                <a:cs typeface="+mn-cs"/>
              </a:rPr>
              <a:t>Miljoonaa euroa, käyvin hinnoin </a:t>
            </a:r>
          </a:p>
        </p:txBody>
      </p:sp>
      <p:graphicFrame>
        <p:nvGraphicFramePr>
          <p:cNvPr id="25" name="Taulukko 2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86580935"/>
              </p:ext>
            </p:extLst>
          </p:nvPr>
        </p:nvGraphicFramePr>
        <p:xfrm>
          <a:off x="3438453" y="3934949"/>
          <a:ext cx="3767898" cy="803820"/>
        </p:xfrm>
        <a:graphic>
          <a:graphicData uri="http://schemas.openxmlformats.org/drawingml/2006/table">
            <a:tbl>
              <a:tblPr/>
              <a:tblGrid>
                <a:gridCol w="86386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7841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2562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00955"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r>
                        <a:rPr lang="fi-FI" sz="900" b="0" i="0" u="none" strike="noStrike" baseline="0" noProof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Muutos:</a:t>
                      </a:r>
                    </a:p>
                  </a:txBody>
                  <a:tcPr marL="15998" marR="15998" marT="15998" marB="15998" anchor="ctr"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FFFFFF"/>
                      </a:solidFill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b"/>
                      <a:r>
                        <a:rPr lang="fi-FI" sz="900" u="none" strike="noStrike" baseline="0" noProof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IV,2023 / IV,2022</a:t>
                      </a:r>
                      <a:endParaRPr lang="fi-FI" sz="900" b="0" i="0" u="none" strike="noStrike" baseline="0" noProof="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15998" marT="15998" marB="15998" anchor="ctr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FFFFFF"/>
                      </a:solidFill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b"/>
                      <a:r>
                        <a:rPr lang="fi-FI" sz="900" u="none" strike="noStrike" baseline="0" noProof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IV,2023 / III,2023</a:t>
                      </a:r>
                      <a:endParaRPr lang="fi-FI" sz="900" b="0" i="0" u="none" strike="noStrike" baseline="0" noProof="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15998" marT="15998" marB="15998" anchor="ctr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00955"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r>
                        <a:rPr lang="fi-FI" sz="900" u="none" strike="noStrike" baseline="0" noProof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Vientiin:</a:t>
                      </a:r>
                      <a:endParaRPr lang="fi-FI" sz="900" b="0" i="0" u="none" strike="noStrike" baseline="0" noProof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15998" marT="15998" marB="15998" anchor="ctr"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r" fontAlgn="b"/>
                      <a:r>
                        <a:rPr lang="fi-FI" sz="900" b="0" i="0" u="none" strike="noStrike" baseline="0" noProof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-23 %</a:t>
                      </a:r>
                    </a:p>
                  </a:txBody>
                  <a:tcPr marL="15998" marR="479927" marT="15998" marB="15998" anchor="ctr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r" fontAlgn="b"/>
                      <a:r>
                        <a:rPr lang="fi-FI" sz="900" b="0" i="0" u="none" strike="noStrike" baseline="0" noProof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31 %</a:t>
                      </a:r>
                    </a:p>
                  </a:txBody>
                  <a:tcPr marL="15998" marR="479927" marT="15998" marB="15998" anchor="ctr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FFFF"/>
                      </a:solidFill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00955"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r>
                        <a:rPr lang="fi-FI" sz="900" u="none" strike="noStrike" baseline="0" noProof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Kotimaahan:</a:t>
                      </a:r>
                      <a:endParaRPr lang="fi-FI" sz="900" b="0" i="0" u="none" strike="noStrike" baseline="0" noProof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15998" marT="15998" marB="15998" anchor="ctr"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r" fontAlgn="b"/>
                      <a:r>
                        <a:rPr lang="fi-FI" sz="900" b="0" i="0" u="none" strike="noStrike" baseline="0" noProof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-5 %</a:t>
                      </a:r>
                    </a:p>
                  </a:txBody>
                  <a:tcPr marL="15998" marR="479927" marT="15998" marB="15998" anchor="ctr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r" fontAlgn="b"/>
                      <a:r>
                        <a:rPr lang="fi-FI" sz="900" b="0" i="0" u="none" strike="noStrike" baseline="0" noProof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40 %</a:t>
                      </a:r>
                    </a:p>
                  </a:txBody>
                  <a:tcPr marL="15998" marR="479927" marT="15998" marB="15998" anchor="ctr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FFFF"/>
                      </a:solidFill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00955"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r>
                        <a:rPr lang="fi-FI" sz="900" u="none" strike="noStrike" baseline="0" noProof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Yhteensä:</a:t>
                      </a:r>
                      <a:endParaRPr lang="fi-FI" sz="900" b="0" i="0" u="none" strike="noStrike" baseline="0" noProof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15998" marT="15998" marB="15998" anchor="ctr"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r" fontAlgn="b"/>
                      <a:r>
                        <a:rPr lang="fi-FI" sz="900" b="0" i="0" u="none" strike="noStrike" baseline="0" noProof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-19 %</a:t>
                      </a:r>
                    </a:p>
                  </a:txBody>
                  <a:tcPr marL="15998" marR="479927" marT="15998" marB="15998" anchor="ctr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r" fontAlgn="b"/>
                      <a:r>
                        <a:rPr lang="fi-FI" sz="900" b="0" i="0" u="none" strike="noStrike" baseline="0" noProof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33 %</a:t>
                      </a:r>
                    </a:p>
                  </a:txBody>
                  <a:tcPr marL="15998" marR="479927" marT="15998" marB="15998" anchor="ctr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FFFF"/>
                      </a:solidFill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26" name="Text Box 10"/>
          <p:cNvSpPr txBox="1">
            <a:spLocks noChangeArrowheads="1"/>
          </p:cNvSpPr>
          <p:nvPr/>
        </p:nvSpPr>
        <p:spPr bwMode="auto">
          <a:xfrm>
            <a:off x="7255083" y="3953871"/>
            <a:ext cx="1521649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0" marR="0" lvl="0" indent="0" algn="l" defTabSz="81239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900" b="0" i="0" u="none" strike="noStrike" kern="1200" cap="none" spc="0" normalizeH="0" baseline="0" noProof="0">
                <a:ln>
                  <a:noFill/>
                </a:ln>
                <a:solidFill>
                  <a:srgbClr val="29282E"/>
                </a:solidFill>
                <a:effectLst/>
                <a:uLnTx/>
                <a:uFillTx/>
                <a:latin typeface="Verdana"/>
                <a:ea typeface="Arial Unicode MS"/>
                <a:cs typeface="+mn-cs"/>
              </a:rPr>
              <a:t>*) Pl. metallien jalostus, pelialan ohjelmistoyritykset ja datakeskukset </a:t>
            </a:r>
          </a:p>
        </p:txBody>
      </p:sp>
      <p:graphicFrame>
        <p:nvGraphicFramePr>
          <p:cNvPr id="14" name="Taulukko 13">
            <a:extLst>
              <a:ext uri="{FF2B5EF4-FFF2-40B4-BE49-F238E27FC236}">
                <a16:creationId xmlns:a16="http://schemas.microsoft.com/office/drawing/2014/main" id="{8AD21D0F-9B6A-4E23-A81A-E23C9B1E89C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62386791"/>
              </p:ext>
            </p:extLst>
          </p:nvPr>
        </p:nvGraphicFramePr>
        <p:xfrm>
          <a:off x="827584" y="3673367"/>
          <a:ext cx="6984770" cy="280504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49964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9964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9964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499643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499643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499643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498364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498364">
                  <a:extLst>
                    <a:ext uri="{9D8B030D-6E8A-4147-A177-3AD203B41FA5}">
                      <a16:colId xmlns:a16="http://schemas.microsoft.com/office/drawing/2014/main" val="3822871466"/>
                    </a:ext>
                  </a:extLst>
                </a:gridCol>
                <a:gridCol w="498364">
                  <a:extLst>
                    <a:ext uri="{9D8B030D-6E8A-4147-A177-3AD203B41FA5}">
                      <a16:colId xmlns:a16="http://schemas.microsoft.com/office/drawing/2014/main" val="727455605"/>
                    </a:ext>
                  </a:extLst>
                </a:gridCol>
                <a:gridCol w="498364">
                  <a:extLst>
                    <a:ext uri="{9D8B030D-6E8A-4147-A177-3AD203B41FA5}">
                      <a16:colId xmlns:a16="http://schemas.microsoft.com/office/drawing/2014/main" val="134493250"/>
                    </a:ext>
                  </a:extLst>
                </a:gridCol>
                <a:gridCol w="498364">
                  <a:extLst>
                    <a:ext uri="{9D8B030D-6E8A-4147-A177-3AD203B41FA5}">
                      <a16:colId xmlns:a16="http://schemas.microsoft.com/office/drawing/2014/main" val="1761203323"/>
                    </a:ext>
                  </a:extLst>
                </a:gridCol>
                <a:gridCol w="498364">
                  <a:extLst>
                    <a:ext uri="{9D8B030D-6E8A-4147-A177-3AD203B41FA5}">
                      <a16:colId xmlns:a16="http://schemas.microsoft.com/office/drawing/2014/main" val="1605823485"/>
                    </a:ext>
                  </a:extLst>
                </a:gridCol>
                <a:gridCol w="498364">
                  <a:extLst>
                    <a:ext uri="{9D8B030D-6E8A-4147-A177-3AD203B41FA5}">
                      <a16:colId xmlns:a16="http://schemas.microsoft.com/office/drawing/2014/main" val="1470258251"/>
                    </a:ext>
                  </a:extLst>
                </a:gridCol>
                <a:gridCol w="498364">
                  <a:extLst>
                    <a:ext uri="{9D8B030D-6E8A-4147-A177-3AD203B41FA5}">
                      <a16:colId xmlns:a16="http://schemas.microsoft.com/office/drawing/2014/main" val="4028708553"/>
                    </a:ext>
                  </a:extLst>
                </a:gridCol>
              </a:tblGrid>
              <a:tr h="280504">
                <a:tc>
                  <a:txBody>
                    <a:bodyPr/>
                    <a:lstStyle/>
                    <a:p>
                      <a:pPr algn="ctr"/>
                      <a:r>
                        <a:rPr lang="fi-FI" sz="900" b="0" baseline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2010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900" b="0" baseline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2011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900" b="0" baseline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2012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900" b="0" baseline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2013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900" b="0" baseline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2014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900" b="0" baseline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2015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900" b="0" baseline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2016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900" b="0" baseline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2017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900" b="0" baseline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2018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900" b="0" baseline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2019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900" b="0" baseline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2020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900" b="0" baseline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2021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900" b="0" baseline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2022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900" b="0" baseline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2023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61487886"/>
      </p:ext>
    </p:extLst>
  </p:cSld>
  <p:clrMapOvr>
    <a:masterClrMapping/>
  </p:clrMapOvr>
  <p:transition spd="med">
    <p:fade/>
  </p:transition>
</p:sld>
</file>

<file path=ppt/theme/theme1.xml><?xml version="1.0" encoding="utf-8"?>
<a:theme xmlns:a="http://schemas.openxmlformats.org/drawingml/2006/main" name="Teknologiateollisuus_masterdia">
  <a:themeElements>
    <a:clrScheme name="Teknologiateollisuus">
      <a:dk1>
        <a:srgbClr val="29282E"/>
      </a:dk1>
      <a:lt1>
        <a:srgbClr val="FFFFFF"/>
      </a:lt1>
      <a:dk2>
        <a:srgbClr val="29282E"/>
      </a:dk2>
      <a:lt2>
        <a:srgbClr val="FFFFFF"/>
      </a:lt2>
      <a:accent1>
        <a:srgbClr val="0070C0"/>
      </a:accent1>
      <a:accent2>
        <a:srgbClr val="FF00B8"/>
      </a:accent2>
      <a:accent3>
        <a:srgbClr val="85E869"/>
      </a:accent3>
      <a:accent4>
        <a:srgbClr val="FF805C"/>
      </a:accent4>
      <a:accent5>
        <a:srgbClr val="8A0FA6"/>
      </a:accent5>
      <a:accent6>
        <a:srgbClr val="FFFF00"/>
      </a:accent6>
      <a:hlink>
        <a:srgbClr val="0ACFCF"/>
      </a:hlink>
      <a:folHlink>
        <a:srgbClr val="0ACFCF"/>
      </a:folHlink>
    </a:clrScheme>
    <a:fontScheme name="Teknologiateollisuus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>
          <a:noFill/>
        </a:ln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>
          <a:defRPr/>
        </a:defPPr>
      </a:lstStyle>
    </a:spDef>
    <a:lnDef>
      <a:spPr>
        <a:ln w="19050"/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36000" tIns="36000" rIns="36000" bIns="36000" rtlCol="0">
        <a:spAutoFit/>
      </a:bodyPr>
      <a:lstStyle>
        <a:defPPr>
          <a:defRPr spc="-40"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Tekno_FI_2016" id="{20EA1341-EE32-433B-BC03-FE23A0136C67}" vid="{91854BC2-7349-49C3-92B6-AE41D831ABA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c296724d-1a81-4a23-b6dd-dca7fd62c6ff">
      <UserInfo>
        <DisplayName>Forsman Daniel</DisplayName>
        <AccountId>38</AccountId>
        <AccountType/>
      </UserInfo>
    </SharedWithUsers>
    <lcf76f155ced4ddcb4097134ff3c332f xmlns="b057f711-7d93-472c-a8f6-94be00805750">
      <Terms xmlns="http://schemas.microsoft.com/office/infopath/2007/PartnerControls"/>
    </lcf76f155ced4ddcb4097134ff3c332f>
    <TaxCatchAll xmlns="c296724d-1a81-4a23-b6dd-dca7fd62c6ff" xsi:nil="true"/>
    <Henkil_x00f6_ xmlns="b057f711-7d93-472c-a8f6-94be00805750">
      <UserInfo>
        <DisplayName/>
        <AccountId xsi:nil="true"/>
        <AccountType/>
      </UserInfo>
    </Henkil_x00f6_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Asiakirja" ma:contentTypeID="0x010100F886EDC3C35ED44386E38662B6DACCDA" ma:contentTypeVersion="19" ma:contentTypeDescription="Luo uusi asiakirja." ma:contentTypeScope="" ma:versionID="a68fe2f5853ba668c329fe8ff571cba1">
  <xsd:schema xmlns:xsd="http://www.w3.org/2001/XMLSchema" xmlns:xs="http://www.w3.org/2001/XMLSchema" xmlns:p="http://schemas.microsoft.com/office/2006/metadata/properties" xmlns:ns2="b057f711-7d93-472c-a8f6-94be00805750" xmlns:ns3="c296724d-1a81-4a23-b6dd-dca7fd62c6ff" targetNamespace="http://schemas.microsoft.com/office/2006/metadata/properties" ma:root="true" ma:fieldsID="f671b576c74b9f2f7a5e561b4d3b9835" ns2:_="" ns3:_="">
    <xsd:import namespace="b057f711-7d93-472c-a8f6-94be00805750"/>
    <xsd:import namespace="c296724d-1a81-4a23-b6dd-dca7fd62c6ff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Location" minOccurs="0"/>
                <xsd:element ref="ns2:MediaServiceOCR" minOccurs="0"/>
                <xsd:element ref="ns3:SharedWithUsers" minOccurs="0"/>
                <xsd:element ref="ns3:SharedWithDetails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  <xsd:element ref="ns2:Henkil_x00f6_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057f711-7d93-472c-a8f6-94be0080575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MediaServiceAutoTags" ma:index="11" nillable="true" ma:displayName="MediaServiceAutoTags" ma:description="" ma:internalName="MediaServiceAutoTags" ma:readOnly="true">
      <xsd:simpleType>
        <xsd:restriction base="dms:Text"/>
      </xsd:simpleType>
    </xsd:element>
    <xsd:element name="MediaServiceLocation" ma:index="12" nillable="true" ma:displayName="MediaServiceLocation" ma:description="" ma:internalName="MediaServiceLocation" ma:readOnly="true">
      <xsd:simpleType>
        <xsd:restriction base="dms:Text"/>
      </xsd:simpleType>
    </xsd:element>
    <xsd:element name="MediaServiceOCR" ma:index="13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Kuvien tunnisteet" ma:readOnly="false" ma:fieldId="{5cf76f15-5ced-4ddc-b409-7134ff3c332f}" ma:taxonomyMulti="true" ma:sspId="f83a129e-02f3-4c10-aeed-b048f014efec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Henkil_x00f6_" ma:index="26" nillable="true" ma:displayName="Henkilö" ma:list="UserInfo" ma:SharePointGroup="0" ma:internalName="Henkil_x00f6_" ma:showField="ImnNam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296724d-1a81-4a23-b6dd-dca7fd62c6ff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Jaettu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Jakamisen tiedot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bddbccb1-85c5-4102-b8cd-d9aa5a21b0d6}" ma:internalName="TaxCatchAll" ma:showField="CatchAllData" ma:web="c296724d-1a81-4a23-b6dd-dca7fd62c6ff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Sisältölaji"/>
        <xsd:element ref="dc:title" minOccurs="0" maxOccurs="1" ma:index="4" ma:displayName="Otsikk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F43AC004-C085-4D53-BC3A-BFB6D15CF169}">
  <ds:schemaRefs>
    <ds:schemaRef ds:uri="http://www.w3.org/XML/1998/namespace"/>
    <ds:schemaRef ds:uri="http://schemas.microsoft.com/office/2006/documentManagement/types"/>
    <ds:schemaRef ds:uri="http://purl.org/dc/terms/"/>
    <ds:schemaRef ds:uri="http://purl.org/dc/elements/1.1/"/>
    <ds:schemaRef ds:uri="b057f711-7d93-472c-a8f6-94be00805750"/>
    <ds:schemaRef ds:uri="http://schemas.microsoft.com/office/infopath/2007/PartnerControls"/>
    <ds:schemaRef ds:uri="c296724d-1a81-4a23-b6dd-dca7fd62c6ff"/>
    <ds:schemaRef ds:uri="http://purl.org/dc/dcmitype/"/>
    <ds:schemaRef ds:uri="http://schemas.microsoft.com/office/2006/metadata/properties"/>
    <ds:schemaRef ds:uri="http://schemas.openxmlformats.org/package/2006/metadata/core-properties"/>
  </ds:schemaRefs>
</ds:datastoreItem>
</file>

<file path=customXml/itemProps2.xml><?xml version="1.0" encoding="utf-8"?>
<ds:datastoreItem xmlns:ds="http://schemas.openxmlformats.org/officeDocument/2006/customXml" ds:itemID="{15005BE4-494E-41CD-AE00-77C2B25A84A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b057f711-7d93-472c-a8f6-94be00805750"/>
    <ds:schemaRef ds:uri="c296724d-1a81-4a23-b6dd-dca7fd62c6ff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0159B844-F195-4D26-97DD-6E2B728D2A0E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1030</TotalTime>
  <Words>1070</Words>
  <Application>Microsoft Office PowerPoint</Application>
  <PresentationFormat>Näytössä katseltava esitys (16:9)</PresentationFormat>
  <Paragraphs>428</Paragraphs>
  <Slides>20</Slides>
  <Notes>3</Notes>
  <HiddenSlides>0</HiddenSlides>
  <MMClips>0</MMClips>
  <ScaleCrop>false</ScaleCrop>
  <HeadingPairs>
    <vt:vector size="8" baseType="variant">
      <vt:variant>
        <vt:lpstr>Käytetyt fontit</vt:lpstr>
      </vt:variant>
      <vt:variant>
        <vt:i4>2</vt:i4>
      </vt:variant>
      <vt:variant>
        <vt:lpstr>Teema</vt:lpstr>
      </vt:variant>
      <vt:variant>
        <vt:i4>1</vt:i4>
      </vt:variant>
      <vt:variant>
        <vt:lpstr>Upotetut OLE-palvelimet</vt:lpstr>
      </vt:variant>
      <vt:variant>
        <vt:i4>1</vt:i4>
      </vt:variant>
      <vt:variant>
        <vt:lpstr>Dian otsikot</vt:lpstr>
      </vt:variant>
      <vt:variant>
        <vt:i4>20</vt:i4>
      </vt:variant>
    </vt:vector>
  </HeadingPairs>
  <TitlesOfParts>
    <vt:vector size="24" baseType="lpstr">
      <vt:lpstr>Arial</vt:lpstr>
      <vt:lpstr>Verdana</vt:lpstr>
      <vt:lpstr>Teknologiateollisuus_masterdia</vt:lpstr>
      <vt:lpstr>Macrobond document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</vt:vector>
  </TitlesOfParts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PowerPoint-esitys</dc:title>
  <dc:creator>Rautaporras Petteri</dc:creator>
  <cp:keywords>Teknologiateollisuus_FI</cp:keywords>
  <cp:lastModifiedBy>Rautaporras Petteri</cp:lastModifiedBy>
  <cp:revision>2</cp:revision>
  <cp:lastPrinted>2016-06-09T07:47:11Z</cp:lastPrinted>
  <dcterms:created xsi:type="dcterms:W3CDTF">2019-10-17T09:08:24Z</dcterms:created>
  <dcterms:modified xsi:type="dcterms:W3CDTF">2024-02-05T10:49:51Z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dvkameleonVerID">
    <vt:lpwstr>482.21.02.003</vt:lpwstr>
  </property>
  <property fmtid="{D5CDD505-2E9C-101B-9397-08002B2CF9AE}" pid="3" name="dvSaved">
    <vt:lpwstr>1</vt:lpwstr>
  </property>
  <property fmtid="{D5CDD505-2E9C-101B-9397-08002B2CF9AE}" pid="4" name="dvLanguage">
    <vt:lpwstr>1035</vt:lpwstr>
  </property>
  <property fmtid="{D5CDD505-2E9C-101B-9397-08002B2CF9AE}" pid="5" name="dvTemplate">
    <vt:lpwstr>Tekno_fi.potx</vt:lpwstr>
  </property>
  <property fmtid="{D5CDD505-2E9C-101B-9397-08002B2CF9AE}" pid="6" name="dvDefinition">
    <vt:lpwstr>23 (dd_default.xml)</vt:lpwstr>
  </property>
  <property fmtid="{D5CDD505-2E9C-101B-9397-08002B2CF9AE}" pid="7" name="dvDefinitionID">
    <vt:lpwstr>23</vt:lpwstr>
  </property>
  <property fmtid="{D5CDD505-2E9C-101B-9397-08002B2CF9AE}" pid="8" name="dvContentFile">
    <vt:lpwstr>dd_default.xml</vt:lpwstr>
  </property>
  <property fmtid="{D5CDD505-2E9C-101B-9397-08002B2CF9AE}" pid="9" name="dvGlobalVerID">
    <vt:lpwstr>482.90.02.003</vt:lpwstr>
  </property>
  <property fmtid="{D5CDD505-2E9C-101B-9397-08002B2CF9AE}" pid="10" name="dvDefinitionVersion">
    <vt:lpwstr>2.1 / 22.1.2015</vt:lpwstr>
  </property>
  <property fmtid="{D5CDD505-2E9C-101B-9397-08002B2CF9AE}" pid="11" name="filename">
    <vt:lpwstr>false</vt:lpwstr>
  </property>
  <property fmtid="{D5CDD505-2E9C-101B-9397-08002B2CF9AE}" pid="12" name="filenameandpath">
    <vt:lpwstr>false</vt:lpwstr>
  </property>
  <property fmtid="{D5CDD505-2E9C-101B-9397-08002B2CF9AE}" pid="13" name="dvPagenumberExist">
    <vt:lpwstr>1</vt:lpwstr>
  </property>
  <property fmtid="{D5CDD505-2E9C-101B-9397-08002B2CF9AE}" pid="14" name="dvAuthorExist">
    <vt:lpwstr>1</vt:lpwstr>
  </property>
  <property fmtid="{D5CDD505-2E9C-101B-9397-08002B2CF9AE}" pid="15" name="dvDateExist">
    <vt:lpwstr>-1</vt:lpwstr>
  </property>
  <property fmtid="{D5CDD505-2E9C-101B-9397-08002B2CF9AE}" pid="16" name="dvCategory">
    <vt:lpwstr>4</vt:lpwstr>
  </property>
  <property fmtid="{D5CDD505-2E9C-101B-9397-08002B2CF9AE}" pid="17" name="dvCategory_2">
    <vt:lpwstr>0</vt:lpwstr>
  </property>
  <property fmtid="{D5CDD505-2E9C-101B-9397-08002B2CF9AE}" pid="18" name="dvSavepath">
    <vt:lpwstr/>
  </property>
  <property fmtid="{D5CDD505-2E9C-101B-9397-08002B2CF9AE}" pid="19" name="dvUsed">
    <vt:lpwstr>1</vt:lpwstr>
  </property>
  <property fmtid="{D5CDD505-2E9C-101B-9397-08002B2CF9AE}" pid="20" name="dvCompany">
    <vt:lpwstr/>
  </property>
  <property fmtid="{D5CDD505-2E9C-101B-9397-08002B2CF9AE}" pid="21" name="dvSite">
    <vt:lpwstr/>
  </property>
  <property fmtid="{D5CDD505-2E9C-101B-9397-08002B2CF9AE}" pid="22" name="dvNumbering">
    <vt:lpwstr>0</vt:lpwstr>
  </property>
  <property fmtid="{D5CDD505-2E9C-101B-9397-08002B2CF9AE}" pid="23" name="dvDUname">
    <vt:lpwstr>Nora Elers</vt:lpwstr>
  </property>
  <property fmtid="{D5CDD505-2E9C-101B-9397-08002B2CF9AE}" pid="24" name="dvDUdepartment">
    <vt:lpwstr/>
  </property>
  <property fmtid="{D5CDD505-2E9C-101B-9397-08002B2CF9AE}" pid="25" name="dvLogoExist">
    <vt:lpwstr>0</vt:lpwstr>
  </property>
  <property fmtid="{D5CDD505-2E9C-101B-9397-08002B2CF9AE}" pid="26" name="dvCurrentlogo">
    <vt:lpwstr/>
  </property>
  <property fmtid="{D5CDD505-2E9C-101B-9397-08002B2CF9AE}" pid="27" name="ContentTypeId">
    <vt:lpwstr>0x010100F886EDC3C35ED44386E38662B6DACCDA</vt:lpwstr>
  </property>
  <property fmtid="{D5CDD505-2E9C-101B-9397-08002B2CF9AE}" pid="28" name="TyoryhmanNimi">
    <vt:lpwstr>Talous ja tilastot</vt:lpwstr>
  </property>
  <property fmtid="{D5CDD505-2E9C-101B-9397-08002B2CF9AE}" pid="29" name="MediaServiceImageTags">
    <vt:lpwstr/>
  </property>
</Properties>
</file>