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1063" r:id="rId5"/>
    <p:sldId id="2147373676" r:id="rId6"/>
    <p:sldId id="2147373685" r:id="rId7"/>
    <p:sldId id="2147373686" r:id="rId8"/>
    <p:sldId id="2147373687" r:id="rId9"/>
    <p:sldId id="1104" r:id="rId10"/>
    <p:sldId id="2147373678" r:id="rId11"/>
    <p:sldId id="2076137461" r:id="rId12"/>
    <p:sldId id="2147373688" r:id="rId13"/>
    <p:sldId id="2147373689" r:id="rId14"/>
    <p:sldId id="2147373690" r:id="rId15"/>
    <p:sldId id="2076137435" r:id="rId16"/>
    <p:sldId id="2076137439" r:id="rId17"/>
    <p:sldId id="2147373691" r:id="rId18"/>
    <p:sldId id="2147373684" r:id="rId19"/>
  </p:sldIdLst>
  <p:sldSz cx="9144000" cy="5143500" type="screen16x9"/>
  <p:notesSz cx="7102475" cy="10233025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5" d="100"/>
          <a:sy n="125" d="100"/>
        </p:scale>
        <p:origin x="120" y="8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224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rvola Jaakko" userId="S::jaakko.hirvola@teknologiateollisuus.fi::145385d2-4adc-415f-b746-3386f009d7e8" providerId="AD" clId="Web-{29558057-04CA-B154-FD63-46AB115CF3D3}"/>
    <pc:docChg chg="sldOrd">
      <pc:chgData name="Hirvola Jaakko" userId="S::jaakko.hirvola@teknologiateollisuus.fi::145385d2-4adc-415f-b746-3386f009d7e8" providerId="AD" clId="Web-{29558057-04CA-B154-FD63-46AB115CF3D3}" dt="2023-08-09T06:26:43.097" v="4"/>
      <pc:docMkLst>
        <pc:docMk/>
      </pc:docMkLst>
      <pc:sldChg chg="ord">
        <pc:chgData name="Hirvola Jaakko" userId="S::jaakko.hirvola@teknologiateollisuus.fi::145385d2-4adc-415f-b746-3386f009d7e8" providerId="AD" clId="Web-{29558057-04CA-B154-FD63-46AB115CF3D3}" dt="2023-08-09T06:26:43.097" v="4"/>
        <pc:sldMkLst>
          <pc:docMk/>
          <pc:sldMk cId="2265434284" sldId="2076137463"/>
        </pc:sldMkLst>
      </pc:sldChg>
      <pc:sldChg chg="ord">
        <pc:chgData name="Hirvola Jaakko" userId="S::jaakko.hirvola@teknologiateollisuus.fi::145385d2-4adc-415f-b746-3386f009d7e8" providerId="AD" clId="Web-{29558057-04CA-B154-FD63-46AB115CF3D3}" dt="2023-08-09T06:15:25.572" v="1"/>
        <pc:sldMkLst>
          <pc:docMk/>
          <pc:sldMk cId="305399196" sldId="2147373665"/>
        </pc:sldMkLst>
      </pc:sldChg>
      <pc:sldChg chg="ord">
        <pc:chgData name="Hirvola Jaakko" userId="S::jaakko.hirvola@teknologiateollisuus.fi::145385d2-4adc-415f-b746-3386f009d7e8" providerId="AD" clId="Web-{29558057-04CA-B154-FD63-46AB115CF3D3}" dt="2023-08-09T06:24:07.623" v="3"/>
        <pc:sldMkLst>
          <pc:docMk/>
          <pc:sldMk cId="2583770373" sldId="2147373667"/>
        </pc:sldMkLst>
      </pc:sldChg>
    </pc:docChg>
  </pc:docChgLst>
  <pc:docChgLst>
    <pc:chgData name="Rautaporras Petteri" userId="81ae4bc9-51ec-4b09-af2d-f08f9486593f" providerId="ADAL" clId="{78560CC5-1B83-4E94-AB72-DBFAFD19E302}"/>
    <pc:docChg chg="undo custSel addSld delSld modSld sldOrd">
      <pc:chgData name="Rautaporras Petteri" userId="81ae4bc9-51ec-4b09-af2d-f08f9486593f" providerId="ADAL" clId="{78560CC5-1B83-4E94-AB72-DBFAFD19E302}" dt="2023-08-10T08:37:06.400" v="1297"/>
      <pc:docMkLst>
        <pc:docMk/>
      </pc:docMkLst>
      <pc:sldChg chg="modSp del mod">
        <pc:chgData name="Rautaporras Petteri" userId="81ae4bc9-51ec-4b09-af2d-f08f9486593f" providerId="ADAL" clId="{78560CC5-1B83-4E94-AB72-DBFAFD19E302}" dt="2023-08-08T06:03:20.731" v="1168" actId="47"/>
        <pc:sldMkLst>
          <pc:docMk/>
          <pc:sldMk cId="3646882213" sldId="261"/>
        </pc:sldMkLst>
        <pc:spChg chg="mod">
          <ac:chgData name="Rautaporras Petteri" userId="81ae4bc9-51ec-4b09-af2d-f08f9486593f" providerId="ADAL" clId="{78560CC5-1B83-4E94-AB72-DBFAFD19E302}" dt="2023-08-07T05:56:41.806" v="251"/>
          <ac:spMkLst>
            <pc:docMk/>
            <pc:sldMk cId="3646882213" sldId="261"/>
            <ac:spMk id="2" creationId="{00000000-0000-0000-0000-000000000000}"/>
          </ac:spMkLst>
        </pc:spChg>
        <pc:graphicFrameChg chg="mod">
          <ac:chgData name="Rautaporras Petteri" userId="81ae4bc9-51ec-4b09-af2d-f08f9486593f" providerId="ADAL" clId="{78560CC5-1B83-4E94-AB72-DBFAFD19E302}" dt="2023-08-08T06:02:04.872" v="1161"/>
          <ac:graphicFrameMkLst>
            <pc:docMk/>
            <pc:sldMk cId="3646882213" sldId="261"/>
            <ac:graphicFrameMk id="11" creationId="{6D8D58D6-B048-4979-BF7C-ECF03970FDFE}"/>
          </ac:graphicFrameMkLst>
        </pc:graphicFrameChg>
      </pc:sldChg>
      <pc:sldChg chg="modSp del">
        <pc:chgData name="Rautaporras Petteri" userId="81ae4bc9-51ec-4b09-af2d-f08f9486593f" providerId="ADAL" clId="{78560CC5-1B83-4E94-AB72-DBFAFD19E302}" dt="2023-08-07T06:03:58.815" v="252" actId="47"/>
        <pc:sldMkLst>
          <pc:docMk/>
          <pc:sldMk cId="2510371092" sldId="266"/>
        </pc:sldMkLst>
        <pc:graphicFrameChg chg="mod">
          <ac:chgData name="Rautaporras Petteri" userId="81ae4bc9-51ec-4b09-af2d-f08f9486593f" providerId="ADAL" clId="{78560CC5-1B83-4E94-AB72-DBFAFD19E302}" dt="2023-08-07T05:53:20.511" v="247"/>
          <ac:graphicFrameMkLst>
            <pc:docMk/>
            <pc:sldMk cId="2510371092" sldId="266"/>
            <ac:graphicFrameMk id="11" creationId="{3A4DDF37-D261-416F-B789-60D7BE706FAC}"/>
          </ac:graphicFrameMkLst>
        </pc:graphicFrameChg>
      </pc:sldChg>
      <pc:sldChg chg="del">
        <pc:chgData name="Rautaporras Petteri" userId="81ae4bc9-51ec-4b09-af2d-f08f9486593f" providerId="ADAL" clId="{78560CC5-1B83-4E94-AB72-DBFAFD19E302}" dt="2023-08-07T06:04:53.423" v="255" actId="47"/>
        <pc:sldMkLst>
          <pc:docMk/>
          <pc:sldMk cId="1255078131" sldId="1051"/>
        </pc:sldMkLst>
      </pc:sldChg>
      <pc:sldChg chg="modSp mod">
        <pc:chgData name="Rautaporras Petteri" userId="81ae4bc9-51ec-4b09-af2d-f08f9486593f" providerId="ADAL" clId="{78560CC5-1B83-4E94-AB72-DBFAFD19E302}" dt="2023-08-02T05:06:00.854" v="24" actId="20577"/>
        <pc:sldMkLst>
          <pc:docMk/>
          <pc:sldMk cId="3607371377" sldId="1063"/>
        </pc:sldMkLst>
        <pc:spChg chg="mod">
          <ac:chgData name="Rautaporras Petteri" userId="81ae4bc9-51ec-4b09-af2d-f08f9486593f" providerId="ADAL" clId="{78560CC5-1B83-4E94-AB72-DBFAFD19E302}" dt="2023-08-02T05:06:00.854" v="24" actId="20577"/>
          <ac:spMkLst>
            <pc:docMk/>
            <pc:sldMk cId="3607371377" sldId="1063"/>
            <ac:spMk id="2" creationId="{50FC3B40-AC30-46E2-BCAD-E388935D70C2}"/>
          </ac:spMkLst>
        </pc:spChg>
      </pc:sldChg>
      <pc:sldChg chg="del">
        <pc:chgData name="Rautaporras Petteri" userId="81ae4bc9-51ec-4b09-af2d-f08f9486593f" providerId="ADAL" clId="{78560CC5-1B83-4E94-AB72-DBFAFD19E302}" dt="2023-08-07T06:05:10.030" v="257" actId="47"/>
        <pc:sldMkLst>
          <pc:docMk/>
          <pc:sldMk cId="3461487886" sldId="1065"/>
        </pc:sldMkLst>
      </pc:sldChg>
      <pc:sldChg chg="addSp delSp modSp del mod">
        <pc:chgData name="Rautaporras Petteri" userId="81ae4bc9-51ec-4b09-af2d-f08f9486593f" providerId="ADAL" clId="{78560CC5-1B83-4E94-AB72-DBFAFD19E302}" dt="2023-08-08T05:57:39.197" v="1151" actId="47"/>
        <pc:sldMkLst>
          <pc:docMk/>
          <pc:sldMk cId="2570435169" sldId="1106"/>
        </pc:sldMkLst>
        <pc:spChg chg="mod">
          <ac:chgData name="Rautaporras Petteri" userId="81ae4bc9-51ec-4b09-af2d-f08f9486593f" providerId="ADAL" clId="{78560CC5-1B83-4E94-AB72-DBFAFD19E302}" dt="2023-08-07T05:56:16.861" v="250"/>
          <ac:spMkLst>
            <pc:docMk/>
            <pc:sldMk cId="2570435169" sldId="1106"/>
            <ac:spMk id="2" creationId="{7A8D8436-3A0B-FB1F-ED09-125E85B5A587}"/>
          </ac:spMkLst>
        </pc:spChg>
        <pc:graphicFrameChg chg="add del mod">
          <ac:chgData name="Rautaporras Petteri" userId="81ae4bc9-51ec-4b09-af2d-f08f9486593f" providerId="ADAL" clId="{78560CC5-1B83-4E94-AB72-DBFAFD19E302}" dt="2023-08-08T05:56:32.802" v="1145"/>
          <ac:graphicFrameMkLst>
            <pc:docMk/>
            <pc:sldMk cId="2570435169" sldId="1106"/>
            <ac:graphicFrameMk id="6" creationId="{822CC953-4B1A-DEC4-5F35-6F7887476AB7}"/>
          </ac:graphicFrameMkLst>
        </pc:graphicFrameChg>
        <pc:graphicFrameChg chg="mod">
          <ac:chgData name="Rautaporras Petteri" userId="81ae4bc9-51ec-4b09-af2d-f08f9486593f" providerId="ADAL" clId="{78560CC5-1B83-4E94-AB72-DBFAFD19E302}" dt="2023-08-08T05:56:12.733" v="1143"/>
          <ac:graphicFrameMkLst>
            <pc:docMk/>
            <pc:sldMk cId="2570435169" sldId="1106"/>
            <ac:graphicFrameMk id="9" creationId="{E8600354-AE1F-7EF4-9EEA-D98DB388BE1F}"/>
          </ac:graphicFrameMkLst>
        </pc:graphicFrameChg>
      </pc:sldChg>
      <pc:sldChg chg="modSp mod">
        <pc:chgData name="Rautaporras Petteri" userId="81ae4bc9-51ec-4b09-af2d-f08f9486593f" providerId="ADAL" clId="{78560CC5-1B83-4E94-AB72-DBFAFD19E302}" dt="2023-08-08T16:20:21.646" v="1269" actId="20577"/>
        <pc:sldMkLst>
          <pc:docMk/>
          <pc:sldMk cId="2272776827" sldId="1117"/>
        </pc:sldMkLst>
        <pc:spChg chg="mod">
          <ac:chgData name="Rautaporras Petteri" userId="81ae4bc9-51ec-4b09-af2d-f08f9486593f" providerId="ADAL" clId="{78560CC5-1B83-4E94-AB72-DBFAFD19E302}" dt="2023-08-08T16:20:21.646" v="1269" actId="20577"/>
          <ac:spMkLst>
            <pc:docMk/>
            <pc:sldMk cId="2272776827" sldId="1117"/>
            <ac:spMk id="2" creationId="{25165083-82DB-4E44-8B62-0436D46FE3CA}"/>
          </ac:spMkLst>
        </pc:spChg>
      </pc:sldChg>
      <pc:sldChg chg="modSp mod">
        <pc:chgData name="Rautaporras Petteri" userId="81ae4bc9-51ec-4b09-af2d-f08f9486593f" providerId="ADAL" clId="{78560CC5-1B83-4E94-AB72-DBFAFD19E302}" dt="2023-08-08T16:18:06.592" v="1215" actId="20577"/>
        <pc:sldMkLst>
          <pc:docMk/>
          <pc:sldMk cId="3970922604" sldId="1126"/>
        </pc:sldMkLst>
        <pc:spChg chg="mod">
          <ac:chgData name="Rautaporras Petteri" userId="81ae4bc9-51ec-4b09-af2d-f08f9486593f" providerId="ADAL" clId="{78560CC5-1B83-4E94-AB72-DBFAFD19E302}" dt="2023-08-08T16:18:06.592" v="1215" actId="20577"/>
          <ac:spMkLst>
            <pc:docMk/>
            <pc:sldMk cId="3970922604" sldId="1126"/>
            <ac:spMk id="6" creationId="{438E4283-469C-4E61-9967-BB1E108BD8A6}"/>
          </ac:spMkLst>
        </pc:spChg>
      </pc:sldChg>
      <pc:sldChg chg="add">
        <pc:chgData name="Rautaporras Petteri" userId="81ae4bc9-51ec-4b09-af2d-f08f9486593f" providerId="ADAL" clId="{78560CC5-1B83-4E94-AB72-DBFAFD19E302}" dt="2023-08-07T06:05:24.590" v="258"/>
        <pc:sldMkLst>
          <pc:docMk/>
          <pc:sldMk cId="3005809879" sldId="2076137435"/>
        </pc:sldMkLst>
      </pc:sldChg>
      <pc:sldChg chg="modSp add">
        <pc:chgData name="Rautaporras Petteri" userId="81ae4bc9-51ec-4b09-af2d-f08f9486593f" providerId="ADAL" clId="{78560CC5-1B83-4E94-AB72-DBFAFD19E302}" dt="2023-08-08T16:19:51.622" v="1263"/>
        <pc:sldMkLst>
          <pc:docMk/>
          <pc:sldMk cId="1445491431" sldId="2076137439"/>
        </pc:sldMkLst>
        <pc:graphicFrameChg chg="mod">
          <ac:chgData name="Rautaporras Petteri" userId="81ae4bc9-51ec-4b09-af2d-f08f9486593f" providerId="ADAL" clId="{78560CC5-1B83-4E94-AB72-DBFAFD19E302}" dt="2023-08-08T16:19:51.622" v="1263"/>
          <ac:graphicFrameMkLst>
            <pc:docMk/>
            <pc:sldMk cId="1445491431" sldId="2076137439"/>
            <ac:graphicFrameMk id="8" creationId="{00000000-0000-0000-0000-000000000000}"/>
          </ac:graphicFrameMkLst>
        </pc:graphicFrameChg>
      </pc:sldChg>
      <pc:sldChg chg="del">
        <pc:chgData name="Rautaporras Petteri" userId="81ae4bc9-51ec-4b09-af2d-f08f9486593f" providerId="ADAL" clId="{78560CC5-1B83-4E94-AB72-DBFAFD19E302}" dt="2023-08-07T06:06:15.041" v="265" actId="47"/>
        <pc:sldMkLst>
          <pc:docMk/>
          <pc:sldMk cId="63797635" sldId="2076137455"/>
        </pc:sldMkLst>
      </pc:sldChg>
      <pc:sldChg chg="modSp mod">
        <pc:chgData name="Rautaporras Petteri" userId="81ae4bc9-51ec-4b09-af2d-f08f9486593f" providerId="ADAL" clId="{78560CC5-1B83-4E94-AB72-DBFAFD19E302}" dt="2023-08-08T07:33:05.101" v="1210" actId="27918"/>
        <pc:sldMkLst>
          <pc:docMk/>
          <pc:sldMk cId="2265434284" sldId="2076137463"/>
        </pc:sldMkLst>
        <pc:spChg chg="mod">
          <ac:chgData name="Rautaporras Petteri" userId="81ae4bc9-51ec-4b09-af2d-f08f9486593f" providerId="ADAL" clId="{78560CC5-1B83-4E94-AB72-DBFAFD19E302}" dt="2023-08-07T06:04:17.103" v="253"/>
          <ac:spMkLst>
            <pc:docMk/>
            <pc:sldMk cId="2265434284" sldId="2076137463"/>
            <ac:spMk id="2" creationId="{A6BA6934-E30C-4F12-AE1E-CFCC257F08A4}"/>
          </ac:spMkLst>
        </pc:spChg>
      </pc:sldChg>
      <pc:sldChg chg="del">
        <pc:chgData name="Rautaporras Petteri" userId="81ae4bc9-51ec-4b09-af2d-f08f9486593f" providerId="ADAL" clId="{78560CC5-1B83-4E94-AB72-DBFAFD19E302}" dt="2023-08-07T06:18:41.695" v="267" actId="47"/>
        <pc:sldMkLst>
          <pc:docMk/>
          <pc:sldMk cId="436453319" sldId="2076137471"/>
        </pc:sldMkLst>
      </pc:sldChg>
      <pc:sldChg chg="modSp del">
        <pc:chgData name="Rautaporras Petteri" userId="81ae4bc9-51ec-4b09-af2d-f08f9486593f" providerId="ADAL" clId="{78560CC5-1B83-4E94-AB72-DBFAFD19E302}" dt="2023-08-08T06:06:03.067" v="1181" actId="47"/>
        <pc:sldMkLst>
          <pc:docMk/>
          <pc:sldMk cId="3085328159" sldId="2147373653"/>
        </pc:sldMkLst>
        <pc:graphicFrameChg chg="mod">
          <ac:chgData name="Rautaporras Petteri" userId="81ae4bc9-51ec-4b09-af2d-f08f9486593f" providerId="ADAL" clId="{78560CC5-1B83-4E94-AB72-DBFAFD19E302}" dt="2023-08-08T06:05:45.472" v="1178"/>
          <ac:graphicFrameMkLst>
            <pc:docMk/>
            <pc:sldMk cId="3085328159" sldId="2147373653"/>
            <ac:graphicFrameMk id="18" creationId="{5C0EBE92-AFAE-40A8-9E3C-F54339200160}"/>
          </ac:graphicFrameMkLst>
        </pc:graphicFrameChg>
      </pc:sldChg>
      <pc:sldChg chg="modSp del mod">
        <pc:chgData name="Rautaporras Petteri" userId="81ae4bc9-51ec-4b09-af2d-f08f9486593f" providerId="ADAL" clId="{78560CC5-1B83-4E94-AB72-DBFAFD19E302}" dt="2023-08-08T05:54:01.378" v="1140" actId="47"/>
        <pc:sldMkLst>
          <pc:docMk/>
          <pc:sldMk cId="1127583490" sldId="2147373658"/>
        </pc:sldMkLst>
        <pc:spChg chg="mod">
          <ac:chgData name="Rautaporras Petteri" userId="81ae4bc9-51ec-4b09-af2d-f08f9486593f" providerId="ADAL" clId="{78560CC5-1B83-4E94-AB72-DBFAFD19E302}" dt="2023-08-07T05:55:42.891" v="249"/>
          <ac:spMkLst>
            <pc:docMk/>
            <pc:sldMk cId="1127583490" sldId="2147373658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78560CC5-1B83-4E94-AB72-DBFAFD19E302}" dt="2023-08-08T05:50:54.248" v="1132"/>
          <ac:graphicFrameMkLst>
            <pc:docMk/>
            <pc:sldMk cId="1127583490" sldId="2147373658"/>
            <ac:graphicFrameMk id="11" creationId="{3A23A9AF-CC98-4FBC-A917-DCD4B1F79E91}"/>
          </ac:graphicFrameMkLst>
        </pc:graphicFrameChg>
      </pc:sldChg>
      <pc:sldChg chg="modSp del">
        <pc:chgData name="Rautaporras Petteri" userId="81ae4bc9-51ec-4b09-af2d-f08f9486593f" providerId="ADAL" clId="{78560CC5-1B83-4E94-AB72-DBFAFD19E302}" dt="2023-08-08T05:59:53.450" v="1159" actId="47"/>
        <pc:sldMkLst>
          <pc:docMk/>
          <pc:sldMk cId="414514314" sldId="2147373659"/>
        </pc:sldMkLst>
        <pc:graphicFrameChg chg="mod">
          <ac:chgData name="Rautaporras Petteri" userId="81ae4bc9-51ec-4b09-af2d-f08f9486593f" providerId="ADAL" clId="{78560CC5-1B83-4E94-AB72-DBFAFD19E302}" dt="2023-08-08T05:57:47.847" v="1153"/>
          <ac:graphicFrameMkLst>
            <pc:docMk/>
            <pc:sldMk cId="414514314" sldId="2147373659"/>
            <ac:graphicFrameMk id="9" creationId="{77D08159-59A8-4D26-8835-EADDC01FB2C4}"/>
          </ac:graphicFrameMkLst>
        </pc:graphicFrameChg>
      </pc:sldChg>
      <pc:sldChg chg="add del">
        <pc:chgData name="Rautaporras Petteri" userId="81ae4bc9-51ec-4b09-af2d-f08f9486593f" providerId="ADAL" clId="{78560CC5-1B83-4E94-AB72-DBFAFD19E302}" dt="2023-08-07T06:05:32.512" v="261" actId="47"/>
        <pc:sldMkLst>
          <pc:docMk/>
          <pc:sldMk cId="228310178" sldId="2147373660"/>
        </pc:sldMkLst>
      </pc:sldChg>
      <pc:sldChg chg="del">
        <pc:chgData name="Rautaporras Petteri" userId="81ae4bc9-51ec-4b09-af2d-f08f9486593f" providerId="ADAL" clId="{78560CC5-1B83-4E94-AB72-DBFAFD19E302}" dt="2023-08-07T06:05:46.139" v="263" actId="47"/>
        <pc:sldMkLst>
          <pc:docMk/>
          <pc:sldMk cId="3151782446" sldId="2147373661"/>
        </pc:sldMkLst>
      </pc:sldChg>
      <pc:sldChg chg="del">
        <pc:chgData name="Rautaporras Petteri" userId="81ae4bc9-51ec-4b09-af2d-f08f9486593f" providerId="ADAL" clId="{78560CC5-1B83-4E94-AB72-DBFAFD19E302}" dt="2023-08-07T06:18:34.608" v="266" actId="47"/>
        <pc:sldMkLst>
          <pc:docMk/>
          <pc:sldMk cId="3392068009" sldId="2147373662"/>
        </pc:sldMkLst>
      </pc:sldChg>
      <pc:sldChg chg="modSp del mod">
        <pc:chgData name="Rautaporras Petteri" userId="81ae4bc9-51ec-4b09-af2d-f08f9486593f" providerId="ADAL" clId="{78560CC5-1B83-4E94-AB72-DBFAFD19E302}" dt="2023-08-08T06:09:28.221" v="1207" actId="47"/>
        <pc:sldMkLst>
          <pc:docMk/>
          <pc:sldMk cId="472727578" sldId="2147373663"/>
        </pc:sldMkLst>
        <pc:spChg chg="mod">
          <ac:chgData name="Rautaporras Petteri" userId="81ae4bc9-51ec-4b09-af2d-f08f9486593f" providerId="ADAL" clId="{78560CC5-1B83-4E94-AB72-DBFAFD19E302}" dt="2023-08-08T06:07:37.468" v="1191" actId="20577"/>
          <ac:spMkLst>
            <pc:docMk/>
            <pc:sldMk cId="472727578" sldId="2147373663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78560CC5-1B83-4E94-AB72-DBFAFD19E302}" dt="2023-08-08T06:08:44.292" v="1202"/>
          <ac:graphicFrameMkLst>
            <pc:docMk/>
            <pc:sldMk cId="472727578" sldId="2147373663"/>
            <ac:graphicFrameMk id="12" creationId="{00000000-0000-0000-0000-000000000000}"/>
          </ac:graphicFrameMkLst>
        </pc:graphicFrameChg>
      </pc:sldChg>
      <pc:sldChg chg="add">
        <pc:chgData name="Rautaporras Petteri" userId="81ae4bc9-51ec-4b09-af2d-f08f9486593f" providerId="ADAL" clId="{78560CC5-1B83-4E94-AB72-DBFAFD19E302}" dt="2023-08-07T06:04:51.945" v="254"/>
        <pc:sldMkLst>
          <pc:docMk/>
          <pc:sldMk cId="2919471155" sldId="2147373664"/>
        </pc:sldMkLst>
      </pc:sldChg>
      <pc:sldChg chg="add ord">
        <pc:chgData name="Rautaporras Petteri" userId="81ae4bc9-51ec-4b09-af2d-f08f9486593f" providerId="ADAL" clId="{78560CC5-1B83-4E94-AB72-DBFAFD19E302}" dt="2023-08-10T07:55:11.955" v="1281"/>
        <pc:sldMkLst>
          <pc:docMk/>
          <pc:sldMk cId="305399196" sldId="2147373665"/>
        </pc:sldMkLst>
      </pc:sldChg>
      <pc:sldChg chg="modSp add mod">
        <pc:chgData name="Rautaporras Petteri" userId="81ae4bc9-51ec-4b09-af2d-f08f9486593f" providerId="ADAL" clId="{78560CC5-1B83-4E94-AB72-DBFAFD19E302}" dt="2023-08-10T06:51:02.406" v="1271" actId="255"/>
        <pc:sldMkLst>
          <pc:docMk/>
          <pc:sldMk cId="1648175238" sldId="2147373666"/>
        </pc:sldMkLst>
        <pc:spChg chg="mod">
          <ac:chgData name="Rautaporras Petteri" userId="81ae4bc9-51ec-4b09-af2d-f08f9486593f" providerId="ADAL" clId="{78560CC5-1B83-4E94-AB72-DBFAFD19E302}" dt="2023-08-10T06:51:02.406" v="1271" actId="255"/>
          <ac:spMkLst>
            <pc:docMk/>
            <pc:sldMk cId="1648175238" sldId="2147373666"/>
            <ac:spMk id="2" creationId="{00000000-0000-0000-0000-000000000000}"/>
          </ac:spMkLst>
        </pc:spChg>
      </pc:sldChg>
      <pc:sldChg chg="addSp delSp modSp add mod ord">
        <pc:chgData name="Rautaporras Petteri" userId="81ae4bc9-51ec-4b09-af2d-f08f9486593f" providerId="ADAL" clId="{78560CC5-1B83-4E94-AB72-DBFAFD19E302}" dt="2023-08-10T08:36:50.382" v="1290"/>
        <pc:sldMkLst>
          <pc:docMk/>
          <pc:sldMk cId="2583770373" sldId="2147373667"/>
        </pc:sldMkLst>
        <pc:spChg chg="add del mod">
          <ac:chgData name="Rautaporras Petteri" userId="81ae4bc9-51ec-4b09-af2d-f08f9486593f" providerId="ADAL" clId="{78560CC5-1B83-4E94-AB72-DBFAFD19E302}" dt="2023-08-08T05:53:52.037" v="1139"/>
          <ac:spMkLst>
            <pc:docMk/>
            <pc:sldMk cId="2583770373" sldId="2147373667"/>
            <ac:spMk id="8" creationId="{5A9842EB-43B9-A6D0-2A7D-8A92844D6CD8}"/>
          </ac:spMkLst>
        </pc:spChg>
        <pc:graphicFrameChg chg="add del mod">
          <ac:chgData name="Rautaporras Petteri" userId="81ae4bc9-51ec-4b09-af2d-f08f9486593f" providerId="ADAL" clId="{78560CC5-1B83-4E94-AB72-DBFAFD19E302}" dt="2023-08-08T05:53:50.792" v="1138" actId="21"/>
          <ac:graphicFrameMkLst>
            <pc:docMk/>
            <pc:sldMk cId="2583770373" sldId="2147373667"/>
            <ac:graphicFrameMk id="9" creationId="{2F46B191-30F2-18AF-366F-591B5FDB748A}"/>
          </ac:graphicFrameMkLst>
        </pc:graphicFrameChg>
        <pc:graphicFrameChg chg="add mod">
          <ac:chgData name="Rautaporras Petteri" userId="81ae4bc9-51ec-4b09-af2d-f08f9486593f" providerId="ADAL" clId="{78560CC5-1B83-4E94-AB72-DBFAFD19E302}" dt="2023-08-10T08:36:50.382" v="1290"/>
          <ac:graphicFrameMkLst>
            <pc:docMk/>
            <pc:sldMk cId="2583770373" sldId="2147373667"/>
            <ac:graphicFrameMk id="10" creationId="{F65A80F0-96E3-82B4-5ACD-37077011AA93}"/>
          </ac:graphicFrameMkLst>
        </pc:graphicFrameChg>
        <pc:graphicFrameChg chg="del">
          <ac:chgData name="Rautaporras Petteri" userId="81ae4bc9-51ec-4b09-af2d-f08f9486593f" providerId="ADAL" clId="{78560CC5-1B83-4E94-AB72-DBFAFD19E302}" dt="2023-08-08T05:53:30.096" v="1136" actId="478"/>
          <ac:graphicFrameMkLst>
            <pc:docMk/>
            <pc:sldMk cId="2583770373" sldId="2147373667"/>
            <ac:graphicFrameMk id="11" creationId="{3A23A9AF-CC98-4FBC-A917-DCD4B1F79E91}"/>
          </ac:graphicFrameMkLst>
        </pc:graphicFrameChg>
      </pc:sldChg>
      <pc:sldChg chg="addSp delSp modSp add mod">
        <pc:chgData name="Rautaporras Petteri" userId="81ae4bc9-51ec-4b09-af2d-f08f9486593f" providerId="ADAL" clId="{78560CC5-1B83-4E94-AB72-DBFAFD19E302}" dt="2023-08-10T08:36:50.823" v="1291"/>
        <pc:sldMkLst>
          <pc:docMk/>
          <pc:sldMk cId="1504781730" sldId="2147373668"/>
        </pc:sldMkLst>
        <pc:spChg chg="add del mod">
          <ac:chgData name="Rautaporras Petteri" userId="81ae4bc9-51ec-4b09-af2d-f08f9486593f" providerId="ADAL" clId="{78560CC5-1B83-4E94-AB72-DBFAFD19E302}" dt="2023-08-08T05:56:50.726" v="1150"/>
          <ac:spMkLst>
            <pc:docMk/>
            <pc:sldMk cId="1504781730" sldId="2147373668"/>
            <ac:spMk id="8" creationId="{C1225919-351C-3D05-69EB-EB5138640614}"/>
          </ac:spMkLst>
        </pc:spChg>
        <pc:graphicFrameChg chg="del">
          <ac:chgData name="Rautaporras Petteri" userId="81ae4bc9-51ec-4b09-af2d-f08f9486593f" providerId="ADAL" clId="{78560CC5-1B83-4E94-AB72-DBFAFD19E302}" dt="2023-08-08T05:56:38.194" v="1147" actId="478"/>
          <ac:graphicFrameMkLst>
            <pc:docMk/>
            <pc:sldMk cId="1504781730" sldId="2147373668"/>
            <ac:graphicFrameMk id="9" creationId="{E8600354-AE1F-7EF4-9EEA-D98DB388BE1F}"/>
          </ac:graphicFrameMkLst>
        </pc:graphicFrameChg>
        <pc:graphicFrameChg chg="add del mod">
          <ac:chgData name="Rautaporras Petteri" userId="81ae4bc9-51ec-4b09-af2d-f08f9486593f" providerId="ADAL" clId="{78560CC5-1B83-4E94-AB72-DBFAFD19E302}" dt="2023-08-08T05:56:49.449" v="1149" actId="21"/>
          <ac:graphicFrameMkLst>
            <pc:docMk/>
            <pc:sldMk cId="1504781730" sldId="2147373668"/>
            <ac:graphicFrameMk id="10" creationId="{8C4FA0F8-6FE1-D02E-BDC6-24BB90751A6B}"/>
          </ac:graphicFrameMkLst>
        </pc:graphicFrameChg>
        <pc:graphicFrameChg chg="add mod">
          <ac:chgData name="Rautaporras Petteri" userId="81ae4bc9-51ec-4b09-af2d-f08f9486593f" providerId="ADAL" clId="{78560CC5-1B83-4E94-AB72-DBFAFD19E302}" dt="2023-08-10T08:36:50.823" v="1291"/>
          <ac:graphicFrameMkLst>
            <pc:docMk/>
            <pc:sldMk cId="1504781730" sldId="2147373668"/>
            <ac:graphicFrameMk id="11" creationId="{CF0EDCCF-CD5E-A15A-8B11-B92F0AA9CCDE}"/>
          </ac:graphicFrameMkLst>
        </pc:graphicFrameChg>
      </pc:sldChg>
      <pc:sldChg chg="addSp delSp modSp add mod ord">
        <pc:chgData name="Rautaporras Petteri" userId="81ae4bc9-51ec-4b09-af2d-f08f9486593f" providerId="ADAL" clId="{78560CC5-1B83-4E94-AB72-DBFAFD19E302}" dt="2023-08-10T08:37:06.400" v="1297"/>
        <pc:sldMkLst>
          <pc:docMk/>
          <pc:sldMk cId="3575696634" sldId="2147373669"/>
        </pc:sldMkLst>
        <pc:spChg chg="add del mod">
          <ac:chgData name="Rautaporras Petteri" userId="81ae4bc9-51ec-4b09-af2d-f08f9486593f" providerId="ADAL" clId="{78560CC5-1B83-4E94-AB72-DBFAFD19E302}" dt="2023-08-08T05:59:48.808" v="1158"/>
          <ac:spMkLst>
            <pc:docMk/>
            <pc:sldMk cId="3575696634" sldId="2147373669"/>
            <ac:spMk id="8" creationId="{0003541F-7016-90AB-C745-7D981C3149C1}"/>
          </ac:spMkLst>
        </pc:spChg>
        <pc:graphicFrameChg chg="del">
          <ac:chgData name="Rautaporras Petteri" userId="81ae4bc9-51ec-4b09-af2d-f08f9486593f" providerId="ADAL" clId="{78560CC5-1B83-4E94-AB72-DBFAFD19E302}" dt="2023-08-08T05:59:45.408" v="1155" actId="478"/>
          <ac:graphicFrameMkLst>
            <pc:docMk/>
            <pc:sldMk cId="3575696634" sldId="2147373669"/>
            <ac:graphicFrameMk id="9" creationId="{77D08159-59A8-4D26-8835-EADDC01FB2C4}"/>
          </ac:graphicFrameMkLst>
        </pc:graphicFrameChg>
        <pc:graphicFrameChg chg="add del mod">
          <ac:chgData name="Rautaporras Petteri" userId="81ae4bc9-51ec-4b09-af2d-f08f9486593f" providerId="ADAL" clId="{78560CC5-1B83-4E94-AB72-DBFAFD19E302}" dt="2023-08-08T05:59:47.708" v="1157" actId="21"/>
          <ac:graphicFrameMkLst>
            <pc:docMk/>
            <pc:sldMk cId="3575696634" sldId="2147373669"/>
            <ac:graphicFrameMk id="10" creationId="{CBAB9CF4-76B3-47F3-B87E-AA81E5DE7D3F}"/>
          </ac:graphicFrameMkLst>
        </pc:graphicFrameChg>
        <pc:graphicFrameChg chg="add mod">
          <ac:chgData name="Rautaporras Petteri" userId="81ae4bc9-51ec-4b09-af2d-f08f9486593f" providerId="ADAL" clId="{78560CC5-1B83-4E94-AB72-DBFAFD19E302}" dt="2023-08-10T08:36:51.387" v="1292"/>
          <ac:graphicFrameMkLst>
            <pc:docMk/>
            <pc:sldMk cId="3575696634" sldId="2147373669"/>
            <ac:graphicFrameMk id="11" creationId="{8AB57797-93EC-9272-1DF9-F961978D06FB}"/>
          </ac:graphicFrameMkLst>
        </pc:graphicFrameChg>
      </pc:sldChg>
      <pc:sldChg chg="addSp delSp modSp add mod">
        <pc:chgData name="Rautaporras Petteri" userId="81ae4bc9-51ec-4b09-af2d-f08f9486593f" providerId="ADAL" clId="{78560CC5-1B83-4E94-AB72-DBFAFD19E302}" dt="2023-08-10T08:36:51.832" v="1293"/>
        <pc:sldMkLst>
          <pc:docMk/>
          <pc:sldMk cId="3312502672" sldId="2147373670"/>
        </pc:sldMkLst>
        <pc:spChg chg="mod">
          <ac:chgData name="Rautaporras Petteri" userId="81ae4bc9-51ec-4b09-af2d-f08f9486593f" providerId="ADAL" clId="{78560CC5-1B83-4E94-AB72-DBFAFD19E302}" dt="2023-08-08T06:03:17.957" v="1167" actId="1076"/>
          <ac:spMkLst>
            <pc:docMk/>
            <pc:sldMk cId="3312502672" sldId="2147373670"/>
            <ac:spMk id="6" creationId="{815DB812-F904-48F1-9852-B67975901CAC}"/>
          </ac:spMkLst>
        </pc:spChg>
        <pc:spChg chg="add del mod">
          <ac:chgData name="Rautaporras Petteri" userId="81ae4bc9-51ec-4b09-af2d-f08f9486593f" providerId="ADAL" clId="{78560CC5-1B83-4E94-AB72-DBFAFD19E302}" dt="2023-08-08T06:03:04.692" v="1166"/>
          <ac:spMkLst>
            <pc:docMk/>
            <pc:sldMk cId="3312502672" sldId="2147373670"/>
            <ac:spMk id="9" creationId="{34F763EB-9941-4521-6ADB-8DD7ED5BAC80}"/>
          </ac:spMkLst>
        </pc:spChg>
        <pc:graphicFrameChg chg="add del mod">
          <ac:chgData name="Rautaporras Petteri" userId="81ae4bc9-51ec-4b09-af2d-f08f9486593f" providerId="ADAL" clId="{78560CC5-1B83-4E94-AB72-DBFAFD19E302}" dt="2023-08-08T06:03:03.683" v="1165" actId="21"/>
          <ac:graphicFrameMkLst>
            <pc:docMk/>
            <pc:sldMk cId="3312502672" sldId="2147373670"/>
            <ac:graphicFrameMk id="10" creationId="{CB5C962F-7A23-1582-1330-58964B947A0D}"/>
          </ac:graphicFrameMkLst>
        </pc:graphicFrameChg>
        <pc:graphicFrameChg chg="del">
          <ac:chgData name="Rautaporras Petteri" userId="81ae4bc9-51ec-4b09-af2d-f08f9486593f" providerId="ADAL" clId="{78560CC5-1B83-4E94-AB72-DBFAFD19E302}" dt="2023-08-08T06:02:56.095" v="1163" actId="478"/>
          <ac:graphicFrameMkLst>
            <pc:docMk/>
            <pc:sldMk cId="3312502672" sldId="2147373670"/>
            <ac:graphicFrameMk id="11" creationId="{6D8D58D6-B048-4979-BF7C-ECF03970FDFE}"/>
          </ac:graphicFrameMkLst>
        </pc:graphicFrameChg>
        <pc:graphicFrameChg chg="add mod">
          <ac:chgData name="Rautaporras Petteri" userId="81ae4bc9-51ec-4b09-af2d-f08f9486593f" providerId="ADAL" clId="{78560CC5-1B83-4E94-AB72-DBFAFD19E302}" dt="2023-08-10T08:36:51.832" v="1293"/>
          <ac:graphicFrameMkLst>
            <pc:docMk/>
            <pc:sldMk cId="3312502672" sldId="2147373670"/>
            <ac:graphicFrameMk id="12" creationId="{D480E824-4F97-2FAE-0E6F-B9EE5752BD03}"/>
          </ac:graphicFrameMkLst>
        </pc:graphicFrameChg>
      </pc:sldChg>
      <pc:sldChg chg="addSp delSp modSp add mod">
        <pc:chgData name="Rautaporras Petteri" userId="81ae4bc9-51ec-4b09-af2d-f08f9486593f" providerId="ADAL" clId="{78560CC5-1B83-4E94-AB72-DBFAFD19E302}" dt="2023-08-10T08:36:52.693" v="1294"/>
        <pc:sldMkLst>
          <pc:docMk/>
          <pc:sldMk cId="2885559640" sldId="2147373671"/>
        </pc:sldMkLst>
        <pc:spChg chg="add del mod">
          <ac:chgData name="Rautaporras Petteri" userId="81ae4bc9-51ec-4b09-af2d-f08f9486593f" providerId="ADAL" clId="{78560CC5-1B83-4E94-AB72-DBFAFD19E302}" dt="2023-08-08T06:04:07.847" v="1173"/>
          <ac:spMkLst>
            <pc:docMk/>
            <pc:sldMk cId="2885559640" sldId="2147373671"/>
            <ac:spMk id="8" creationId="{5B94AD6B-0ABE-63AA-F15B-DF6BBF0DA309}"/>
          </ac:spMkLst>
        </pc:spChg>
        <pc:graphicFrameChg chg="add del mod">
          <ac:chgData name="Rautaporras Petteri" userId="81ae4bc9-51ec-4b09-af2d-f08f9486593f" providerId="ADAL" clId="{78560CC5-1B83-4E94-AB72-DBFAFD19E302}" dt="2023-08-08T06:04:07.142" v="1172" actId="21"/>
          <ac:graphicFrameMkLst>
            <pc:docMk/>
            <pc:sldMk cId="2885559640" sldId="2147373671"/>
            <ac:graphicFrameMk id="9" creationId="{AA532D6B-1B65-3128-3FA3-319AB9C56334}"/>
          </ac:graphicFrameMkLst>
        </pc:graphicFrameChg>
        <pc:graphicFrameChg chg="add mod">
          <ac:chgData name="Rautaporras Petteri" userId="81ae4bc9-51ec-4b09-af2d-f08f9486593f" providerId="ADAL" clId="{78560CC5-1B83-4E94-AB72-DBFAFD19E302}" dt="2023-08-10T08:36:52.693" v="1294"/>
          <ac:graphicFrameMkLst>
            <pc:docMk/>
            <pc:sldMk cId="2885559640" sldId="2147373671"/>
            <ac:graphicFrameMk id="10" creationId="{7A901C42-5911-8378-F9AA-A1B55336AE12}"/>
          </ac:graphicFrameMkLst>
        </pc:graphicFrameChg>
        <pc:graphicFrameChg chg="del">
          <ac:chgData name="Rautaporras Petteri" userId="81ae4bc9-51ec-4b09-af2d-f08f9486593f" providerId="ADAL" clId="{78560CC5-1B83-4E94-AB72-DBFAFD19E302}" dt="2023-08-08T06:03:59.651" v="1170" actId="478"/>
          <ac:graphicFrameMkLst>
            <pc:docMk/>
            <pc:sldMk cId="2885559640" sldId="2147373671"/>
            <ac:graphicFrameMk id="18" creationId="{5C0EBE92-AFAE-40A8-9E3C-F54339200160}"/>
          </ac:graphicFrameMkLst>
        </pc:graphicFrameChg>
      </pc:sldChg>
      <pc:sldChg chg="addSp delSp modSp add mod">
        <pc:chgData name="Rautaporras Petteri" userId="81ae4bc9-51ec-4b09-af2d-f08f9486593f" providerId="ADAL" clId="{78560CC5-1B83-4E94-AB72-DBFAFD19E302}" dt="2023-08-10T08:36:53.381" v="1295"/>
        <pc:sldMkLst>
          <pc:docMk/>
          <pc:sldMk cId="3458062843" sldId="2147373672"/>
        </pc:sldMkLst>
        <pc:spChg chg="mod">
          <ac:chgData name="Rautaporras Petteri" userId="81ae4bc9-51ec-4b09-af2d-f08f9486593f" providerId="ADAL" clId="{78560CC5-1B83-4E94-AB72-DBFAFD19E302}" dt="2023-08-08T08:13:35.598" v="1214" actId="20577"/>
          <ac:spMkLst>
            <pc:docMk/>
            <pc:sldMk cId="3458062843" sldId="2147373672"/>
            <ac:spMk id="7" creationId="{00000000-0000-0000-0000-000000000000}"/>
          </ac:spMkLst>
        </pc:spChg>
        <pc:spChg chg="add del mod">
          <ac:chgData name="Rautaporras Petteri" userId="81ae4bc9-51ec-4b09-af2d-f08f9486593f" providerId="ADAL" clId="{78560CC5-1B83-4E94-AB72-DBFAFD19E302}" dt="2023-08-08T06:08:14.417" v="1196"/>
          <ac:spMkLst>
            <pc:docMk/>
            <pc:sldMk cId="3458062843" sldId="2147373672"/>
            <ac:spMk id="8" creationId="{507D797A-FE65-B62C-31B0-1449ADF83819}"/>
          </ac:spMkLst>
        </pc:spChg>
        <pc:spChg chg="add del mod">
          <ac:chgData name="Rautaporras Petteri" userId="81ae4bc9-51ec-4b09-af2d-f08f9486593f" providerId="ADAL" clId="{78560CC5-1B83-4E94-AB72-DBFAFD19E302}" dt="2023-08-08T06:09:21.889" v="1206"/>
          <ac:spMkLst>
            <pc:docMk/>
            <pc:sldMk cId="3458062843" sldId="2147373672"/>
            <ac:spMk id="13" creationId="{9F09A641-1FF6-5371-7D66-2F5EE81A25B6}"/>
          </ac:spMkLst>
        </pc:spChg>
        <pc:graphicFrameChg chg="add del mod">
          <ac:chgData name="Rautaporras Petteri" userId="81ae4bc9-51ec-4b09-af2d-f08f9486593f" providerId="ADAL" clId="{78560CC5-1B83-4E94-AB72-DBFAFD19E302}" dt="2023-08-08T06:08:13.796" v="1195" actId="21"/>
          <ac:graphicFrameMkLst>
            <pc:docMk/>
            <pc:sldMk cId="3458062843" sldId="2147373672"/>
            <ac:graphicFrameMk id="9" creationId="{E6D740EB-D5BF-594B-C2B4-BFF034A38C08}"/>
          </ac:graphicFrameMkLst>
        </pc:graphicFrameChg>
        <pc:graphicFrameChg chg="add del mod">
          <ac:chgData name="Rautaporras Petteri" userId="81ae4bc9-51ec-4b09-af2d-f08f9486593f" providerId="ADAL" clId="{78560CC5-1B83-4E94-AB72-DBFAFD19E302}" dt="2023-08-08T06:09:13.317" v="1203" actId="478"/>
          <ac:graphicFrameMkLst>
            <pc:docMk/>
            <pc:sldMk cId="3458062843" sldId="2147373672"/>
            <ac:graphicFrameMk id="10" creationId="{7B8BB9DE-F7FA-CC12-6827-0B738358A2D0}"/>
          </ac:graphicFrameMkLst>
        </pc:graphicFrameChg>
        <pc:graphicFrameChg chg="del">
          <ac:chgData name="Rautaporras Petteri" userId="81ae4bc9-51ec-4b09-af2d-f08f9486593f" providerId="ADAL" clId="{78560CC5-1B83-4E94-AB72-DBFAFD19E302}" dt="2023-08-08T06:08:05.140" v="1193" actId="478"/>
          <ac:graphicFrameMkLst>
            <pc:docMk/>
            <pc:sldMk cId="3458062843" sldId="2147373672"/>
            <ac:graphicFrameMk id="12" creationId="{00000000-0000-0000-0000-000000000000}"/>
          </ac:graphicFrameMkLst>
        </pc:graphicFrameChg>
        <pc:graphicFrameChg chg="add del mod">
          <ac:chgData name="Rautaporras Petteri" userId="81ae4bc9-51ec-4b09-af2d-f08f9486593f" providerId="ADAL" clId="{78560CC5-1B83-4E94-AB72-DBFAFD19E302}" dt="2023-08-08T06:09:20.920" v="1205" actId="21"/>
          <ac:graphicFrameMkLst>
            <pc:docMk/>
            <pc:sldMk cId="3458062843" sldId="2147373672"/>
            <ac:graphicFrameMk id="14" creationId="{D1EA73C6-9DEA-3AD3-2ECF-D7315F17B04E}"/>
          </ac:graphicFrameMkLst>
        </pc:graphicFrameChg>
        <pc:graphicFrameChg chg="add mod">
          <ac:chgData name="Rautaporras Petteri" userId="81ae4bc9-51ec-4b09-af2d-f08f9486593f" providerId="ADAL" clId="{78560CC5-1B83-4E94-AB72-DBFAFD19E302}" dt="2023-08-10T08:36:53.381" v="1295"/>
          <ac:graphicFrameMkLst>
            <pc:docMk/>
            <pc:sldMk cId="3458062843" sldId="2147373672"/>
            <ac:graphicFrameMk id="15" creationId="{9C85309B-5FF5-015D-58EC-467227AC6F3F}"/>
          </ac:graphicFrameMkLst>
        </pc:graphicFrameChg>
      </pc:sldChg>
      <pc:sldChg chg="new del">
        <pc:chgData name="Rautaporras Petteri" userId="81ae4bc9-51ec-4b09-af2d-f08f9486593f" providerId="ADAL" clId="{78560CC5-1B83-4E94-AB72-DBFAFD19E302}" dt="2023-08-10T07:02:03.460" v="1279" actId="47"/>
        <pc:sldMkLst>
          <pc:docMk/>
          <pc:sldMk cId="1764538657" sldId="2147373673"/>
        </pc:sldMkLst>
      </pc:sldChg>
    </pc:docChg>
  </pc:docChgLst>
  <pc:docChgLst>
    <pc:chgData name="Rautaporras Petteri" userId="81ae4bc9-51ec-4b09-af2d-f08f9486593f" providerId="ADAL" clId="{E166ACEC-2616-4C6A-855E-AE35C77E2437}"/>
    <pc:docChg chg="addSld delSld modSld sldOrd">
      <pc:chgData name="Rautaporras Petteri" userId="81ae4bc9-51ec-4b09-af2d-f08f9486593f" providerId="ADAL" clId="{E166ACEC-2616-4C6A-855E-AE35C77E2437}" dt="2024-02-05T09:41:19.065" v="938" actId="20577"/>
      <pc:docMkLst>
        <pc:docMk/>
      </pc:docMkLst>
      <pc:sldChg chg="del">
        <pc:chgData name="Rautaporras Petteri" userId="81ae4bc9-51ec-4b09-af2d-f08f9486593f" providerId="ADAL" clId="{E166ACEC-2616-4C6A-855E-AE35C77E2437}" dt="2024-02-04T13:16:23.613" v="7" actId="47"/>
        <pc:sldMkLst>
          <pc:docMk/>
          <pc:sldMk cId="3646882213" sldId="261"/>
        </pc:sldMkLst>
      </pc:sldChg>
      <pc:sldChg chg="del">
        <pc:chgData name="Rautaporras Petteri" userId="81ae4bc9-51ec-4b09-af2d-f08f9486593f" providerId="ADAL" clId="{E166ACEC-2616-4C6A-855E-AE35C77E2437}" dt="2024-02-04T13:18:22.091" v="29" actId="47"/>
        <pc:sldMkLst>
          <pc:docMk/>
          <pc:sldMk cId="1883353922" sldId="1049"/>
        </pc:sldMkLst>
      </pc:sldChg>
      <pc:sldChg chg="del">
        <pc:chgData name="Rautaporras Petteri" userId="81ae4bc9-51ec-4b09-af2d-f08f9486593f" providerId="ADAL" clId="{E166ACEC-2616-4C6A-855E-AE35C77E2437}" dt="2024-02-04T13:18:11.269" v="26" actId="47"/>
        <pc:sldMkLst>
          <pc:docMk/>
          <pc:sldMk cId="1255078131" sldId="1051"/>
        </pc:sldMkLst>
      </pc:sldChg>
      <pc:sldChg chg="modSp mod">
        <pc:chgData name="Rautaporras Petteri" userId="81ae4bc9-51ec-4b09-af2d-f08f9486593f" providerId="ADAL" clId="{E166ACEC-2616-4C6A-855E-AE35C77E2437}" dt="2024-02-05T09:39:12.300" v="930" actId="20577"/>
        <pc:sldMkLst>
          <pc:docMk/>
          <pc:sldMk cId="3607371377" sldId="1063"/>
        </pc:sldMkLst>
        <pc:spChg chg="mod">
          <ac:chgData name="Rautaporras Petteri" userId="81ae4bc9-51ec-4b09-af2d-f08f9486593f" providerId="ADAL" clId="{E166ACEC-2616-4C6A-855E-AE35C77E2437}" dt="2024-02-05T09:39:12.300" v="930" actId="20577"/>
          <ac:spMkLst>
            <pc:docMk/>
            <pc:sldMk cId="3607371377" sldId="1063"/>
            <ac:spMk id="2" creationId="{50FC3B40-AC30-46E2-BCAD-E388935D70C2}"/>
          </ac:spMkLst>
        </pc:spChg>
      </pc:sldChg>
      <pc:sldChg chg="del">
        <pc:chgData name="Rautaporras Petteri" userId="81ae4bc9-51ec-4b09-af2d-f08f9486593f" providerId="ADAL" clId="{E166ACEC-2616-4C6A-855E-AE35C77E2437}" dt="2024-02-04T13:18:21.283" v="28" actId="47"/>
        <pc:sldMkLst>
          <pc:docMk/>
          <pc:sldMk cId="3461487886" sldId="1065"/>
        </pc:sldMkLst>
      </pc:sldChg>
      <pc:sldChg chg="del">
        <pc:chgData name="Rautaporras Petteri" userId="81ae4bc9-51ec-4b09-af2d-f08f9486593f" providerId="ADAL" clId="{E166ACEC-2616-4C6A-855E-AE35C77E2437}" dt="2024-02-04T13:16:26.284" v="9" actId="47"/>
        <pc:sldMkLst>
          <pc:docMk/>
          <pc:sldMk cId="2570435169" sldId="1106"/>
        </pc:sldMkLst>
      </pc:sldChg>
      <pc:sldChg chg="del">
        <pc:chgData name="Rautaporras Petteri" userId="81ae4bc9-51ec-4b09-af2d-f08f9486593f" providerId="ADAL" clId="{E166ACEC-2616-4C6A-855E-AE35C77E2437}" dt="2024-02-04T13:15:54.808" v="5" actId="47"/>
        <pc:sldMkLst>
          <pc:docMk/>
          <pc:sldMk cId="2272776827" sldId="1117"/>
        </pc:sldMkLst>
      </pc:sldChg>
      <pc:sldChg chg="del">
        <pc:chgData name="Rautaporras Petteri" userId="81ae4bc9-51ec-4b09-af2d-f08f9486593f" providerId="ADAL" clId="{E166ACEC-2616-4C6A-855E-AE35C77E2437}" dt="2024-02-04T13:16:24.633" v="8" actId="47"/>
        <pc:sldMkLst>
          <pc:docMk/>
          <pc:sldMk cId="3588709971" sldId="1118"/>
        </pc:sldMkLst>
      </pc:sldChg>
      <pc:sldChg chg="add">
        <pc:chgData name="Rautaporras Petteri" userId="81ae4bc9-51ec-4b09-af2d-f08f9486593f" providerId="ADAL" clId="{E166ACEC-2616-4C6A-855E-AE35C77E2437}" dt="2024-02-04T13:18:55.257" v="31"/>
        <pc:sldMkLst>
          <pc:docMk/>
          <pc:sldMk cId="3005809879" sldId="2076137435"/>
        </pc:sldMkLst>
      </pc:sldChg>
      <pc:sldChg chg="add">
        <pc:chgData name="Rautaporras Petteri" userId="81ae4bc9-51ec-4b09-af2d-f08f9486593f" providerId="ADAL" clId="{E166ACEC-2616-4C6A-855E-AE35C77E2437}" dt="2024-02-04T13:18:55.257" v="31"/>
        <pc:sldMkLst>
          <pc:docMk/>
          <pc:sldMk cId="1445491431" sldId="2076137439"/>
        </pc:sldMkLst>
      </pc:sldChg>
      <pc:sldChg chg="del">
        <pc:chgData name="Rautaporras Petteri" userId="81ae4bc9-51ec-4b09-af2d-f08f9486593f" providerId="ADAL" clId="{E166ACEC-2616-4C6A-855E-AE35C77E2437}" dt="2024-02-04T13:19:14.618" v="33" actId="47"/>
        <pc:sldMkLst>
          <pc:docMk/>
          <pc:sldMk cId="3353053294" sldId="2076137457"/>
        </pc:sldMkLst>
      </pc:sldChg>
      <pc:sldChg chg="del">
        <pc:chgData name="Rautaporras Petteri" userId="81ae4bc9-51ec-4b09-af2d-f08f9486593f" providerId="ADAL" clId="{E166ACEC-2616-4C6A-855E-AE35C77E2437}" dt="2024-02-04T13:16:27.277" v="10" actId="47"/>
        <pc:sldMkLst>
          <pc:docMk/>
          <pc:sldMk cId="908907755" sldId="2076137459"/>
        </pc:sldMkLst>
      </pc:sldChg>
      <pc:sldChg chg="add ord">
        <pc:chgData name="Rautaporras Petteri" userId="81ae4bc9-51ec-4b09-af2d-f08f9486593f" providerId="ADAL" clId="{E166ACEC-2616-4C6A-855E-AE35C77E2437}" dt="2024-02-04T13:17:26.912" v="23"/>
        <pc:sldMkLst>
          <pc:docMk/>
          <pc:sldMk cId="4201539286" sldId="2076137461"/>
        </pc:sldMkLst>
      </pc:sldChg>
      <pc:sldChg chg="del">
        <pc:chgData name="Rautaporras Petteri" userId="81ae4bc9-51ec-4b09-af2d-f08f9486593f" providerId="ADAL" clId="{E166ACEC-2616-4C6A-855E-AE35C77E2437}" dt="2024-02-04T13:17:28.774" v="24" actId="47"/>
        <pc:sldMkLst>
          <pc:docMk/>
          <pc:sldMk cId="3938644479" sldId="2076137465"/>
        </pc:sldMkLst>
      </pc:sldChg>
      <pc:sldChg chg="del">
        <pc:chgData name="Rautaporras Petteri" userId="81ae4bc9-51ec-4b09-af2d-f08f9486593f" providerId="ADAL" clId="{E166ACEC-2616-4C6A-855E-AE35C77E2437}" dt="2024-02-04T13:16:30.584" v="13" actId="47"/>
        <pc:sldMkLst>
          <pc:docMk/>
          <pc:sldMk cId="2885559640" sldId="2147373671"/>
        </pc:sldMkLst>
      </pc:sldChg>
      <pc:sldChg chg="del">
        <pc:chgData name="Rautaporras Petteri" userId="81ae4bc9-51ec-4b09-af2d-f08f9486593f" providerId="ADAL" clId="{E166ACEC-2616-4C6A-855E-AE35C77E2437}" dt="2024-02-04T13:18:48.785" v="30" actId="47"/>
        <pc:sldMkLst>
          <pc:docMk/>
          <pc:sldMk cId="2090115045" sldId="2147373672"/>
        </pc:sldMkLst>
      </pc:sldChg>
      <pc:sldChg chg="del">
        <pc:chgData name="Rautaporras Petteri" userId="81ae4bc9-51ec-4b09-af2d-f08f9486593f" providerId="ADAL" clId="{E166ACEC-2616-4C6A-855E-AE35C77E2437}" dt="2024-02-04T13:18:48.785" v="30" actId="47"/>
        <pc:sldMkLst>
          <pc:docMk/>
          <pc:sldMk cId="3438156965" sldId="2147373673"/>
        </pc:sldMkLst>
      </pc:sldChg>
      <pc:sldChg chg="add">
        <pc:chgData name="Rautaporras Petteri" userId="81ae4bc9-51ec-4b09-af2d-f08f9486593f" providerId="ADAL" clId="{E166ACEC-2616-4C6A-855E-AE35C77E2437}" dt="2024-02-04T13:16:20.671" v="6"/>
        <pc:sldMkLst>
          <pc:docMk/>
          <pc:sldMk cId="1199606453" sldId="2147373676"/>
        </pc:sldMkLst>
      </pc:sldChg>
      <pc:sldChg chg="add ord">
        <pc:chgData name="Rautaporras Petteri" userId="81ae4bc9-51ec-4b09-af2d-f08f9486593f" providerId="ADAL" clId="{E166ACEC-2616-4C6A-855E-AE35C77E2437}" dt="2024-02-04T13:16:29.497" v="12"/>
        <pc:sldMkLst>
          <pc:docMk/>
          <pc:sldMk cId="4154673198" sldId="2147373678"/>
        </pc:sldMkLst>
      </pc:sldChg>
      <pc:sldChg chg="modSp mod">
        <pc:chgData name="Rautaporras Petteri" userId="81ae4bc9-51ec-4b09-af2d-f08f9486593f" providerId="ADAL" clId="{E166ACEC-2616-4C6A-855E-AE35C77E2437}" dt="2024-02-05T09:41:19.065" v="938" actId="20577"/>
        <pc:sldMkLst>
          <pc:docMk/>
          <pc:sldMk cId="3051051204" sldId="2147373684"/>
        </pc:sldMkLst>
        <pc:spChg chg="mod">
          <ac:chgData name="Rautaporras Petteri" userId="81ae4bc9-51ec-4b09-af2d-f08f9486593f" providerId="ADAL" clId="{E166ACEC-2616-4C6A-855E-AE35C77E2437}" dt="2024-02-05T09:41:19.065" v="938" actId="20577"/>
          <ac:spMkLst>
            <pc:docMk/>
            <pc:sldMk cId="3051051204" sldId="2147373684"/>
            <ac:spMk id="6" creationId="{438E4283-469C-4E61-9967-BB1E108BD8A6}"/>
          </ac:spMkLst>
        </pc:spChg>
      </pc:sldChg>
      <pc:sldChg chg="add">
        <pc:chgData name="Rautaporras Petteri" userId="81ae4bc9-51ec-4b09-af2d-f08f9486593f" providerId="ADAL" clId="{E166ACEC-2616-4C6A-855E-AE35C77E2437}" dt="2024-02-04T13:16:20.671" v="6"/>
        <pc:sldMkLst>
          <pc:docMk/>
          <pc:sldMk cId="2611099378" sldId="2147373685"/>
        </pc:sldMkLst>
      </pc:sldChg>
      <pc:sldChg chg="add">
        <pc:chgData name="Rautaporras Petteri" userId="81ae4bc9-51ec-4b09-af2d-f08f9486593f" providerId="ADAL" clId="{E166ACEC-2616-4C6A-855E-AE35C77E2437}" dt="2024-02-04T13:16:20.671" v="6"/>
        <pc:sldMkLst>
          <pc:docMk/>
          <pc:sldMk cId="1487299896" sldId="2147373686"/>
        </pc:sldMkLst>
      </pc:sldChg>
      <pc:sldChg chg="modSp add mod">
        <pc:chgData name="Rautaporras Petteri" userId="81ae4bc9-51ec-4b09-af2d-f08f9486593f" providerId="ADAL" clId="{E166ACEC-2616-4C6A-855E-AE35C77E2437}" dt="2024-02-04T13:17:13.072" v="21" actId="20577"/>
        <pc:sldMkLst>
          <pc:docMk/>
          <pc:sldMk cId="2533976340" sldId="2147373687"/>
        </pc:sldMkLst>
        <pc:spChg chg="mod">
          <ac:chgData name="Rautaporras Petteri" userId="81ae4bc9-51ec-4b09-af2d-f08f9486593f" providerId="ADAL" clId="{E166ACEC-2616-4C6A-855E-AE35C77E2437}" dt="2024-02-04T13:17:13.072" v="21" actId="20577"/>
          <ac:spMkLst>
            <pc:docMk/>
            <pc:sldMk cId="2533976340" sldId="2147373687"/>
            <ac:spMk id="13" creationId="{7E75BD30-45EA-416E-8741-70B2B9911108}"/>
          </ac:spMkLst>
        </pc:spChg>
      </pc:sldChg>
      <pc:sldChg chg="add">
        <pc:chgData name="Rautaporras Petteri" userId="81ae4bc9-51ec-4b09-af2d-f08f9486593f" providerId="ADAL" clId="{E166ACEC-2616-4C6A-855E-AE35C77E2437}" dt="2024-02-04T13:18:09.564" v="25"/>
        <pc:sldMkLst>
          <pc:docMk/>
          <pc:sldMk cId="1892602123" sldId="2147373688"/>
        </pc:sldMkLst>
      </pc:sldChg>
      <pc:sldChg chg="add">
        <pc:chgData name="Rautaporras Petteri" userId="81ae4bc9-51ec-4b09-af2d-f08f9486593f" providerId="ADAL" clId="{E166ACEC-2616-4C6A-855E-AE35C77E2437}" dt="2024-02-04T13:18:20.176" v="27"/>
        <pc:sldMkLst>
          <pc:docMk/>
          <pc:sldMk cId="1680463193" sldId="2147373689"/>
        </pc:sldMkLst>
      </pc:sldChg>
      <pc:sldChg chg="add setBg">
        <pc:chgData name="Rautaporras Petteri" userId="81ae4bc9-51ec-4b09-af2d-f08f9486593f" providerId="ADAL" clId="{E166ACEC-2616-4C6A-855E-AE35C77E2437}" dt="2024-02-04T13:18:20.176" v="27"/>
        <pc:sldMkLst>
          <pc:docMk/>
          <pc:sldMk cId="1819588216" sldId="2147373690"/>
        </pc:sldMkLst>
      </pc:sldChg>
      <pc:sldChg chg="modSp add mod">
        <pc:chgData name="Rautaporras Petteri" userId="81ae4bc9-51ec-4b09-af2d-f08f9486593f" providerId="ADAL" clId="{E166ACEC-2616-4C6A-855E-AE35C77E2437}" dt="2024-02-05T09:40:21.432" v="937" actId="20577"/>
        <pc:sldMkLst>
          <pc:docMk/>
          <pc:sldMk cId="39583888" sldId="2147373691"/>
        </pc:sldMkLst>
        <pc:spChg chg="mod">
          <ac:chgData name="Rautaporras Petteri" userId="81ae4bc9-51ec-4b09-af2d-f08f9486593f" providerId="ADAL" clId="{E166ACEC-2616-4C6A-855E-AE35C77E2437}" dt="2024-02-05T09:40:21.432" v="937" actId="20577"/>
          <ac:spMkLst>
            <pc:docMk/>
            <pc:sldMk cId="39583888" sldId="2147373691"/>
            <ac:spMk id="2" creationId="{00000000-0000-0000-0000-000000000000}"/>
          </ac:spMkLst>
        </pc:spChg>
      </pc:sldChg>
    </pc:docChg>
  </pc:docChgLst>
  <pc:docChgLst>
    <pc:chgData name="Rautaporras Petteri" userId="81ae4bc9-51ec-4b09-af2d-f08f9486593f" providerId="ADAL" clId="{96FF2FDE-5F8D-4125-A7E3-25E5DC141F6D}"/>
    <pc:docChg chg="undo custSel addSld delSld modSld sldOrd">
      <pc:chgData name="Rautaporras Petteri" userId="81ae4bc9-51ec-4b09-af2d-f08f9486593f" providerId="ADAL" clId="{96FF2FDE-5F8D-4125-A7E3-25E5DC141F6D}" dt="2023-05-04T07:49:18.463" v="2446" actId="255"/>
      <pc:docMkLst>
        <pc:docMk/>
      </pc:docMkLst>
      <pc:sldChg chg="del mod">
        <pc:chgData name="Rautaporras Petteri" userId="81ae4bc9-51ec-4b09-af2d-f08f9486593f" providerId="ADAL" clId="{96FF2FDE-5F8D-4125-A7E3-25E5DC141F6D}" dt="2023-02-07T11:58:58.576" v="65" actId="47"/>
        <pc:sldMkLst>
          <pc:docMk/>
          <pc:sldMk cId="556812874" sldId="257"/>
        </pc:sldMkLst>
      </pc:sldChg>
      <pc:sldChg chg="modSp add del mod">
        <pc:chgData name="Rautaporras Petteri" userId="81ae4bc9-51ec-4b09-af2d-f08f9486593f" providerId="ADAL" clId="{96FF2FDE-5F8D-4125-A7E3-25E5DC141F6D}" dt="2023-05-04T07:47:58.250" v="2442"/>
        <pc:sldMkLst>
          <pc:docMk/>
          <pc:sldMk cId="3646882213" sldId="261"/>
        </pc:sldMkLst>
        <pc:spChg chg="mod">
          <ac:chgData name="Rautaporras Petteri" userId="81ae4bc9-51ec-4b09-af2d-f08f9486593f" providerId="ADAL" clId="{96FF2FDE-5F8D-4125-A7E3-25E5DC141F6D}" dt="2023-05-02T17:46:24.916" v="1758" actId="20577"/>
          <ac:spMkLst>
            <pc:docMk/>
            <pc:sldMk cId="3646882213" sldId="261"/>
            <ac:spMk id="2" creationId="{00000000-0000-0000-0000-000000000000}"/>
          </ac:spMkLst>
        </pc:spChg>
        <pc:graphicFrameChg chg="mod">
          <ac:chgData name="Rautaporras Petteri" userId="81ae4bc9-51ec-4b09-af2d-f08f9486593f" providerId="ADAL" clId="{96FF2FDE-5F8D-4125-A7E3-25E5DC141F6D}" dt="2023-05-04T07:47:58.250" v="2442"/>
          <ac:graphicFrameMkLst>
            <pc:docMk/>
            <pc:sldMk cId="3646882213" sldId="261"/>
            <ac:graphicFrameMk id="11" creationId="{6D8D58D6-B048-4979-BF7C-ECF03970FDFE}"/>
          </ac:graphicFrameMkLst>
        </pc:graphicFrameChg>
      </pc:sldChg>
      <pc:sldChg chg="modSp add del mod">
        <pc:chgData name="Rautaporras Petteri" userId="81ae4bc9-51ec-4b09-af2d-f08f9486593f" providerId="ADAL" clId="{96FF2FDE-5F8D-4125-A7E3-25E5DC141F6D}" dt="2023-05-04T07:48:00.074" v="2444"/>
        <pc:sldMkLst>
          <pc:docMk/>
          <pc:sldMk cId="2510371092" sldId="266"/>
        </pc:sldMkLst>
        <pc:spChg chg="mod">
          <ac:chgData name="Rautaporras Petteri" userId="81ae4bc9-51ec-4b09-af2d-f08f9486593f" providerId="ADAL" clId="{96FF2FDE-5F8D-4125-A7E3-25E5DC141F6D}" dt="2023-02-07T11:42:17.325" v="58" actId="20577"/>
          <ac:spMkLst>
            <pc:docMk/>
            <pc:sldMk cId="2510371092" sldId="266"/>
            <ac:spMk id="2" creationId="{00000000-0000-0000-0000-000000000000}"/>
          </ac:spMkLst>
        </pc:spChg>
        <pc:graphicFrameChg chg="mod">
          <ac:chgData name="Rautaporras Petteri" userId="81ae4bc9-51ec-4b09-af2d-f08f9486593f" providerId="ADAL" clId="{96FF2FDE-5F8D-4125-A7E3-25E5DC141F6D}" dt="2023-05-04T07:48:00.074" v="2444"/>
          <ac:graphicFrameMkLst>
            <pc:docMk/>
            <pc:sldMk cId="2510371092" sldId="266"/>
            <ac:graphicFrameMk id="11" creationId="{3A4DDF37-D261-416F-B789-60D7BE706FAC}"/>
          </ac:graphicFrameMkLst>
        </pc:graphicFrameChg>
      </pc:sldChg>
      <pc:sldChg chg="modSp del">
        <pc:chgData name="Rautaporras Petteri" userId="81ae4bc9-51ec-4b09-af2d-f08f9486593f" providerId="ADAL" clId="{96FF2FDE-5F8D-4125-A7E3-25E5DC141F6D}" dt="2023-02-07T11:42:36.058" v="59" actId="47"/>
        <pc:sldMkLst>
          <pc:docMk/>
          <pc:sldMk cId="2114849149" sldId="271"/>
        </pc:sldMkLst>
        <pc:graphicFrameChg chg="mod">
          <ac:chgData name="Rautaporras Petteri" userId="81ae4bc9-51ec-4b09-af2d-f08f9486593f" providerId="ADAL" clId="{96FF2FDE-5F8D-4125-A7E3-25E5DC141F6D}" dt="2023-02-07T11:40:16.338" v="10"/>
          <ac:graphicFrameMkLst>
            <pc:docMk/>
            <pc:sldMk cId="2114849149" sldId="271"/>
            <ac:graphicFrameMk id="9" creationId="{00000000-0000-0000-0000-000000000000}"/>
          </ac:graphicFrameMkLst>
        </pc:graphicFrameChg>
      </pc:sldChg>
      <pc:sldChg chg="modSp del ord">
        <pc:chgData name="Rautaporras Petteri" userId="81ae4bc9-51ec-4b09-af2d-f08f9486593f" providerId="ADAL" clId="{96FF2FDE-5F8D-4125-A7E3-25E5DC141F6D}" dt="2023-05-02T17:58:40.883" v="2399" actId="47"/>
        <pc:sldMkLst>
          <pc:docMk/>
          <pc:sldMk cId="299574909" sldId="272"/>
        </pc:sldMkLst>
        <pc:graphicFrameChg chg="mod">
          <ac:chgData name="Rautaporras Petteri" userId="81ae4bc9-51ec-4b09-af2d-f08f9486593f" providerId="ADAL" clId="{96FF2FDE-5F8D-4125-A7E3-25E5DC141F6D}" dt="2023-02-07T11:40:18.721" v="12"/>
          <ac:graphicFrameMkLst>
            <pc:docMk/>
            <pc:sldMk cId="299574909" sldId="272"/>
            <ac:graphicFrameMk id="12" creationId="{00000000-0000-0000-0000-000000000000}"/>
          </ac:graphicFrameMkLst>
        </pc:graphicFrameChg>
      </pc:sldChg>
      <pc:sldChg chg="modSp del">
        <pc:chgData name="Rautaporras Petteri" userId="81ae4bc9-51ec-4b09-af2d-f08f9486593f" providerId="ADAL" clId="{96FF2FDE-5F8D-4125-A7E3-25E5DC141F6D}" dt="2023-02-07T11:42:05.296" v="19" actId="47"/>
        <pc:sldMkLst>
          <pc:docMk/>
          <pc:sldMk cId="234392101" sldId="283"/>
        </pc:sldMkLst>
        <pc:graphicFrameChg chg="mod">
          <ac:chgData name="Rautaporras Petteri" userId="81ae4bc9-51ec-4b09-af2d-f08f9486593f" providerId="ADAL" clId="{96FF2FDE-5F8D-4125-A7E3-25E5DC141F6D}" dt="2023-02-07T11:40:14.090" v="8"/>
          <ac:graphicFrameMkLst>
            <pc:docMk/>
            <pc:sldMk cId="234392101" sldId="283"/>
            <ac:graphicFrameMk id="18" creationId="{5C0EBE92-AFAE-40A8-9E3C-F54339200160}"/>
          </ac:graphicFrameMkLst>
        </pc:graphicFrameChg>
      </pc:sldChg>
      <pc:sldChg chg="modSp del">
        <pc:chgData name="Rautaporras Petteri" userId="81ae4bc9-51ec-4b09-af2d-f08f9486593f" providerId="ADAL" clId="{96FF2FDE-5F8D-4125-A7E3-25E5DC141F6D}" dt="2023-02-07T11:42:47.352" v="60" actId="47"/>
        <pc:sldMkLst>
          <pc:docMk/>
          <pc:sldMk cId="2378820786" sldId="321"/>
        </pc:sldMkLst>
        <pc:graphicFrameChg chg="mod">
          <ac:chgData name="Rautaporras Petteri" userId="81ae4bc9-51ec-4b09-af2d-f08f9486593f" providerId="ADAL" clId="{96FF2FDE-5F8D-4125-A7E3-25E5DC141F6D}" dt="2023-02-07T11:40:18.409" v="11"/>
          <ac:graphicFrameMkLst>
            <pc:docMk/>
            <pc:sldMk cId="2378820786" sldId="321"/>
            <ac:graphicFrameMk id="11" creationId="{F70F9122-F558-46CE-B71D-5D21AA9162E2}"/>
          </ac:graphicFrameMkLst>
        </pc:graphicFrameChg>
      </pc:sldChg>
      <pc:sldChg chg="modSp del">
        <pc:chgData name="Rautaporras Petteri" userId="81ae4bc9-51ec-4b09-af2d-f08f9486593f" providerId="ADAL" clId="{96FF2FDE-5F8D-4125-A7E3-25E5DC141F6D}" dt="2023-02-07T11:41:28.823" v="14" actId="47"/>
        <pc:sldMkLst>
          <pc:docMk/>
          <pc:sldMk cId="458178236" sldId="884"/>
        </pc:sldMkLst>
        <pc:graphicFrameChg chg="mod">
          <ac:chgData name="Rautaporras Petteri" userId="81ae4bc9-51ec-4b09-af2d-f08f9486593f" providerId="ADAL" clId="{96FF2FDE-5F8D-4125-A7E3-25E5DC141F6D}" dt="2023-02-07T11:40:10.856" v="5"/>
          <ac:graphicFrameMkLst>
            <pc:docMk/>
            <pc:sldMk cId="458178236" sldId="884"/>
            <ac:graphicFrameMk id="15" creationId="{830EC803-2294-4FEE-8381-44C961AE45A6}"/>
          </ac:graphicFrameMkLst>
        </pc:graphicFrameChg>
      </pc:sldChg>
      <pc:sldChg chg="add del">
        <pc:chgData name="Rautaporras Petteri" userId="81ae4bc9-51ec-4b09-af2d-f08f9486593f" providerId="ADAL" clId="{96FF2FDE-5F8D-4125-A7E3-25E5DC141F6D}" dt="2023-05-02T17:47:46.985" v="1762"/>
        <pc:sldMkLst>
          <pc:docMk/>
          <pc:sldMk cId="1255078131" sldId="1051"/>
        </pc:sldMkLst>
      </pc:sldChg>
      <pc:sldChg chg="modSp mod">
        <pc:chgData name="Rautaporras Petteri" userId="81ae4bc9-51ec-4b09-af2d-f08f9486593f" providerId="ADAL" clId="{96FF2FDE-5F8D-4125-A7E3-25E5DC141F6D}" dt="2023-05-02T17:43:05.160" v="1608" actId="20577"/>
        <pc:sldMkLst>
          <pc:docMk/>
          <pc:sldMk cId="3607371377" sldId="1063"/>
        </pc:sldMkLst>
        <pc:spChg chg="mod">
          <ac:chgData name="Rautaporras Petteri" userId="81ae4bc9-51ec-4b09-af2d-f08f9486593f" providerId="ADAL" clId="{96FF2FDE-5F8D-4125-A7E3-25E5DC141F6D}" dt="2023-05-02T17:43:05.160" v="1608" actId="20577"/>
          <ac:spMkLst>
            <pc:docMk/>
            <pc:sldMk cId="3607371377" sldId="1063"/>
            <ac:spMk id="2" creationId="{50FC3B40-AC30-46E2-BCAD-E388935D70C2}"/>
          </ac:spMkLst>
        </pc:spChg>
      </pc:sldChg>
      <pc:sldChg chg="modSp add del mod">
        <pc:chgData name="Rautaporras Petteri" userId="81ae4bc9-51ec-4b09-af2d-f08f9486593f" providerId="ADAL" clId="{96FF2FDE-5F8D-4125-A7E3-25E5DC141F6D}" dt="2023-05-03T14:38:38.145" v="2429" actId="20577"/>
        <pc:sldMkLst>
          <pc:docMk/>
          <pc:sldMk cId="3461487886" sldId="1065"/>
        </pc:sldMkLst>
        <pc:spChg chg="mod">
          <ac:chgData name="Rautaporras Petteri" userId="81ae4bc9-51ec-4b09-af2d-f08f9486593f" providerId="ADAL" clId="{96FF2FDE-5F8D-4125-A7E3-25E5DC141F6D}" dt="2023-05-03T14:38:38.145" v="2429" actId="20577"/>
          <ac:spMkLst>
            <pc:docMk/>
            <pc:sldMk cId="3461487886" sldId="1065"/>
            <ac:spMk id="7" creationId="{00000000-0000-0000-0000-000000000000}"/>
          </ac:spMkLst>
        </pc:spChg>
      </pc:sldChg>
      <pc:sldChg chg="modSp add">
        <pc:chgData name="Rautaporras Petteri" userId="81ae4bc9-51ec-4b09-af2d-f08f9486593f" providerId="ADAL" clId="{96FF2FDE-5F8D-4125-A7E3-25E5DC141F6D}" dt="2023-05-04T07:47:57.214" v="2440"/>
        <pc:sldMkLst>
          <pc:docMk/>
          <pc:sldMk cId="2570435169" sldId="1106"/>
        </pc:sldMkLst>
        <pc:graphicFrameChg chg="mod">
          <ac:chgData name="Rautaporras Petteri" userId="81ae4bc9-51ec-4b09-af2d-f08f9486593f" providerId="ADAL" clId="{96FF2FDE-5F8D-4125-A7E3-25E5DC141F6D}" dt="2023-05-04T07:47:57.214" v="2440"/>
          <ac:graphicFrameMkLst>
            <pc:docMk/>
            <pc:sldMk cId="2570435169" sldId="1106"/>
            <ac:graphicFrameMk id="9" creationId="{E8600354-AE1F-7EF4-9EEA-D98DB388BE1F}"/>
          </ac:graphicFrameMkLst>
        </pc:graphicFrameChg>
      </pc:sldChg>
      <pc:sldChg chg="modSp mod">
        <pc:chgData name="Rautaporras Petteri" userId="81ae4bc9-51ec-4b09-af2d-f08f9486593f" providerId="ADAL" clId="{96FF2FDE-5F8D-4125-A7E3-25E5DC141F6D}" dt="2023-05-02T17:44:59.955" v="1725" actId="20577"/>
        <pc:sldMkLst>
          <pc:docMk/>
          <pc:sldMk cId="2272776827" sldId="1117"/>
        </pc:sldMkLst>
        <pc:spChg chg="mod">
          <ac:chgData name="Rautaporras Petteri" userId="81ae4bc9-51ec-4b09-af2d-f08f9486593f" providerId="ADAL" clId="{96FF2FDE-5F8D-4125-A7E3-25E5DC141F6D}" dt="2023-05-02T17:44:59.955" v="1725" actId="20577"/>
          <ac:spMkLst>
            <pc:docMk/>
            <pc:sldMk cId="2272776827" sldId="1117"/>
            <ac:spMk id="2" creationId="{25165083-82DB-4E44-8B62-0436D46FE3CA}"/>
          </ac:spMkLst>
        </pc:spChg>
      </pc:sldChg>
      <pc:sldChg chg="add del">
        <pc:chgData name="Rautaporras Petteri" userId="81ae4bc9-51ec-4b09-af2d-f08f9486593f" providerId="ADAL" clId="{96FF2FDE-5F8D-4125-A7E3-25E5DC141F6D}" dt="2023-05-02T17:45:58.465" v="1730" actId="47"/>
        <pc:sldMkLst>
          <pc:docMk/>
          <pc:sldMk cId="3588709971" sldId="1118"/>
        </pc:sldMkLst>
      </pc:sldChg>
      <pc:sldChg chg="modSp mod">
        <pc:chgData name="Rautaporras Petteri" userId="81ae4bc9-51ec-4b09-af2d-f08f9486593f" providerId="ADAL" clId="{96FF2FDE-5F8D-4125-A7E3-25E5DC141F6D}" dt="2023-05-02T17:57:19.521" v="2397" actId="20577"/>
        <pc:sldMkLst>
          <pc:docMk/>
          <pc:sldMk cId="3970922604" sldId="1126"/>
        </pc:sldMkLst>
        <pc:spChg chg="mod">
          <ac:chgData name="Rautaporras Petteri" userId="81ae4bc9-51ec-4b09-af2d-f08f9486593f" providerId="ADAL" clId="{96FF2FDE-5F8D-4125-A7E3-25E5DC141F6D}" dt="2023-05-02T17:57:19.521" v="2397" actId="20577"/>
          <ac:spMkLst>
            <pc:docMk/>
            <pc:sldMk cId="3970922604" sldId="1126"/>
            <ac:spMk id="6" creationId="{438E4283-469C-4E61-9967-BB1E108BD8A6}"/>
          </ac:spMkLst>
        </pc:spChg>
      </pc:sldChg>
      <pc:sldChg chg="modSp del">
        <pc:chgData name="Rautaporras Petteri" userId="81ae4bc9-51ec-4b09-af2d-f08f9486593f" providerId="ADAL" clId="{96FF2FDE-5F8D-4125-A7E3-25E5DC141F6D}" dt="2023-05-02T17:45:41.748" v="1728" actId="47"/>
        <pc:sldMkLst>
          <pc:docMk/>
          <pc:sldMk cId="3526943401" sldId="1168"/>
        </pc:sldMkLst>
        <pc:graphicFrameChg chg="mod">
          <ac:chgData name="Rautaporras Petteri" userId="81ae4bc9-51ec-4b09-af2d-f08f9486593f" providerId="ADAL" clId="{96FF2FDE-5F8D-4125-A7E3-25E5DC141F6D}" dt="2023-02-07T11:40:10.532" v="4"/>
          <ac:graphicFrameMkLst>
            <pc:docMk/>
            <pc:sldMk cId="3526943401" sldId="1168"/>
            <ac:graphicFrameMk id="21" creationId="{C36236B9-A7A2-4CEC-91F2-B85001D7E06D}"/>
          </ac:graphicFrameMkLst>
        </pc:graphicFrameChg>
      </pc:sldChg>
      <pc:sldChg chg="modSp add del mod">
        <pc:chgData name="Rautaporras Petteri" userId="81ae4bc9-51ec-4b09-af2d-f08f9486593f" providerId="ADAL" clId="{96FF2FDE-5F8D-4125-A7E3-25E5DC141F6D}" dt="2023-05-02T17:48:10.938" v="1767" actId="47"/>
        <pc:sldMkLst>
          <pc:docMk/>
          <pc:sldMk cId="3005809879" sldId="2076137435"/>
        </pc:sldMkLst>
        <pc:graphicFrameChg chg="modGraphic">
          <ac:chgData name="Rautaporras Petteri" userId="81ae4bc9-51ec-4b09-af2d-f08f9486593f" providerId="ADAL" clId="{96FF2FDE-5F8D-4125-A7E3-25E5DC141F6D}" dt="2023-02-09T07:15:55.027" v="1604" actId="20577"/>
          <ac:graphicFrameMkLst>
            <pc:docMk/>
            <pc:sldMk cId="3005809879" sldId="2076137435"/>
            <ac:graphicFrameMk id="25" creationId="{00000000-0000-0000-0000-000000000000}"/>
          </ac:graphicFrameMkLst>
        </pc:graphicFrameChg>
      </pc:sldChg>
      <pc:sldChg chg="add del">
        <pc:chgData name="Rautaporras Petteri" userId="81ae4bc9-51ec-4b09-af2d-f08f9486593f" providerId="ADAL" clId="{96FF2FDE-5F8D-4125-A7E3-25E5DC141F6D}" dt="2023-05-02T17:48:21.748" v="1769" actId="47"/>
        <pc:sldMkLst>
          <pc:docMk/>
          <pc:sldMk cId="1445491431" sldId="2076137439"/>
        </pc:sldMkLst>
      </pc:sldChg>
      <pc:sldChg chg="modSp add mod ord">
        <pc:chgData name="Rautaporras Petteri" userId="81ae4bc9-51ec-4b09-af2d-f08f9486593f" providerId="ADAL" clId="{96FF2FDE-5F8D-4125-A7E3-25E5DC141F6D}" dt="2023-05-04T07:49:18.463" v="2446" actId="255"/>
        <pc:sldMkLst>
          <pc:docMk/>
          <pc:sldMk cId="63797635" sldId="2076137455"/>
        </pc:sldMkLst>
        <pc:spChg chg="mod">
          <ac:chgData name="Rautaporras Petteri" userId="81ae4bc9-51ec-4b09-af2d-f08f9486593f" providerId="ADAL" clId="{96FF2FDE-5F8D-4125-A7E3-25E5DC141F6D}" dt="2023-05-04T07:49:18.463" v="2446" actId="255"/>
          <ac:spMkLst>
            <pc:docMk/>
            <pc:sldMk cId="63797635" sldId="2076137455"/>
            <ac:spMk id="2" creationId="{00000000-0000-0000-0000-000000000000}"/>
          </ac:spMkLst>
        </pc:spChg>
      </pc:sldChg>
      <pc:sldChg chg="modSp del">
        <pc:chgData name="Rautaporras Petteri" userId="81ae4bc9-51ec-4b09-af2d-f08f9486593f" providerId="ADAL" clId="{96FF2FDE-5F8D-4125-A7E3-25E5DC141F6D}" dt="2023-05-02T17:45:40.857" v="1727" actId="47"/>
        <pc:sldMkLst>
          <pc:docMk/>
          <pc:sldMk cId="908907755" sldId="2076137459"/>
        </pc:sldMkLst>
        <pc:graphicFrameChg chg="mod">
          <ac:chgData name="Rautaporras Petteri" userId="81ae4bc9-51ec-4b09-af2d-f08f9486593f" providerId="ADAL" clId="{96FF2FDE-5F8D-4125-A7E3-25E5DC141F6D}" dt="2023-02-07T11:40:10.216" v="3"/>
          <ac:graphicFrameMkLst>
            <pc:docMk/>
            <pc:sldMk cId="908907755" sldId="2076137459"/>
            <ac:graphicFrameMk id="11" creationId="{3A23A9AF-CC98-4FBC-A917-DCD4B1F79E91}"/>
          </ac:graphicFrameMkLst>
        </pc:graphicFrameChg>
      </pc:sldChg>
      <pc:sldChg chg="modSp del">
        <pc:chgData name="Rautaporras Petteri" userId="81ae4bc9-51ec-4b09-af2d-f08f9486593f" providerId="ADAL" clId="{96FF2FDE-5F8D-4125-A7E3-25E5DC141F6D}" dt="2023-02-07T11:41:49.263" v="17" actId="47"/>
        <pc:sldMkLst>
          <pc:docMk/>
          <pc:sldMk cId="1267060358" sldId="2076137460"/>
        </pc:sldMkLst>
        <pc:graphicFrameChg chg="mod">
          <ac:chgData name="Rautaporras Petteri" userId="81ae4bc9-51ec-4b09-af2d-f08f9486593f" providerId="ADAL" clId="{96FF2FDE-5F8D-4125-A7E3-25E5DC141F6D}" dt="2023-02-07T11:40:13.462" v="7"/>
          <ac:graphicFrameMkLst>
            <pc:docMk/>
            <pc:sldMk cId="1267060358" sldId="2076137460"/>
            <ac:graphicFrameMk id="12" creationId="{FC388620-56F8-4B5C-A112-B1433996171B}"/>
          </ac:graphicFrameMkLst>
        </pc:graphicFrameChg>
      </pc:sldChg>
      <pc:sldChg chg="add del">
        <pc:chgData name="Rautaporras Petteri" userId="81ae4bc9-51ec-4b09-af2d-f08f9486593f" providerId="ADAL" clId="{96FF2FDE-5F8D-4125-A7E3-25E5DC141F6D}" dt="2023-05-02T17:47:34.841" v="1761" actId="47"/>
        <pc:sldMkLst>
          <pc:docMk/>
          <pc:sldMk cId="4201539286" sldId="2076137461"/>
        </pc:sldMkLst>
      </pc:sldChg>
      <pc:sldChg chg="del">
        <pc:chgData name="Rautaporras Petteri" userId="81ae4bc9-51ec-4b09-af2d-f08f9486593f" providerId="ADAL" clId="{96FF2FDE-5F8D-4125-A7E3-25E5DC141F6D}" dt="2023-02-07T12:00:24.947" v="71" actId="47"/>
        <pc:sldMkLst>
          <pc:docMk/>
          <pc:sldMk cId="1654917870" sldId="2076137462"/>
        </pc:sldMkLst>
      </pc:sldChg>
      <pc:sldChg chg="add">
        <pc:chgData name="Rautaporras Petteri" userId="81ae4bc9-51ec-4b09-af2d-f08f9486593f" providerId="ADAL" clId="{96FF2FDE-5F8D-4125-A7E3-25E5DC141F6D}" dt="2023-05-02T17:47:33.053" v="1760"/>
        <pc:sldMkLst>
          <pc:docMk/>
          <pc:sldMk cId="2265434284" sldId="2076137463"/>
        </pc:sldMkLst>
      </pc:sldChg>
      <pc:sldChg chg="modSp add mod">
        <pc:chgData name="Rautaporras Petteri" userId="81ae4bc9-51ec-4b09-af2d-f08f9486593f" providerId="ADAL" clId="{96FF2FDE-5F8D-4125-A7E3-25E5DC141F6D}" dt="2023-02-07T12:00:59.085" v="75" actId="20577"/>
        <pc:sldMkLst>
          <pc:docMk/>
          <pc:sldMk cId="2932157628" sldId="2076137464"/>
        </pc:sldMkLst>
        <pc:spChg chg="mod">
          <ac:chgData name="Rautaporras Petteri" userId="81ae4bc9-51ec-4b09-af2d-f08f9486593f" providerId="ADAL" clId="{96FF2FDE-5F8D-4125-A7E3-25E5DC141F6D}" dt="2023-02-07T12:00:59.085" v="75" actId="20577"/>
          <ac:spMkLst>
            <pc:docMk/>
            <pc:sldMk cId="2932157628" sldId="2076137464"/>
            <ac:spMk id="2" creationId="{76A2C8A8-E975-4F60-9E0C-95981487E06D}"/>
          </ac:spMkLst>
        </pc:spChg>
      </pc:sldChg>
      <pc:sldChg chg="add">
        <pc:chgData name="Rautaporras Petteri" userId="81ae4bc9-51ec-4b09-af2d-f08f9486593f" providerId="ADAL" clId="{96FF2FDE-5F8D-4125-A7E3-25E5DC141F6D}" dt="2023-02-08T08:49:57.346" v="1600"/>
        <pc:sldMkLst>
          <pc:docMk/>
          <pc:sldMk cId="436453319" sldId="2076137471"/>
        </pc:sldMkLst>
      </pc:sldChg>
      <pc:sldChg chg="del">
        <pc:chgData name="Rautaporras Petteri" userId="81ae4bc9-51ec-4b09-af2d-f08f9486593f" providerId="ADAL" clId="{96FF2FDE-5F8D-4125-A7E3-25E5DC141F6D}" dt="2023-02-07T12:00:39.407" v="72" actId="47"/>
        <pc:sldMkLst>
          <pc:docMk/>
          <pc:sldMk cId="2864844904" sldId="2147373651"/>
        </pc:sldMkLst>
      </pc:sldChg>
      <pc:sldChg chg="modSp add del mod">
        <pc:chgData name="Rautaporras Petteri" userId="81ae4bc9-51ec-4b09-af2d-f08f9486593f" providerId="ADAL" clId="{96FF2FDE-5F8D-4125-A7E3-25E5DC141F6D}" dt="2023-05-02T17:46:30.449" v="1759" actId="47"/>
        <pc:sldMkLst>
          <pc:docMk/>
          <pc:sldMk cId="4002710879" sldId="2147373652"/>
        </pc:sldMkLst>
        <pc:spChg chg="mod">
          <ac:chgData name="Rautaporras Petteri" userId="81ae4bc9-51ec-4b09-af2d-f08f9486593f" providerId="ADAL" clId="{96FF2FDE-5F8D-4125-A7E3-25E5DC141F6D}" dt="2023-02-07T18:21:29.257" v="1545" actId="20577"/>
          <ac:spMkLst>
            <pc:docMk/>
            <pc:sldMk cId="4002710879" sldId="2147373652"/>
            <ac:spMk id="2" creationId="{00000000-0000-0000-0000-000000000000}"/>
          </ac:spMkLst>
        </pc:spChg>
      </pc:sldChg>
      <pc:sldChg chg="modSp add mod">
        <pc:chgData name="Rautaporras Petteri" userId="81ae4bc9-51ec-4b09-af2d-f08f9486593f" providerId="ADAL" clId="{96FF2FDE-5F8D-4125-A7E3-25E5DC141F6D}" dt="2023-05-04T07:47:59.598" v="2443"/>
        <pc:sldMkLst>
          <pc:docMk/>
          <pc:sldMk cId="3085328159" sldId="2147373653"/>
        </pc:sldMkLst>
        <pc:spChg chg="mod">
          <ac:chgData name="Rautaporras Petteri" userId="81ae4bc9-51ec-4b09-af2d-f08f9486593f" providerId="ADAL" clId="{96FF2FDE-5F8D-4125-A7E3-25E5DC141F6D}" dt="2023-05-03T05:39:49.170" v="2416" actId="20577"/>
          <ac:spMkLst>
            <pc:docMk/>
            <pc:sldMk cId="3085328159" sldId="2147373653"/>
            <ac:spMk id="2" creationId="{00000000-0000-0000-0000-000000000000}"/>
          </ac:spMkLst>
        </pc:spChg>
        <pc:graphicFrameChg chg="mod">
          <ac:chgData name="Rautaporras Petteri" userId="81ae4bc9-51ec-4b09-af2d-f08f9486593f" providerId="ADAL" clId="{96FF2FDE-5F8D-4125-A7E3-25E5DC141F6D}" dt="2023-05-04T07:47:59.598" v="2443"/>
          <ac:graphicFrameMkLst>
            <pc:docMk/>
            <pc:sldMk cId="3085328159" sldId="2147373653"/>
            <ac:graphicFrameMk id="18" creationId="{5C0EBE92-AFAE-40A8-9E3C-F54339200160}"/>
          </ac:graphicFrameMkLst>
        </pc:graphicFrameChg>
      </pc:sldChg>
      <pc:sldChg chg="add del">
        <pc:chgData name="Rautaporras Petteri" userId="81ae4bc9-51ec-4b09-af2d-f08f9486593f" providerId="ADAL" clId="{96FF2FDE-5F8D-4125-A7E3-25E5DC141F6D}" dt="2023-05-02T17:47:48.453" v="1763" actId="47"/>
        <pc:sldMkLst>
          <pc:docMk/>
          <pc:sldMk cId="3356439302" sldId="2147373654"/>
        </pc:sldMkLst>
      </pc:sldChg>
      <pc:sldChg chg="modSp add del mod">
        <pc:chgData name="Rautaporras Petteri" userId="81ae4bc9-51ec-4b09-af2d-f08f9486593f" providerId="ADAL" clId="{96FF2FDE-5F8D-4125-A7E3-25E5DC141F6D}" dt="2023-05-02T17:48:01.498" v="1765" actId="47"/>
        <pc:sldMkLst>
          <pc:docMk/>
          <pc:sldMk cId="1330576014" sldId="2147373655"/>
        </pc:sldMkLst>
        <pc:graphicFrameChg chg="modGraphic">
          <ac:chgData name="Rautaporras Petteri" userId="81ae4bc9-51ec-4b09-af2d-f08f9486593f" providerId="ADAL" clId="{96FF2FDE-5F8D-4125-A7E3-25E5DC141F6D}" dt="2023-02-09T07:15:51.410" v="1602" actId="20577"/>
          <ac:graphicFrameMkLst>
            <pc:docMk/>
            <pc:sldMk cId="1330576014" sldId="2147373655"/>
            <ac:graphicFrameMk id="25" creationId="{00000000-0000-0000-0000-000000000000}"/>
          </ac:graphicFrameMkLst>
        </pc:graphicFrameChg>
      </pc:sldChg>
      <pc:sldChg chg="add del">
        <pc:chgData name="Rautaporras Petteri" userId="81ae4bc9-51ec-4b09-af2d-f08f9486593f" providerId="ADAL" clId="{96FF2FDE-5F8D-4125-A7E3-25E5DC141F6D}" dt="2023-05-02T17:48:37.057" v="1771" actId="47"/>
        <pc:sldMkLst>
          <pc:docMk/>
          <pc:sldMk cId="4211755160" sldId="2147373656"/>
        </pc:sldMkLst>
      </pc:sldChg>
      <pc:sldChg chg="modSp new del mod">
        <pc:chgData name="Rautaporras Petteri" userId="81ae4bc9-51ec-4b09-af2d-f08f9486593f" providerId="ADAL" clId="{96FF2FDE-5F8D-4125-A7E3-25E5DC141F6D}" dt="2023-05-02T17:49:41.851" v="1812" actId="47"/>
        <pc:sldMkLst>
          <pc:docMk/>
          <pc:sldMk cId="1565275882" sldId="2147373657"/>
        </pc:sldMkLst>
        <pc:spChg chg="mod">
          <ac:chgData name="Rautaporras Petteri" userId="81ae4bc9-51ec-4b09-af2d-f08f9486593f" providerId="ADAL" clId="{96FF2FDE-5F8D-4125-A7E3-25E5DC141F6D}" dt="2023-02-07T12:07:21.733" v="611" actId="20577"/>
          <ac:spMkLst>
            <pc:docMk/>
            <pc:sldMk cId="1565275882" sldId="2147373657"/>
            <ac:spMk id="2" creationId="{505BE8ED-1BE1-CA95-89C9-B5A222349E07}"/>
          </ac:spMkLst>
        </pc:spChg>
        <pc:spChg chg="mod">
          <ac:chgData name="Rautaporras Petteri" userId="81ae4bc9-51ec-4b09-af2d-f08f9486593f" providerId="ADAL" clId="{96FF2FDE-5F8D-4125-A7E3-25E5DC141F6D}" dt="2023-02-08T08:17:42.968" v="1599" actId="20577"/>
          <ac:spMkLst>
            <pc:docMk/>
            <pc:sldMk cId="1565275882" sldId="2147373657"/>
            <ac:spMk id="6" creationId="{66767F56-EF93-A427-A5AF-9829D6649C31}"/>
          </ac:spMkLst>
        </pc:spChg>
      </pc:sldChg>
      <pc:sldChg chg="modSp add mod">
        <pc:chgData name="Rautaporras Petteri" userId="81ae4bc9-51ec-4b09-af2d-f08f9486593f" providerId="ADAL" clId="{96FF2FDE-5F8D-4125-A7E3-25E5DC141F6D}" dt="2023-05-04T07:47:56.780" v="2439"/>
        <pc:sldMkLst>
          <pc:docMk/>
          <pc:sldMk cId="1127583490" sldId="2147373658"/>
        </pc:sldMkLst>
        <pc:spChg chg="mod">
          <ac:chgData name="Rautaporras Petteri" userId="81ae4bc9-51ec-4b09-af2d-f08f9486593f" providerId="ADAL" clId="{96FF2FDE-5F8D-4125-A7E3-25E5DC141F6D}" dt="2023-05-03T14:10:51.807" v="2427"/>
          <ac:spMkLst>
            <pc:docMk/>
            <pc:sldMk cId="1127583490" sldId="2147373658"/>
            <ac:spMk id="7" creationId="{A550D66C-AA58-4B32-9253-8DB410D4438D}"/>
          </ac:spMkLst>
        </pc:spChg>
        <pc:graphicFrameChg chg="mod">
          <ac:chgData name="Rautaporras Petteri" userId="81ae4bc9-51ec-4b09-af2d-f08f9486593f" providerId="ADAL" clId="{96FF2FDE-5F8D-4125-A7E3-25E5DC141F6D}" dt="2023-05-04T07:47:56.780" v="2439"/>
          <ac:graphicFrameMkLst>
            <pc:docMk/>
            <pc:sldMk cId="1127583490" sldId="2147373658"/>
            <ac:graphicFrameMk id="11" creationId="{3A23A9AF-CC98-4FBC-A917-DCD4B1F79E91}"/>
          </ac:graphicFrameMkLst>
        </pc:graphicFrameChg>
      </pc:sldChg>
      <pc:sldChg chg="modSp add">
        <pc:chgData name="Rautaporras Petteri" userId="81ae4bc9-51ec-4b09-af2d-f08f9486593f" providerId="ADAL" clId="{96FF2FDE-5F8D-4125-A7E3-25E5DC141F6D}" dt="2023-05-04T07:47:57.768" v="2441"/>
        <pc:sldMkLst>
          <pc:docMk/>
          <pc:sldMk cId="414514314" sldId="2147373659"/>
        </pc:sldMkLst>
        <pc:graphicFrameChg chg="mod">
          <ac:chgData name="Rautaporras Petteri" userId="81ae4bc9-51ec-4b09-af2d-f08f9486593f" providerId="ADAL" clId="{96FF2FDE-5F8D-4125-A7E3-25E5DC141F6D}" dt="2023-05-04T07:47:57.768" v="2441"/>
          <ac:graphicFrameMkLst>
            <pc:docMk/>
            <pc:sldMk cId="414514314" sldId="2147373659"/>
            <ac:graphicFrameMk id="9" creationId="{77D08159-59A8-4D26-8835-EADDC01FB2C4}"/>
          </ac:graphicFrameMkLst>
        </pc:graphicFrameChg>
      </pc:sldChg>
      <pc:sldChg chg="modSp add mod">
        <pc:chgData name="Rautaporras Petteri" userId="81ae4bc9-51ec-4b09-af2d-f08f9486593f" providerId="ADAL" clId="{96FF2FDE-5F8D-4125-A7E3-25E5DC141F6D}" dt="2023-05-03T14:38:54.802" v="2438" actId="20577"/>
        <pc:sldMkLst>
          <pc:docMk/>
          <pc:sldMk cId="228310178" sldId="2147373660"/>
        </pc:sldMkLst>
        <pc:spChg chg="mod">
          <ac:chgData name="Rautaporras Petteri" userId="81ae4bc9-51ec-4b09-af2d-f08f9486593f" providerId="ADAL" clId="{96FF2FDE-5F8D-4125-A7E3-25E5DC141F6D}" dt="2023-05-03T14:38:54.802" v="2438" actId="20577"/>
          <ac:spMkLst>
            <pc:docMk/>
            <pc:sldMk cId="228310178" sldId="2147373660"/>
            <ac:spMk id="7" creationId="{00000000-0000-0000-0000-000000000000}"/>
          </ac:spMkLst>
        </pc:spChg>
      </pc:sldChg>
      <pc:sldChg chg="add">
        <pc:chgData name="Rautaporras Petteri" userId="81ae4bc9-51ec-4b09-af2d-f08f9486593f" providerId="ADAL" clId="{96FF2FDE-5F8D-4125-A7E3-25E5DC141F6D}" dt="2023-05-02T17:48:19.991" v="1768"/>
        <pc:sldMkLst>
          <pc:docMk/>
          <pc:sldMk cId="3151782446" sldId="2147373661"/>
        </pc:sldMkLst>
      </pc:sldChg>
      <pc:sldChg chg="modSp add mod">
        <pc:chgData name="Rautaporras Petteri" userId="81ae4bc9-51ec-4b09-af2d-f08f9486593f" providerId="ADAL" clId="{96FF2FDE-5F8D-4125-A7E3-25E5DC141F6D}" dt="2023-05-02T17:49:11.123" v="1811" actId="20577"/>
        <pc:sldMkLst>
          <pc:docMk/>
          <pc:sldMk cId="3392068009" sldId="2147373662"/>
        </pc:sldMkLst>
        <pc:spChg chg="mod">
          <ac:chgData name="Rautaporras Petteri" userId="81ae4bc9-51ec-4b09-af2d-f08f9486593f" providerId="ADAL" clId="{96FF2FDE-5F8D-4125-A7E3-25E5DC141F6D}" dt="2023-05-02T17:49:11.123" v="1811" actId="20577"/>
          <ac:spMkLst>
            <pc:docMk/>
            <pc:sldMk cId="3392068009" sldId="2147373662"/>
            <ac:spMk id="2" creationId="{00000000-0000-0000-0000-000000000000}"/>
          </ac:spMkLst>
        </pc:spChg>
      </pc:sldChg>
      <pc:sldChg chg="modSp add">
        <pc:chgData name="Rautaporras Petteri" userId="81ae4bc9-51ec-4b09-af2d-f08f9486593f" providerId="ADAL" clId="{96FF2FDE-5F8D-4125-A7E3-25E5DC141F6D}" dt="2023-05-04T07:48:00.676" v="2445"/>
        <pc:sldMkLst>
          <pc:docMk/>
          <pc:sldMk cId="472727578" sldId="2147373663"/>
        </pc:sldMkLst>
        <pc:graphicFrameChg chg="mod">
          <ac:chgData name="Rautaporras Petteri" userId="81ae4bc9-51ec-4b09-af2d-f08f9486593f" providerId="ADAL" clId="{96FF2FDE-5F8D-4125-A7E3-25E5DC141F6D}" dt="2023-05-04T07:48:00.676" v="2445"/>
          <ac:graphicFrameMkLst>
            <pc:docMk/>
            <pc:sldMk cId="472727578" sldId="2147373663"/>
            <ac:graphicFrameMk id="12" creationId="{00000000-0000-0000-0000-000000000000}"/>
          </ac:graphicFrameMkLst>
        </pc:graphicFrameChg>
      </pc:sldChg>
    </pc:docChg>
  </pc:docChgLst>
  <pc:docChgLst>
    <pc:chgData name="Rautaporras Petteri" userId="81ae4bc9-51ec-4b09-af2d-f08f9486593f" providerId="ADAL" clId="{84005007-F157-4720-89F6-D8CA2309ED4F}"/>
    <pc:docChg chg="undo custSel addSld delSld modSld sldOrd">
      <pc:chgData name="Rautaporras Petteri" userId="81ae4bc9-51ec-4b09-af2d-f08f9486593f" providerId="ADAL" clId="{84005007-F157-4720-89F6-D8CA2309ED4F}" dt="2023-11-02T07:29:56.924" v="801"/>
      <pc:docMkLst>
        <pc:docMk/>
      </pc:docMkLst>
      <pc:sldChg chg="modSp add mod">
        <pc:chgData name="Rautaporras Petteri" userId="81ae4bc9-51ec-4b09-af2d-f08f9486593f" providerId="ADAL" clId="{84005007-F157-4720-89F6-D8CA2309ED4F}" dt="2023-11-02T06:56:31.124" v="798"/>
        <pc:sldMkLst>
          <pc:docMk/>
          <pc:sldMk cId="3646882213" sldId="261"/>
        </pc:sldMkLst>
        <pc:spChg chg="mod">
          <ac:chgData name="Rautaporras Petteri" userId="81ae4bc9-51ec-4b09-af2d-f08f9486593f" providerId="ADAL" clId="{84005007-F157-4720-89F6-D8CA2309ED4F}" dt="2023-10-29T19:04:28.317" v="236"/>
          <ac:spMkLst>
            <pc:docMk/>
            <pc:sldMk cId="3646882213" sldId="261"/>
            <ac:spMk id="2" creationId="{00000000-0000-0000-0000-000000000000}"/>
          </ac:spMkLst>
        </pc:spChg>
        <pc:graphicFrameChg chg="mod">
          <ac:chgData name="Rautaporras Petteri" userId="81ae4bc9-51ec-4b09-af2d-f08f9486593f" providerId="ADAL" clId="{84005007-F157-4720-89F6-D8CA2309ED4F}" dt="2023-11-02T06:56:31.124" v="798"/>
          <ac:graphicFrameMkLst>
            <pc:docMk/>
            <pc:sldMk cId="3646882213" sldId="261"/>
            <ac:graphicFrameMk id="11" creationId="{6D8D58D6-B048-4979-BF7C-ECF03970FDFE}"/>
          </ac:graphicFrameMkLst>
        </pc:graphicFrameChg>
      </pc:sldChg>
      <pc:sldChg chg="add setBg">
        <pc:chgData name="Rautaporras Petteri" userId="81ae4bc9-51ec-4b09-af2d-f08f9486593f" providerId="ADAL" clId="{84005007-F157-4720-89F6-D8CA2309ED4F}" dt="2023-10-29T19:05:53.993" v="242"/>
        <pc:sldMkLst>
          <pc:docMk/>
          <pc:sldMk cId="1883353922" sldId="1049"/>
        </pc:sldMkLst>
      </pc:sldChg>
      <pc:sldChg chg="add">
        <pc:chgData name="Rautaporras Petteri" userId="81ae4bc9-51ec-4b09-af2d-f08f9486593f" providerId="ADAL" clId="{84005007-F157-4720-89F6-D8CA2309ED4F}" dt="2023-10-29T19:05:06.563" v="238"/>
        <pc:sldMkLst>
          <pc:docMk/>
          <pc:sldMk cId="1255078131" sldId="1051"/>
        </pc:sldMkLst>
      </pc:sldChg>
      <pc:sldChg chg="modSp mod">
        <pc:chgData name="Rautaporras Petteri" userId="81ae4bc9-51ec-4b09-af2d-f08f9486593f" providerId="ADAL" clId="{84005007-F157-4720-89F6-D8CA2309ED4F}" dt="2023-10-29T19:00:20.131" v="5" actId="20577"/>
        <pc:sldMkLst>
          <pc:docMk/>
          <pc:sldMk cId="3607371377" sldId="1063"/>
        </pc:sldMkLst>
        <pc:spChg chg="mod">
          <ac:chgData name="Rautaporras Petteri" userId="81ae4bc9-51ec-4b09-af2d-f08f9486593f" providerId="ADAL" clId="{84005007-F157-4720-89F6-D8CA2309ED4F}" dt="2023-10-29T19:00:20.131" v="5" actId="20577"/>
          <ac:spMkLst>
            <pc:docMk/>
            <pc:sldMk cId="3607371377" sldId="1063"/>
            <ac:spMk id="2" creationId="{50FC3B40-AC30-46E2-BCAD-E388935D70C2}"/>
          </ac:spMkLst>
        </pc:spChg>
      </pc:sldChg>
      <pc:sldChg chg="add">
        <pc:chgData name="Rautaporras Petteri" userId="81ae4bc9-51ec-4b09-af2d-f08f9486593f" providerId="ADAL" clId="{84005007-F157-4720-89F6-D8CA2309ED4F}" dt="2023-10-29T19:05:53.993" v="242"/>
        <pc:sldMkLst>
          <pc:docMk/>
          <pc:sldMk cId="3461487886" sldId="1065"/>
        </pc:sldMkLst>
      </pc:sldChg>
      <pc:sldChg chg="modSp add">
        <pc:chgData name="Rautaporras Petteri" userId="81ae4bc9-51ec-4b09-af2d-f08f9486593f" providerId="ADAL" clId="{84005007-F157-4720-89F6-D8CA2309ED4F}" dt="2023-11-02T06:56:30.353" v="796"/>
        <pc:sldMkLst>
          <pc:docMk/>
          <pc:sldMk cId="2570435169" sldId="1106"/>
        </pc:sldMkLst>
        <pc:graphicFrameChg chg="mod">
          <ac:chgData name="Rautaporras Petteri" userId="81ae4bc9-51ec-4b09-af2d-f08f9486593f" providerId="ADAL" clId="{84005007-F157-4720-89F6-D8CA2309ED4F}" dt="2023-11-02T06:56:30.353" v="796"/>
          <ac:graphicFrameMkLst>
            <pc:docMk/>
            <pc:sldMk cId="2570435169" sldId="1106"/>
            <ac:graphicFrameMk id="9" creationId="{E8600354-AE1F-7EF4-9EEA-D98DB388BE1F}"/>
          </ac:graphicFrameMkLst>
        </pc:graphicFrameChg>
      </pc:sldChg>
      <pc:sldChg chg="modSp mod">
        <pc:chgData name="Rautaporras Petteri" userId="81ae4bc9-51ec-4b09-af2d-f08f9486593f" providerId="ADAL" clId="{84005007-F157-4720-89F6-D8CA2309ED4F}" dt="2023-10-30T10:30:59.930" v="793" actId="20577"/>
        <pc:sldMkLst>
          <pc:docMk/>
          <pc:sldMk cId="2272776827" sldId="1117"/>
        </pc:sldMkLst>
        <pc:spChg chg="mod">
          <ac:chgData name="Rautaporras Petteri" userId="81ae4bc9-51ec-4b09-af2d-f08f9486593f" providerId="ADAL" clId="{84005007-F157-4720-89F6-D8CA2309ED4F}" dt="2023-10-30T10:30:59.930" v="793" actId="20577"/>
          <ac:spMkLst>
            <pc:docMk/>
            <pc:sldMk cId="2272776827" sldId="1117"/>
            <ac:spMk id="2" creationId="{25165083-82DB-4E44-8B62-0436D46FE3CA}"/>
          </ac:spMkLst>
        </pc:spChg>
      </pc:sldChg>
      <pc:sldChg chg="modSp add">
        <pc:chgData name="Rautaporras Petteri" userId="81ae4bc9-51ec-4b09-af2d-f08f9486593f" providerId="ADAL" clId="{84005007-F157-4720-89F6-D8CA2309ED4F}" dt="2023-11-02T06:56:30.792" v="797"/>
        <pc:sldMkLst>
          <pc:docMk/>
          <pc:sldMk cId="3588709971" sldId="1118"/>
        </pc:sldMkLst>
        <pc:graphicFrameChg chg="mod">
          <ac:chgData name="Rautaporras Petteri" userId="81ae4bc9-51ec-4b09-af2d-f08f9486593f" providerId="ADAL" clId="{84005007-F157-4720-89F6-D8CA2309ED4F}" dt="2023-11-02T06:56:30.792" v="797"/>
          <ac:graphicFrameMkLst>
            <pc:docMk/>
            <pc:sldMk cId="3588709971" sldId="1118"/>
            <ac:graphicFrameMk id="9" creationId="{77D08159-59A8-4D26-8835-EADDC01FB2C4}"/>
          </ac:graphicFrameMkLst>
        </pc:graphicFrameChg>
      </pc:sldChg>
      <pc:sldChg chg="del">
        <pc:chgData name="Rautaporras Petteri" userId="81ae4bc9-51ec-4b09-af2d-f08f9486593f" providerId="ADAL" clId="{84005007-F157-4720-89F6-D8CA2309ED4F}" dt="2023-10-29T19:07:28.918" v="254" actId="47"/>
        <pc:sldMkLst>
          <pc:docMk/>
          <pc:sldMk cId="3970922604" sldId="1126"/>
        </pc:sldMkLst>
      </pc:sldChg>
      <pc:sldChg chg="add del ord">
        <pc:chgData name="Rautaporras Petteri" userId="81ae4bc9-51ec-4b09-af2d-f08f9486593f" providerId="ADAL" clId="{84005007-F157-4720-89F6-D8CA2309ED4F}" dt="2023-10-29T19:06:38.973" v="249" actId="47"/>
        <pc:sldMkLst>
          <pc:docMk/>
          <pc:sldMk cId="3005809879" sldId="2076137435"/>
        </pc:sldMkLst>
      </pc:sldChg>
      <pc:sldChg chg="del">
        <pc:chgData name="Rautaporras Petteri" userId="81ae4bc9-51ec-4b09-af2d-f08f9486593f" providerId="ADAL" clId="{84005007-F157-4720-89F6-D8CA2309ED4F}" dt="2023-10-29T19:06:49.779" v="250" actId="47"/>
        <pc:sldMkLst>
          <pc:docMk/>
          <pc:sldMk cId="1445491431" sldId="2076137439"/>
        </pc:sldMkLst>
      </pc:sldChg>
      <pc:sldChg chg="add">
        <pc:chgData name="Rautaporras Petteri" userId="81ae4bc9-51ec-4b09-af2d-f08f9486593f" providerId="ADAL" clId="{84005007-F157-4720-89F6-D8CA2309ED4F}" dt="2023-10-29T19:07:02.247" v="251"/>
        <pc:sldMkLst>
          <pc:docMk/>
          <pc:sldMk cId="3353053294" sldId="2076137457"/>
        </pc:sldMkLst>
      </pc:sldChg>
      <pc:sldChg chg="modSp add">
        <pc:chgData name="Rautaporras Petteri" userId="81ae4bc9-51ec-4b09-af2d-f08f9486593f" providerId="ADAL" clId="{84005007-F157-4720-89F6-D8CA2309ED4F}" dt="2023-11-02T06:56:29.972" v="795"/>
        <pc:sldMkLst>
          <pc:docMk/>
          <pc:sldMk cId="908907755" sldId="2076137459"/>
        </pc:sldMkLst>
        <pc:graphicFrameChg chg="mod">
          <ac:chgData name="Rautaporras Petteri" userId="81ae4bc9-51ec-4b09-af2d-f08f9486593f" providerId="ADAL" clId="{84005007-F157-4720-89F6-D8CA2309ED4F}" dt="2023-11-02T06:56:29.972" v="795"/>
          <ac:graphicFrameMkLst>
            <pc:docMk/>
            <pc:sldMk cId="908907755" sldId="2076137459"/>
            <ac:graphicFrameMk id="11" creationId="{3A23A9AF-CC98-4FBC-A917-DCD4B1F79E91}"/>
          </ac:graphicFrameMkLst>
        </pc:graphicFrameChg>
      </pc:sldChg>
      <pc:sldChg chg="del">
        <pc:chgData name="Rautaporras Petteri" userId="81ae4bc9-51ec-4b09-af2d-f08f9486593f" providerId="ADAL" clId="{84005007-F157-4720-89F6-D8CA2309ED4F}" dt="2023-10-29T19:05:26.665" v="241" actId="47"/>
        <pc:sldMkLst>
          <pc:docMk/>
          <pc:sldMk cId="2265434284" sldId="2076137463"/>
        </pc:sldMkLst>
      </pc:sldChg>
      <pc:sldChg chg="add del mod ord">
        <pc:chgData name="Rautaporras Petteri" userId="81ae4bc9-51ec-4b09-af2d-f08f9486593f" providerId="ADAL" clId="{84005007-F157-4720-89F6-D8CA2309ED4F}" dt="2023-11-02T07:29:56.924" v="801"/>
        <pc:sldMkLst>
          <pc:docMk/>
          <pc:sldMk cId="3938644479" sldId="2076137465"/>
        </pc:sldMkLst>
      </pc:sldChg>
      <pc:sldChg chg="del">
        <pc:chgData name="Rautaporras Petteri" userId="81ae4bc9-51ec-4b09-af2d-f08f9486593f" providerId="ADAL" clId="{84005007-F157-4720-89F6-D8CA2309ED4F}" dt="2023-10-29T19:05:07.683" v="239" actId="47"/>
        <pc:sldMkLst>
          <pc:docMk/>
          <pc:sldMk cId="2919471155" sldId="2147373664"/>
        </pc:sldMkLst>
      </pc:sldChg>
      <pc:sldChg chg="del">
        <pc:chgData name="Rautaporras Petteri" userId="81ae4bc9-51ec-4b09-af2d-f08f9486593f" providerId="ADAL" clId="{84005007-F157-4720-89F6-D8CA2309ED4F}" dt="2023-10-29T19:05:56.932" v="243" actId="47"/>
        <pc:sldMkLst>
          <pc:docMk/>
          <pc:sldMk cId="305399196" sldId="2147373665"/>
        </pc:sldMkLst>
      </pc:sldChg>
      <pc:sldChg chg="del">
        <pc:chgData name="Rautaporras Petteri" userId="81ae4bc9-51ec-4b09-af2d-f08f9486593f" providerId="ADAL" clId="{84005007-F157-4720-89F6-D8CA2309ED4F}" dt="2023-10-29T19:07:03.363" v="252" actId="47"/>
        <pc:sldMkLst>
          <pc:docMk/>
          <pc:sldMk cId="1648175238" sldId="2147373666"/>
        </pc:sldMkLst>
      </pc:sldChg>
      <pc:sldChg chg="modSp del">
        <pc:chgData name="Rautaporras Petteri" userId="81ae4bc9-51ec-4b09-af2d-f08f9486593f" providerId="ADAL" clId="{84005007-F157-4720-89F6-D8CA2309ED4F}" dt="2023-10-29T19:03:54.853" v="230" actId="47"/>
        <pc:sldMkLst>
          <pc:docMk/>
          <pc:sldMk cId="2583770373" sldId="2147373667"/>
        </pc:sldMkLst>
        <pc:graphicFrameChg chg="mod">
          <ac:chgData name="Rautaporras Petteri" userId="81ae4bc9-51ec-4b09-af2d-f08f9486593f" providerId="ADAL" clId="{84005007-F157-4720-89F6-D8CA2309ED4F}" dt="2023-10-29T19:03:38.155" v="223"/>
          <ac:graphicFrameMkLst>
            <pc:docMk/>
            <pc:sldMk cId="2583770373" sldId="2147373667"/>
            <ac:graphicFrameMk id="10" creationId="{F65A80F0-96E3-82B4-5ACD-37077011AA93}"/>
          </ac:graphicFrameMkLst>
        </pc:graphicFrameChg>
      </pc:sldChg>
      <pc:sldChg chg="modSp del">
        <pc:chgData name="Rautaporras Petteri" userId="81ae4bc9-51ec-4b09-af2d-f08f9486593f" providerId="ADAL" clId="{84005007-F157-4720-89F6-D8CA2309ED4F}" dt="2023-10-29T19:03:56.451" v="231" actId="47"/>
        <pc:sldMkLst>
          <pc:docMk/>
          <pc:sldMk cId="1504781730" sldId="2147373668"/>
        </pc:sldMkLst>
        <pc:graphicFrameChg chg="mod">
          <ac:chgData name="Rautaporras Petteri" userId="81ae4bc9-51ec-4b09-af2d-f08f9486593f" providerId="ADAL" clId="{84005007-F157-4720-89F6-D8CA2309ED4F}" dt="2023-10-29T19:03:38.572" v="224"/>
          <ac:graphicFrameMkLst>
            <pc:docMk/>
            <pc:sldMk cId="1504781730" sldId="2147373668"/>
            <ac:graphicFrameMk id="11" creationId="{CF0EDCCF-CD5E-A15A-8B11-B92F0AA9CCDE}"/>
          </ac:graphicFrameMkLst>
        </pc:graphicFrameChg>
      </pc:sldChg>
      <pc:sldChg chg="modSp del">
        <pc:chgData name="Rautaporras Petteri" userId="81ae4bc9-51ec-4b09-af2d-f08f9486593f" providerId="ADAL" clId="{84005007-F157-4720-89F6-D8CA2309ED4F}" dt="2023-10-29T19:03:57.925" v="232" actId="47"/>
        <pc:sldMkLst>
          <pc:docMk/>
          <pc:sldMk cId="3575696634" sldId="2147373669"/>
        </pc:sldMkLst>
        <pc:graphicFrameChg chg="mod">
          <ac:chgData name="Rautaporras Petteri" userId="81ae4bc9-51ec-4b09-af2d-f08f9486593f" providerId="ADAL" clId="{84005007-F157-4720-89F6-D8CA2309ED4F}" dt="2023-10-29T19:03:38.950" v="225"/>
          <ac:graphicFrameMkLst>
            <pc:docMk/>
            <pc:sldMk cId="3575696634" sldId="2147373669"/>
            <ac:graphicFrameMk id="11" creationId="{8AB57797-93EC-9272-1DF9-F961978D06FB}"/>
          </ac:graphicFrameMkLst>
        </pc:graphicFrameChg>
      </pc:sldChg>
      <pc:sldChg chg="modSp del">
        <pc:chgData name="Rautaporras Petteri" userId="81ae4bc9-51ec-4b09-af2d-f08f9486593f" providerId="ADAL" clId="{84005007-F157-4720-89F6-D8CA2309ED4F}" dt="2023-10-29T19:04:18.710" v="234" actId="47"/>
        <pc:sldMkLst>
          <pc:docMk/>
          <pc:sldMk cId="3312502672" sldId="2147373670"/>
        </pc:sldMkLst>
        <pc:graphicFrameChg chg="mod">
          <ac:chgData name="Rautaporras Petteri" userId="81ae4bc9-51ec-4b09-af2d-f08f9486593f" providerId="ADAL" clId="{84005007-F157-4720-89F6-D8CA2309ED4F}" dt="2023-10-29T19:03:39.401" v="226"/>
          <ac:graphicFrameMkLst>
            <pc:docMk/>
            <pc:sldMk cId="3312502672" sldId="2147373670"/>
            <ac:graphicFrameMk id="12" creationId="{D480E824-4F97-2FAE-0E6F-B9EE5752BD03}"/>
          </ac:graphicFrameMkLst>
        </pc:graphicFrameChg>
      </pc:sldChg>
      <pc:sldChg chg="modSp">
        <pc:chgData name="Rautaporras Petteri" userId="81ae4bc9-51ec-4b09-af2d-f08f9486593f" providerId="ADAL" clId="{84005007-F157-4720-89F6-D8CA2309ED4F}" dt="2023-11-02T06:56:32.339" v="799"/>
        <pc:sldMkLst>
          <pc:docMk/>
          <pc:sldMk cId="2885559640" sldId="2147373671"/>
        </pc:sldMkLst>
        <pc:graphicFrameChg chg="mod">
          <ac:chgData name="Rautaporras Petteri" userId="81ae4bc9-51ec-4b09-af2d-f08f9486593f" providerId="ADAL" clId="{84005007-F157-4720-89F6-D8CA2309ED4F}" dt="2023-11-02T06:56:32.339" v="799"/>
          <ac:graphicFrameMkLst>
            <pc:docMk/>
            <pc:sldMk cId="2885559640" sldId="2147373671"/>
            <ac:graphicFrameMk id="10" creationId="{7A901C42-5911-8378-F9AA-A1B55336AE12}"/>
          </ac:graphicFrameMkLst>
        </pc:graphicFrameChg>
      </pc:sldChg>
      <pc:sldChg chg="add">
        <pc:chgData name="Rautaporras Petteri" userId="81ae4bc9-51ec-4b09-af2d-f08f9486593f" providerId="ADAL" clId="{84005007-F157-4720-89F6-D8CA2309ED4F}" dt="2023-10-29T19:06:18.374" v="244"/>
        <pc:sldMkLst>
          <pc:docMk/>
          <pc:sldMk cId="2090115045" sldId="2147373672"/>
        </pc:sldMkLst>
      </pc:sldChg>
      <pc:sldChg chg="modSp del">
        <pc:chgData name="Rautaporras Petteri" userId="81ae4bc9-51ec-4b09-af2d-f08f9486593f" providerId="ADAL" clId="{84005007-F157-4720-89F6-D8CA2309ED4F}" dt="2023-10-29T19:04:55.563" v="237" actId="47"/>
        <pc:sldMkLst>
          <pc:docMk/>
          <pc:sldMk cId="3458062843" sldId="2147373672"/>
        </pc:sldMkLst>
        <pc:graphicFrameChg chg="mod">
          <ac:chgData name="Rautaporras Petteri" userId="81ae4bc9-51ec-4b09-af2d-f08f9486593f" providerId="ADAL" clId="{84005007-F157-4720-89F6-D8CA2309ED4F}" dt="2023-10-29T19:03:40.590" v="228"/>
          <ac:graphicFrameMkLst>
            <pc:docMk/>
            <pc:sldMk cId="3458062843" sldId="2147373672"/>
            <ac:graphicFrameMk id="15" creationId="{9C85309B-5FF5-015D-58EC-467227AC6F3F}"/>
          </ac:graphicFrameMkLst>
        </pc:graphicFrameChg>
      </pc:sldChg>
      <pc:sldChg chg="add">
        <pc:chgData name="Rautaporras Petteri" userId="81ae4bc9-51ec-4b09-af2d-f08f9486593f" providerId="ADAL" clId="{84005007-F157-4720-89F6-D8CA2309ED4F}" dt="2023-10-29T19:06:18.374" v="244"/>
        <pc:sldMkLst>
          <pc:docMk/>
          <pc:sldMk cId="3438156965" sldId="2147373673"/>
        </pc:sldMkLst>
      </pc:sldChg>
      <pc:sldChg chg="modSp add mod">
        <pc:chgData name="Rautaporras Petteri" userId="81ae4bc9-51ec-4b09-af2d-f08f9486593f" providerId="ADAL" clId="{84005007-F157-4720-89F6-D8CA2309ED4F}" dt="2023-10-30T10:31:08.714" v="794" actId="20577"/>
        <pc:sldMkLst>
          <pc:docMk/>
          <pc:sldMk cId="3051051204" sldId="2147373684"/>
        </pc:sldMkLst>
        <pc:spChg chg="mod">
          <ac:chgData name="Rautaporras Petteri" userId="81ae4bc9-51ec-4b09-af2d-f08f9486593f" providerId="ADAL" clId="{84005007-F157-4720-89F6-D8CA2309ED4F}" dt="2023-10-30T10:31:08.714" v="794" actId="20577"/>
          <ac:spMkLst>
            <pc:docMk/>
            <pc:sldMk cId="3051051204" sldId="2147373684"/>
            <ac:spMk id="6" creationId="{438E4283-469C-4E61-9967-BB1E108BD8A6}"/>
          </ac:spMkLst>
        </pc:spChg>
      </pc:sldChg>
      <pc:sldChg chg="add del">
        <pc:chgData name="Rautaporras Petteri" userId="81ae4bc9-51ec-4b09-af2d-f08f9486593f" providerId="ADAL" clId="{84005007-F157-4720-89F6-D8CA2309ED4F}" dt="2023-10-30T06:43:00.791" v="788" actId="47"/>
        <pc:sldMkLst>
          <pc:docMk/>
          <pc:sldMk cId="1908786413" sldId="2147373685"/>
        </pc:sldMkLst>
      </pc:sldChg>
    </pc:docChg>
  </pc:docChgLst>
  <pc:docChgLst>
    <pc:chgData name="Emaus Katriina" userId="e28635f8-d800-42ff-a913-92d375f1fb60" providerId="ADAL" clId="{51F04C4D-31F0-4FF7-A6AF-A65EC5C812D4}"/>
    <pc:docChg chg="delSld">
      <pc:chgData name="Emaus Katriina" userId="e28635f8-d800-42ff-a913-92d375f1fb60" providerId="ADAL" clId="{51F04C4D-31F0-4FF7-A6AF-A65EC5C812D4}" dt="2024-02-06T15:10:47.081" v="0" actId="47"/>
      <pc:docMkLst>
        <pc:docMk/>
      </pc:docMkLst>
      <pc:sldChg chg="del">
        <pc:chgData name="Emaus Katriina" userId="e28635f8-d800-42ff-a913-92d375f1fb60" providerId="ADAL" clId="{51F04C4D-31F0-4FF7-A6AF-A65EC5C812D4}" dt="2024-02-06T15:10:47.081" v="0" actId="47"/>
        <pc:sldMkLst>
          <pc:docMk/>
          <pc:sldMk cId="2932157628" sldId="2076137464"/>
        </pc:sldMkLst>
      </pc:sldChg>
    </pc:docChg>
  </pc:docChgLst>
  <pc:docChgLst>
    <pc:chgData name="Hirvola Jaakko" userId="S::jaakko.hirvola@teknologiateollisuus.fi::145385d2-4adc-415f-b746-3386f009d7e8" providerId="AD" clId="Web-{674C47C1-E0AF-2159-AF53-D864F9736654}"/>
    <pc:docChg chg="sldOrd">
      <pc:chgData name="Hirvola Jaakko" userId="S::jaakko.hirvola@teknologiateollisuus.fi::145385d2-4adc-415f-b746-3386f009d7e8" providerId="AD" clId="Web-{674C47C1-E0AF-2159-AF53-D864F9736654}" dt="2023-08-10T06:54:49.233" v="2"/>
      <pc:docMkLst>
        <pc:docMk/>
      </pc:docMkLst>
      <pc:sldChg chg="ord">
        <pc:chgData name="Hirvola Jaakko" userId="S::jaakko.hirvola@teknologiateollisuus.fi::145385d2-4adc-415f-b746-3386f009d7e8" providerId="AD" clId="Web-{674C47C1-E0AF-2159-AF53-D864F9736654}" dt="2023-08-10T06:54:49.233" v="2"/>
        <pc:sldMkLst>
          <pc:docMk/>
          <pc:sldMk cId="2573167509" sldId="1104"/>
        </pc:sldMkLst>
      </pc:sldChg>
      <pc:sldChg chg="ord">
        <pc:chgData name="Hirvola Jaakko" userId="S::jaakko.hirvola@teknologiateollisuus.fi::145385d2-4adc-415f-b746-3386f009d7e8" providerId="AD" clId="Web-{674C47C1-E0AF-2159-AF53-D864F9736654}" dt="2023-08-10T06:54:44.530" v="1"/>
        <pc:sldMkLst>
          <pc:docMk/>
          <pc:sldMk cId="2583770373" sldId="2147373667"/>
        </pc:sldMkLst>
      </pc:sldChg>
      <pc:sldChg chg="ord">
        <pc:chgData name="Hirvola Jaakko" userId="S::jaakko.hirvola@teknologiateollisuus.fi::145385d2-4adc-415f-b746-3386f009d7e8" providerId="AD" clId="Web-{674C47C1-E0AF-2159-AF53-D864F9736654}" dt="2023-08-10T06:54:29.577" v="0"/>
        <pc:sldMkLst>
          <pc:docMk/>
          <pc:sldMk cId="3575696634" sldId="2147373669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Suhdannetilanne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Taul1!$A$14:$A$81</c:f>
              <c:strCache>
                <c:ptCount val="65"/>
                <c:pt idx="0">
                  <c:v>2008.1</c:v>
                </c:pt>
                <c:pt idx="1">
                  <c:v>2008.4</c:v>
                </c:pt>
                <c:pt idx="2">
                  <c:v>2008.7</c:v>
                </c:pt>
                <c:pt idx="3">
                  <c:v>2008.10</c:v>
                </c:pt>
                <c:pt idx="4">
                  <c:v>2009.1</c:v>
                </c:pt>
                <c:pt idx="5">
                  <c:v>2009.4</c:v>
                </c:pt>
                <c:pt idx="6">
                  <c:v>2009.7</c:v>
                </c:pt>
                <c:pt idx="7">
                  <c:v>2009.10</c:v>
                </c:pt>
                <c:pt idx="8">
                  <c:v>2010.1</c:v>
                </c:pt>
                <c:pt idx="9">
                  <c:v>2010.4</c:v>
                </c:pt>
                <c:pt idx="10">
                  <c:v>2010.7</c:v>
                </c:pt>
                <c:pt idx="11">
                  <c:v>2010.10</c:v>
                </c:pt>
                <c:pt idx="12">
                  <c:v>2011.1</c:v>
                </c:pt>
                <c:pt idx="13">
                  <c:v>2011.4</c:v>
                </c:pt>
                <c:pt idx="14">
                  <c:v>2011.7</c:v>
                </c:pt>
                <c:pt idx="15">
                  <c:v>2011.10</c:v>
                </c:pt>
                <c:pt idx="16">
                  <c:v>2012.1</c:v>
                </c:pt>
                <c:pt idx="17">
                  <c:v>2012.4</c:v>
                </c:pt>
                <c:pt idx="18">
                  <c:v>2012.7</c:v>
                </c:pt>
                <c:pt idx="19">
                  <c:v>2012.10</c:v>
                </c:pt>
                <c:pt idx="20">
                  <c:v>2013.1</c:v>
                </c:pt>
                <c:pt idx="21">
                  <c:v>2013.4</c:v>
                </c:pt>
                <c:pt idx="22">
                  <c:v>2013.7</c:v>
                </c:pt>
                <c:pt idx="23">
                  <c:v>2013.10</c:v>
                </c:pt>
                <c:pt idx="24">
                  <c:v>2014.1</c:v>
                </c:pt>
                <c:pt idx="25">
                  <c:v>2014.4</c:v>
                </c:pt>
                <c:pt idx="26">
                  <c:v>2014.7</c:v>
                </c:pt>
                <c:pt idx="27">
                  <c:v>2014.10</c:v>
                </c:pt>
                <c:pt idx="28">
                  <c:v>2015.1</c:v>
                </c:pt>
                <c:pt idx="29">
                  <c:v>2015.4</c:v>
                </c:pt>
                <c:pt idx="30">
                  <c:v>2015.7</c:v>
                </c:pt>
                <c:pt idx="31">
                  <c:v>2015.10</c:v>
                </c:pt>
                <c:pt idx="32">
                  <c:v>2016.1</c:v>
                </c:pt>
                <c:pt idx="33">
                  <c:v>2016.4</c:v>
                </c:pt>
                <c:pt idx="34">
                  <c:v>2016.7</c:v>
                </c:pt>
                <c:pt idx="35">
                  <c:v>2016.10</c:v>
                </c:pt>
                <c:pt idx="36">
                  <c:v>2017.1</c:v>
                </c:pt>
                <c:pt idx="37">
                  <c:v>2017.4</c:v>
                </c:pt>
                <c:pt idx="38">
                  <c:v>2017.7</c:v>
                </c:pt>
                <c:pt idx="39">
                  <c:v>2017.10</c:v>
                </c:pt>
                <c:pt idx="40">
                  <c:v>2018.1</c:v>
                </c:pt>
                <c:pt idx="41">
                  <c:v>2018.4</c:v>
                </c:pt>
                <c:pt idx="42">
                  <c:v>2018.7</c:v>
                </c:pt>
                <c:pt idx="43">
                  <c:v>2018.10</c:v>
                </c:pt>
                <c:pt idx="44">
                  <c:v>2019.1</c:v>
                </c:pt>
                <c:pt idx="45">
                  <c:v>2019.4</c:v>
                </c:pt>
                <c:pt idx="46">
                  <c:v>2019.7</c:v>
                </c:pt>
                <c:pt idx="47">
                  <c:v>2019.10</c:v>
                </c:pt>
                <c:pt idx="48">
                  <c:v>2020.1</c:v>
                </c:pt>
                <c:pt idx="49">
                  <c:v>2020.4</c:v>
                </c:pt>
                <c:pt idx="50">
                  <c:v>2020.7</c:v>
                </c:pt>
                <c:pt idx="51">
                  <c:v>2020.10</c:v>
                </c:pt>
                <c:pt idx="52">
                  <c:v>2021.1</c:v>
                </c:pt>
                <c:pt idx="53">
                  <c:v>2021.4</c:v>
                </c:pt>
                <c:pt idx="54">
                  <c:v>2021.7</c:v>
                </c:pt>
                <c:pt idx="55">
                  <c:v>2021.10</c:v>
                </c:pt>
                <c:pt idx="56">
                  <c:v>2022.1</c:v>
                </c:pt>
                <c:pt idx="57">
                  <c:v>2022.4</c:v>
                </c:pt>
                <c:pt idx="58">
                  <c:v>2022.7</c:v>
                </c:pt>
                <c:pt idx="59">
                  <c:v>2022.10</c:v>
                </c:pt>
                <c:pt idx="60">
                  <c:v>2023.1</c:v>
                </c:pt>
                <c:pt idx="61">
                  <c:v>2023.4</c:v>
                </c:pt>
                <c:pt idx="62">
                  <c:v>2023.7</c:v>
                </c:pt>
                <c:pt idx="63">
                  <c:v>2023.10</c:v>
                </c:pt>
                <c:pt idx="64">
                  <c:v>2024.1</c:v>
                </c:pt>
              </c:strCache>
            </c:strRef>
          </c:cat>
          <c:val>
            <c:numRef>
              <c:f>Taul1!$B$14:$B$81</c:f>
              <c:numCache>
                <c:formatCode>General</c:formatCode>
                <c:ptCount val="68"/>
                <c:pt idx="0">
                  <c:v>29.9</c:v>
                </c:pt>
                <c:pt idx="1">
                  <c:v>18.600000000000001</c:v>
                </c:pt>
                <c:pt idx="2">
                  <c:v>10</c:v>
                </c:pt>
                <c:pt idx="3">
                  <c:v>-12.3</c:v>
                </c:pt>
                <c:pt idx="4">
                  <c:v>-50.1</c:v>
                </c:pt>
                <c:pt idx="5">
                  <c:v>-68.7</c:v>
                </c:pt>
                <c:pt idx="6">
                  <c:v>-65.5</c:v>
                </c:pt>
                <c:pt idx="7">
                  <c:v>-66</c:v>
                </c:pt>
                <c:pt idx="8">
                  <c:v>-57.1</c:v>
                </c:pt>
                <c:pt idx="9">
                  <c:v>-32.799999999999898</c:v>
                </c:pt>
                <c:pt idx="10">
                  <c:v>-5.2</c:v>
                </c:pt>
                <c:pt idx="11">
                  <c:v>-8</c:v>
                </c:pt>
                <c:pt idx="12">
                  <c:v>-7.2999999999999901</c:v>
                </c:pt>
                <c:pt idx="13">
                  <c:v>6.2</c:v>
                </c:pt>
                <c:pt idx="14">
                  <c:v>4.2</c:v>
                </c:pt>
                <c:pt idx="15">
                  <c:v>-17.100000000000001</c:v>
                </c:pt>
                <c:pt idx="16">
                  <c:v>-22.5</c:v>
                </c:pt>
                <c:pt idx="17">
                  <c:v>-18.600000000000001</c:v>
                </c:pt>
                <c:pt idx="18">
                  <c:v>-8.8000000000000007</c:v>
                </c:pt>
                <c:pt idx="19">
                  <c:v>-31.6999999999999</c:v>
                </c:pt>
                <c:pt idx="20">
                  <c:v>-35.799999999999898</c:v>
                </c:pt>
                <c:pt idx="21">
                  <c:v>-35.700000000000003</c:v>
                </c:pt>
                <c:pt idx="22">
                  <c:v>-29.5</c:v>
                </c:pt>
                <c:pt idx="23">
                  <c:v>-44.6</c:v>
                </c:pt>
                <c:pt idx="24">
                  <c:v>-31</c:v>
                </c:pt>
                <c:pt idx="25">
                  <c:v>-20.899999999999899</c:v>
                </c:pt>
                <c:pt idx="26">
                  <c:v>-18.6999999999999</c:v>
                </c:pt>
                <c:pt idx="27">
                  <c:v>-29.5</c:v>
                </c:pt>
                <c:pt idx="28">
                  <c:v>-32</c:v>
                </c:pt>
                <c:pt idx="29">
                  <c:v>-26.1999999999999</c:v>
                </c:pt>
                <c:pt idx="30">
                  <c:v>-32.1</c:v>
                </c:pt>
                <c:pt idx="31">
                  <c:v>-31.3</c:v>
                </c:pt>
                <c:pt idx="32">
                  <c:v>-28.8</c:v>
                </c:pt>
                <c:pt idx="33">
                  <c:v>-15.8</c:v>
                </c:pt>
                <c:pt idx="34">
                  <c:v>-21</c:v>
                </c:pt>
                <c:pt idx="35">
                  <c:v>-17.899999999999899</c:v>
                </c:pt>
                <c:pt idx="36">
                  <c:v>-5.9</c:v>
                </c:pt>
                <c:pt idx="37">
                  <c:v>14.2</c:v>
                </c:pt>
                <c:pt idx="38">
                  <c:v>17.2</c:v>
                </c:pt>
                <c:pt idx="39">
                  <c:v>25.2</c:v>
                </c:pt>
                <c:pt idx="40">
                  <c:v>24.7</c:v>
                </c:pt>
                <c:pt idx="41">
                  <c:v>33.9</c:v>
                </c:pt>
                <c:pt idx="42">
                  <c:v>38.299999999999997</c:v>
                </c:pt>
                <c:pt idx="43">
                  <c:v>35.1</c:v>
                </c:pt>
                <c:pt idx="44">
                  <c:v>16.899999999999999</c:v>
                </c:pt>
                <c:pt idx="45">
                  <c:v>12.4</c:v>
                </c:pt>
                <c:pt idx="46">
                  <c:v>6.2</c:v>
                </c:pt>
                <c:pt idx="47">
                  <c:v>-6</c:v>
                </c:pt>
                <c:pt idx="48">
                  <c:v>-18.1999999999999</c:v>
                </c:pt>
                <c:pt idx="49">
                  <c:v>-32.399999999999899</c:v>
                </c:pt>
                <c:pt idx="50">
                  <c:v>-43.799999999999898</c:v>
                </c:pt>
                <c:pt idx="51">
                  <c:v>-41.399999999999899</c:v>
                </c:pt>
                <c:pt idx="52">
                  <c:v>-14.9</c:v>
                </c:pt>
                <c:pt idx="53">
                  <c:v>11.8</c:v>
                </c:pt>
                <c:pt idx="54">
                  <c:v>37.9</c:v>
                </c:pt>
                <c:pt idx="55">
                  <c:v>36.1</c:v>
                </c:pt>
                <c:pt idx="56">
                  <c:v>41.7</c:v>
                </c:pt>
                <c:pt idx="57">
                  <c:v>27.4</c:v>
                </c:pt>
                <c:pt idx="58">
                  <c:v>16.899999999999999</c:v>
                </c:pt>
                <c:pt idx="59">
                  <c:v>-0.9</c:v>
                </c:pt>
                <c:pt idx="60">
                  <c:v>-13.9</c:v>
                </c:pt>
                <c:pt idx="61">
                  <c:v>-16.8</c:v>
                </c:pt>
                <c:pt idx="62">
                  <c:v>-24.2</c:v>
                </c:pt>
                <c:pt idx="63">
                  <c:v>-44.8</c:v>
                </c:pt>
                <c:pt idx="64">
                  <c:v>-49.6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AC0-4485-96DF-FCA42B477D5C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Suhdannenäkymät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Taul1!$A$14:$A$81</c:f>
              <c:strCache>
                <c:ptCount val="65"/>
                <c:pt idx="0">
                  <c:v>2008.1</c:v>
                </c:pt>
                <c:pt idx="1">
                  <c:v>2008.4</c:v>
                </c:pt>
                <c:pt idx="2">
                  <c:v>2008.7</c:v>
                </c:pt>
                <c:pt idx="3">
                  <c:v>2008.10</c:v>
                </c:pt>
                <c:pt idx="4">
                  <c:v>2009.1</c:v>
                </c:pt>
                <c:pt idx="5">
                  <c:v>2009.4</c:v>
                </c:pt>
                <c:pt idx="6">
                  <c:v>2009.7</c:v>
                </c:pt>
                <c:pt idx="7">
                  <c:v>2009.10</c:v>
                </c:pt>
                <c:pt idx="8">
                  <c:v>2010.1</c:v>
                </c:pt>
                <c:pt idx="9">
                  <c:v>2010.4</c:v>
                </c:pt>
                <c:pt idx="10">
                  <c:v>2010.7</c:v>
                </c:pt>
                <c:pt idx="11">
                  <c:v>2010.10</c:v>
                </c:pt>
                <c:pt idx="12">
                  <c:v>2011.1</c:v>
                </c:pt>
                <c:pt idx="13">
                  <c:v>2011.4</c:v>
                </c:pt>
                <c:pt idx="14">
                  <c:v>2011.7</c:v>
                </c:pt>
                <c:pt idx="15">
                  <c:v>2011.10</c:v>
                </c:pt>
                <c:pt idx="16">
                  <c:v>2012.1</c:v>
                </c:pt>
                <c:pt idx="17">
                  <c:v>2012.4</c:v>
                </c:pt>
                <c:pt idx="18">
                  <c:v>2012.7</c:v>
                </c:pt>
                <c:pt idx="19">
                  <c:v>2012.10</c:v>
                </c:pt>
                <c:pt idx="20">
                  <c:v>2013.1</c:v>
                </c:pt>
                <c:pt idx="21">
                  <c:v>2013.4</c:v>
                </c:pt>
                <c:pt idx="22">
                  <c:v>2013.7</c:v>
                </c:pt>
                <c:pt idx="23">
                  <c:v>2013.10</c:v>
                </c:pt>
                <c:pt idx="24">
                  <c:v>2014.1</c:v>
                </c:pt>
                <c:pt idx="25">
                  <c:v>2014.4</c:v>
                </c:pt>
                <c:pt idx="26">
                  <c:v>2014.7</c:v>
                </c:pt>
                <c:pt idx="27">
                  <c:v>2014.10</c:v>
                </c:pt>
                <c:pt idx="28">
                  <c:v>2015.1</c:v>
                </c:pt>
                <c:pt idx="29">
                  <c:v>2015.4</c:v>
                </c:pt>
                <c:pt idx="30">
                  <c:v>2015.7</c:v>
                </c:pt>
                <c:pt idx="31">
                  <c:v>2015.10</c:v>
                </c:pt>
                <c:pt idx="32">
                  <c:v>2016.1</c:v>
                </c:pt>
                <c:pt idx="33">
                  <c:v>2016.4</c:v>
                </c:pt>
                <c:pt idx="34">
                  <c:v>2016.7</c:v>
                </c:pt>
                <c:pt idx="35">
                  <c:v>2016.10</c:v>
                </c:pt>
                <c:pt idx="36">
                  <c:v>2017.1</c:v>
                </c:pt>
                <c:pt idx="37">
                  <c:v>2017.4</c:v>
                </c:pt>
                <c:pt idx="38">
                  <c:v>2017.7</c:v>
                </c:pt>
                <c:pt idx="39">
                  <c:v>2017.10</c:v>
                </c:pt>
                <c:pt idx="40">
                  <c:v>2018.1</c:v>
                </c:pt>
                <c:pt idx="41">
                  <c:v>2018.4</c:v>
                </c:pt>
                <c:pt idx="42">
                  <c:v>2018.7</c:v>
                </c:pt>
                <c:pt idx="43">
                  <c:v>2018.10</c:v>
                </c:pt>
                <c:pt idx="44">
                  <c:v>2019.1</c:v>
                </c:pt>
                <c:pt idx="45">
                  <c:v>2019.4</c:v>
                </c:pt>
                <c:pt idx="46">
                  <c:v>2019.7</c:v>
                </c:pt>
                <c:pt idx="47">
                  <c:v>2019.10</c:v>
                </c:pt>
                <c:pt idx="48">
                  <c:v>2020.1</c:v>
                </c:pt>
                <c:pt idx="49">
                  <c:v>2020.4</c:v>
                </c:pt>
                <c:pt idx="50">
                  <c:v>2020.7</c:v>
                </c:pt>
                <c:pt idx="51">
                  <c:v>2020.10</c:v>
                </c:pt>
                <c:pt idx="52">
                  <c:v>2021.1</c:v>
                </c:pt>
                <c:pt idx="53">
                  <c:v>2021.4</c:v>
                </c:pt>
                <c:pt idx="54">
                  <c:v>2021.7</c:v>
                </c:pt>
                <c:pt idx="55">
                  <c:v>2021.10</c:v>
                </c:pt>
                <c:pt idx="56">
                  <c:v>2022.1</c:v>
                </c:pt>
                <c:pt idx="57">
                  <c:v>2022.4</c:v>
                </c:pt>
                <c:pt idx="58">
                  <c:v>2022.7</c:v>
                </c:pt>
                <c:pt idx="59">
                  <c:v>2022.10</c:v>
                </c:pt>
                <c:pt idx="60">
                  <c:v>2023.1</c:v>
                </c:pt>
                <c:pt idx="61">
                  <c:v>2023.4</c:v>
                </c:pt>
                <c:pt idx="62">
                  <c:v>2023.7</c:v>
                </c:pt>
                <c:pt idx="63">
                  <c:v>2023.10</c:v>
                </c:pt>
                <c:pt idx="64">
                  <c:v>2024.1</c:v>
                </c:pt>
              </c:strCache>
            </c:strRef>
          </c:cat>
          <c:val>
            <c:numRef>
              <c:f>Taul1!$C$14:$C$81</c:f>
              <c:numCache>
                <c:formatCode>General</c:formatCode>
                <c:ptCount val="68"/>
                <c:pt idx="0">
                  <c:v>-3.6</c:v>
                </c:pt>
                <c:pt idx="1">
                  <c:v>-9</c:v>
                </c:pt>
                <c:pt idx="2">
                  <c:v>-25.5</c:v>
                </c:pt>
                <c:pt idx="3">
                  <c:v>-40.799999999999898</c:v>
                </c:pt>
                <c:pt idx="4">
                  <c:v>-42.399999999999899</c:v>
                </c:pt>
                <c:pt idx="5">
                  <c:v>-27.1999999999999</c:v>
                </c:pt>
                <c:pt idx="6">
                  <c:v>-19.3</c:v>
                </c:pt>
                <c:pt idx="7">
                  <c:v>-7</c:v>
                </c:pt>
                <c:pt idx="8">
                  <c:v>13.4</c:v>
                </c:pt>
                <c:pt idx="9">
                  <c:v>31.1</c:v>
                </c:pt>
                <c:pt idx="10">
                  <c:v>13.8</c:v>
                </c:pt>
                <c:pt idx="11">
                  <c:v>10.9</c:v>
                </c:pt>
                <c:pt idx="12">
                  <c:v>20.2</c:v>
                </c:pt>
                <c:pt idx="13">
                  <c:v>26.1</c:v>
                </c:pt>
                <c:pt idx="14">
                  <c:v>10.199999999999999</c:v>
                </c:pt>
                <c:pt idx="15">
                  <c:v>-30.1999999999999</c:v>
                </c:pt>
                <c:pt idx="16">
                  <c:v>-15.4</c:v>
                </c:pt>
                <c:pt idx="17">
                  <c:v>7.9</c:v>
                </c:pt>
                <c:pt idx="18">
                  <c:v>-4.5</c:v>
                </c:pt>
                <c:pt idx="19">
                  <c:v>-33</c:v>
                </c:pt>
                <c:pt idx="20">
                  <c:v>-12</c:v>
                </c:pt>
                <c:pt idx="21">
                  <c:v>1.8</c:v>
                </c:pt>
                <c:pt idx="22">
                  <c:v>-9</c:v>
                </c:pt>
                <c:pt idx="23">
                  <c:v>-8.6999999999999904</c:v>
                </c:pt>
                <c:pt idx="24">
                  <c:v>-7.5999999999999899</c:v>
                </c:pt>
                <c:pt idx="25">
                  <c:v>0.8</c:v>
                </c:pt>
                <c:pt idx="26">
                  <c:v>-1.8999999999999899</c:v>
                </c:pt>
                <c:pt idx="27">
                  <c:v>-12.6999999999999</c:v>
                </c:pt>
                <c:pt idx="28">
                  <c:v>-5.4</c:v>
                </c:pt>
                <c:pt idx="29">
                  <c:v>2.6</c:v>
                </c:pt>
                <c:pt idx="30">
                  <c:v>-3.1</c:v>
                </c:pt>
                <c:pt idx="31">
                  <c:v>-3.3999999999999901</c:v>
                </c:pt>
                <c:pt idx="32">
                  <c:v>2.5</c:v>
                </c:pt>
                <c:pt idx="33">
                  <c:v>4.5</c:v>
                </c:pt>
                <c:pt idx="34">
                  <c:v>-5.5</c:v>
                </c:pt>
                <c:pt idx="35">
                  <c:v>-0.5</c:v>
                </c:pt>
                <c:pt idx="36">
                  <c:v>7.9</c:v>
                </c:pt>
                <c:pt idx="37">
                  <c:v>12.8</c:v>
                </c:pt>
                <c:pt idx="38">
                  <c:v>9.9</c:v>
                </c:pt>
                <c:pt idx="39">
                  <c:v>18.3</c:v>
                </c:pt>
                <c:pt idx="40">
                  <c:v>17.8</c:v>
                </c:pt>
                <c:pt idx="41">
                  <c:v>17.3</c:v>
                </c:pt>
                <c:pt idx="42">
                  <c:v>12</c:v>
                </c:pt>
                <c:pt idx="43">
                  <c:v>-3.5</c:v>
                </c:pt>
                <c:pt idx="44">
                  <c:v>-10.1</c:v>
                </c:pt>
                <c:pt idx="45">
                  <c:v>-7.2</c:v>
                </c:pt>
                <c:pt idx="46">
                  <c:v>-11.1</c:v>
                </c:pt>
                <c:pt idx="47">
                  <c:v>-28.3</c:v>
                </c:pt>
                <c:pt idx="48">
                  <c:v>-15.6</c:v>
                </c:pt>
                <c:pt idx="49">
                  <c:v>-48.399999999999899</c:v>
                </c:pt>
                <c:pt idx="50">
                  <c:v>-18.600000000000001</c:v>
                </c:pt>
                <c:pt idx="51">
                  <c:v>-16.1999999999999</c:v>
                </c:pt>
                <c:pt idx="52">
                  <c:v>8.9</c:v>
                </c:pt>
                <c:pt idx="53">
                  <c:v>20</c:v>
                </c:pt>
                <c:pt idx="54">
                  <c:v>16.5</c:v>
                </c:pt>
                <c:pt idx="55">
                  <c:v>3.3</c:v>
                </c:pt>
                <c:pt idx="56">
                  <c:v>3</c:v>
                </c:pt>
                <c:pt idx="57">
                  <c:v>-16</c:v>
                </c:pt>
                <c:pt idx="58">
                  <c:v>-23.5</c:v>
                </c:pt>
                <c:pt idx="59">
                  <c:v>-37.1</c:v>
                </c:pt>
                <c:pt idx="60">
                  <c:v>-25.4</c:v>
                </c:pt>
                <c:pt idx="61">
                  <c:v>-20.6</c:v>
                </c:pt>
                <c:pt idx="62">
                  <c:v>-29.2</c:v>
                </c:pt>
                <c:pt idx="63">
                  <c:v>-34.700000000000003</c:v>
                </c:pt>
                <c:pt idx="64">
                  <c:v>-14.2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AC0-4485-96DF-FCA42B477D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3954368"/>
        <c:axId val="323968928"/>
      </c:lineChart>
      <c:catAx>
        <c:axId val="32395436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23968928"/>
        <c:crosses val="autoZero"/>
        <c:auto val="1"/>
        <c:lblAlgn val="ctr"/>
        <c:lblOffset val="100"/>
        <c:tickMarkSkip val="4"/>
        <c:noMultiLvlLbl val="0"/>
      </c:catAx>
      <c:valAx>
        <c:axId val="323968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23954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en-US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1600" b="1">
                <a:solidFill>
                  <a:srgbClr val="000000"/>
                </a:solidFill>
              </a:defRPr>
            </a:pPr>
            <a:r>
              <a:rPr lang="en-US" sz="1050" b="0" err="1">
                <a:solidFill>
                  <a:srgbClr val="000000"/>
                </a:solidFill>
              </a:rPr>
              <a:t>Saldoluku</a:t>
            </a:r>
            <a:r>
              <a:rPr lang="en-US" sz="1050" b="0">
                <a:solidFill>
                  <a:srgbClr val="000000"/>
                </a:solidFill>
              </a:rPr>
              <a:t> </a:t>
            </a:r>
          </a:p>
        </c:rich>
      </c:tx>
      <c:layout>
        <c:manualLayout>
          <c:xMode val="edge"/>
          <c:yMode val="edge"/>
          <c:x val="0.83393685891420211"/>
          <c:y val="6.094709290890660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4674120615740283E-2"/>
          <c:y val="3.5687247530145093E-2"/>
          <c:w val="0.93307819253678703"/>
          <c:h val="0.93088245034184414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Saldoluku</c:v>
                </c:pt>
              </c:strCache>
            </c:strRef>
          </c:tx>
          <c:spPr>
            <a:ln w="41275"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Taul1!$A$2:$A$71</c:f>
              <c:strCache>
                <c:ptCount val="66"/>
                <c:pt idx="1">
                  <c:v>08(1)</c:v>
                </c:pt>
                <c:pt idx="2">
                  <c:v>08(4)</c:v>
                </c:pt>
                <c:pt idx="3">
                  <c:v>08(7)</c:v>
                </c:pt>
                <c:pt idx="4">
                  <c:v>08(10)</c:v>
                </c:pt>
                <c:pt idx="5">
                  <c:v>09(1)</c:v>
                </c:pt>
                <c:pt idx="6">
                  <c:v>09(4)</c:v>
                </c:pt>
                <c:pt idx="7">
                  <c:v>09(7)</c:v>
                </c:pt>
                <c:pt idx="8">
                  <c:v>09(10)</c:v>
                </c:pt>
                <c:pt idx="9">
                  <c:v>10(1)</c:v>
                </c:pt>
                <c:pt idx="10">
                  <c:v>10(4)</c:v>
                </c:pt>
                <c:pt idx="11">
                  <c:v>10(7)</c:v>
                </c:pt>
                <c:pt idx="12">
                  <c:v>10(10)</c:v>
                </c:pt>
                <c:pt idx="13">
                  <c:v>11(1)</c:v>
                </c:pt>
                <c:pt idx="14">
                  <c:v>11(4)</c:v>
                </c:pt>
                <c:pt idx="15">
                  <c:v>11(7)</c:v>
                </c:pt>
                <c:pt idx="16">
                  <c:v>11(10)</c:v>
                </c:pt>
                <c:pt idx="17">
                  <c:v>12(1)</c:v>
                </c:pt>
                <c:pt idx="18">
                  <c:v>12(4)</c:v>
                </c:pt>
                <c:pt idx="19">
                  <c:v>12(7)</c:v>
                </c:pt>
                <c:pt idx="20">
                  <c:v>12(10)</c:v>
                </c:pt>
                <c:pt idx="21">
                  <c:v>13(1)</c:v>
                </c:pt>
                <c:pt idx="22">
                  <c:v>13(4)</c:v>
                </c:pt>
                <c:pt idx="23">
                  <c:v>13(7)</c:v>
                </c:pt>
                <c:pt idx="24">
                  <c:v>13(10)</c:v>
                </c:pt>
                <c:pt idx="25">
                  <c:v>14(1)</c:v>
                </c:pt>
                <c:pt idx="26">
                  <c:v>14(4)</c:v>
                </c:pt>
                <c:pt idx="27">
                  <c:v>14(7)</c:v>
                </c:pt>
                <c:pt idx="28">
                  <c:v>14(10)</c:v>
                </c:pt>
                <c:pt idx="29">
                  <c:v>15(1)</c:v>
                </c:pt>
                <c:pt idx="30">
                  <c:v>15(4)</c:v>
                </c:pt>
                <c:pt idx="31">
                  <c:v>15(7)</c:v>
                </c:pt>
                <c:pt idx="32">
                  <c:v>15(10)</c:v>
                </c:pt>
                <c:pt idx="33">
                  <c:v>16(1)</c:v>
                </c:pt>
                <c:pt idx="34">
                  <c:v>16(4)</c:v>
                </c:pt>
                <c:pt idx="35">
                  <c:v>16(7)</c:v>
                </c:pt>
                <c:pt idx="36">
                  <c:v>16(10)</c:v>
                </c:pt>
                <c:pt idx="37">
                  <c:v>17(1)</c:v>
                </c:pt>
                <c:pt idx="38">
                  <c:v>17(4)</c:v>
                </c:pt>
                <c:pt idx="39">
                  <c:v>17(7)</c:v>
                </c:pt>
                <c:pt idx="40">
                  <c:v>17(10)</c:v>
                </c:pt>
                <c:pt idx="41">
                  <c:v>18(1)</c:v>
                </c:pt>
                <c:pt idx="42">
                  <c:v>18(4)</c:v>
                </c:pt>
                <c:pt idx="43">
                  <c:v>18(7)</c:v>
                </c:pt>
                <c:pt idx="44">
                  <c:v>18(10)</c:v>
                </c:pt>
                <c:pt idx="45">
                  <c:v>19(1)</c:v>
                </c:pt>
                <c:pt idx="46">
                  <c:v>19(4)</c:v>
                </c:pt>
                <c:pt idx="47">
                  <c:v>19(7)</c:v>
                </c:pt>
                <c:pt idx="48">
                  <c:v>19(10)</c:v>
                </c:pt>
                <c:pt idx="49">
                  <c:v>20(1)</c:v>
                </c:pt>
                <c:pt idx="50">
                  <c:v>20(4)</c:v>
                </c:pt>
                <c:pt idx="51">
                  <c:v>20(07)</c:v>
                </c:pt>
                <c:pt idx="52">
                  <c:v>20(10)</c:v>
                </c:pt>
                <c:pt idx="53">
                  <c:v>21(1)</c:v>
                </c:pt>
                <c:pt idx="54">
                  <c:v>21(4)</c:v>
                </c:pt>
                <c:pt idx="55">
                  <c:v>21(7)</c:v>
                </c:pt>
                <c:pt idx="56">
                  <c:v>21(10)</c:v>
                </c:pt>
                <c:pt idx="57">
                  <c:v>22(1)</c:v>
                </c:pt>
                <c:pt idx="58">
                  <c:v>22(4)</c:v>
                </c:pt>
                <c:pt idx="59">
                  <c:v>22(7)</c:v>
                </c:pt>
                <c:pt idx="60">
                  <c:v>22(10)</c:v>
                </c:pt>
                <c:pt idx="61">
                  <c:v>23(1)</c:v>
                </c:pt>
                <c:pt idx="62">
                  <c:v>23(4)</c:v>
                </c:pt>
                <c:pt idx="63">
                  <c:v>23(7)</c:v>
                </c:pt>
                <c:pt idx="64">
                  <c:v>23(10)</c:v>
                </c:pt>
                <c:pt idx="65">
                  <c:v>24(1)</c:v>
                </c:pt>
              </c:strCache>
            </c:strRef>
          </c:cat>
          <c:val>
            <c:numRef>
              <c:f>Taul1!$B$2:$B$71</c:f>
              <c:numCache>
                <c:formatCode>General</c:formatCode>
                <c:ptCount val="70"/>
                <c:pt idx="1">
                  <c:v>-2</c:v>
                </c:pt>
                <c:pt idx="2">
                  <c:v>1</c:v>
                </c:pt>
                <c:pt idx="3">
                  <c:v>-14</c:v>
                </c:pt>
                <c:pt idx="4">
                  <c:v>-28</c:v>
                </c:pt>
                <c:pt idx="5">
                  <c:v>-56</c:v>
                </c:pt>
                <c:pt idx="6">
                  <c:v>-36</c:v>
                </c:pt>
                <c:pt idx="7">
                  <c:v>-21</c:v>
                </c:pt>
                <c:pt idx="8">
                  <c:v>2</c:v>
                </c:pt>
                <c:pt idx="9">
                  <c:v>10</c:v>
                </c:pt>
                <c:pt idx="10">
                  <c:v>33</c:v>
                </c:pt>
                <c:pt idx="11">
                  <c:v>27</c:v>
                </c:pt>
                <c:pt idx="12">
                  <c:v>19</c:v>
                </c:pt>
                <c:pt idx="13">
                  <c:v>26</c:v>
                </c:pt>
                <c:pt idx="14">
                  <c:v>30</c:v>
                </c:pt>
                <c:pt idx="15">
                  <c:v>18</c:v>
                </c:pt>
                <c:pt idx="16">
                  <c:v>-5</c:v>
                </c:pt>
                <c:pt idx="17">
                  <c:v>-5</c:v>
                </c:pt>
                <c:pt idx="18">
                  <c:v>8</c:v>
                </c:pt>
                <c:pt idx="19">
                  <c:v>-4</c:v>
                </c:pt>
                <c:pt idx="20">
                  <c:v>-24</c:v>
                </c:pt>
                <c:pt idx="21">
                  <c:v>-11</c:v>
                </c:pt>
                <c:pt idx="22">
                  <c:v>-2</c:v>
                </c:pt>
                <c:pt idx="23">
                  <c:v>-11</c:v>
                </c:pt>
                <c:pt idx="24">
                  <c:v>-13</c:v>
                </c:pt>
                <c:pt idx="25">
                  <c:v>5</c:v>
                </c:pt>
                <c:pt idx="26">
                  <c:v>15</c:v>
                </c:pt>
                <c:pt idx="27">
                  <c:v>3</c:v>
                </c:pt>
                <c:pt idx="28">
                  <c:v>-12</c:v>
                </c:pt>
                <c:pt idx="29">
                  <c:v>-4</c:v>
                </c:pt>
                <c:pt idx="30">
                  <c:v>10</c:v>
                </c:pt>
                <c:pt idx="31">
                  <c:v>1</c:v>
                </c:pt>
                <c:pt idx="32">
                  <c:v>-3</c:v>
                </c:pt>
                <c:pt idx="33">
                  <c:v>1</c:v>
                </c:pt>
                <c:pt idx="34">
                  <c:v>18</c:v>
                </c:pt>
                <c:pt idx="35">
                  <c:v>4</c:v>
                </c:pt>
                <c:pt idx="36">
                  <c:v>9</c:v>
                </c:pt>
                <c:pt idx="37">
                  <c:v>14</c:v>
                </c:pt>
                <c:pt idx="38">
                  <c:v>24</c:v>
                </c:pt>
                <c:pt idx="39">
                  <c:v>24</c:v>
                </c:pt>
                <c:pt idx="40">
                  <c:v>21.45</c:v>
                </c:pt>
                <c:pt idx="41">
                  <c:v>26.4</c:v>
                </c:pt>
                <c:pt idx="42">
                  <c:v>24.3</c:v>
                </c:pt>
                <c:pt idx="43">
                  <c:v>11.46</c:v>
                </c:pt>
                <c:pt idx="44">
                  <c:v>0.45</c:v>
                </c:pt>
                <c:pt idx="45">
                  <c:v>4.71</c:v>
                </c:pt>
                <c:pt idx="46">
                  <c:v>12.19</c:v>
                </c:pt>
                <c:pt idx="47">
                  <c:v>-2.73</c:v>
                </c:pt>
                <c:pt idx="48">
                  <c:v>-16.66</c:v>
                </c:pt>
                <c:pt idx="49">
                  <c:v>-6.75</c:v>
                </c:pt>
                <c:pt idx="50">
                  <c:v>-41.7</c:v>
                </c:pt>
                <c:pt idx="51">
                  <c:v>-43.86</c:v>
                </c:pt>
                <c:pt idx="52">
                  <c:v>-15.28</c:v>
                </c:pt>
                <c:pt idx="53">
                  <c:v>7.89</c:v>
                </c:pt>
                <c:pt idx="54">
                  <c:v>26.61</c:v>
                </c:pt>
                <c:pt idx="55">
                  <c:v>29.11</c:v>
                </c:pt>
                <c:pt idx="56">
                  <c:v>21.43</c:v>
                </c:pt>
                <c:pt idx="57">
                  <c:v>17.13</c:v>
                </c:pt>
                <c:pt idx="58">
                  <c:v>6.57</c:v>
                </c:pt>
                <c:pt idx="59">
                  <c:v>3.12</c:v>
                </c:pt>
                <c:pt idx="60">
                  <c:v>-7.26</c:v>
                </c:pt>
                <c:pt idx="61">
                  <c:v>-11.7</c:v>
                </c:pt>
                <c:pt idx="62">
                  <c:v>-13.5</c:v>
                </c:pt>
                <c:pt idx="63">
                  <c:v>-21</c:v>
                </c:pt>
                <c:pt idx="64">
                  <c:v>-30.6</c:v>
                </c:pt>
                <c:pt idx="65">
                  <c:v>-23.2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D0-4FF0-85C3-A9C09AA007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7343216"/>
        <c:axId val="407343608"/>
      </c:lineChart>
      <c:catAx>
        <c:axId val="407343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1400" b="1" i="0" baseline="0">
                <a:latin typeface="Arial" panose="020B0604020202020204" pitchFamily="34" charset="0"/>
              </a:defRPr>
            </a:pPr>
            <a:endParaRPr lang="fi-FI"/>
          </a:p>
        </c:txPr>
        <c:crossAx val="407343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407343608"/>
        <c:scaling>
          <c:orientation val="minMax"/>
          <c:max val="40"/>
          <c:min val="-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0" i="0" baseline="0">
                <a:solidFill>
                  <a:schemeClr val="tx2"/>
                </a:solidFill>
                <a:latin typeface="Verdana" panose="020B0604030504040204" pitchFamily="34" charset="0"/>
              </a:defRPr>
            </a:pPr>
            <a:endParaRPr lang="fi-FI"/>
          </a:p>
        </c:txPr>
        <c:crossAx val="407343216"/>
        <c:crosses val="autoZero"/>
        <c:crossBetween val="midCat"/>
        <c:majorUnit val="10"/>
        <c:minorUnit val="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0.00</c:formatCode>
                <c:ptCount val="57"/>
                <c:pt idx="1">
                  <c:v>6789.6217114498286</c:v>
                </c:pt>
                <c:pt idx="2">
                  <c:v>7042.3917644563853</c:v>
                </c:pt>
                <c:pt idx="3">
                  <c:v>6896.648441378361</c:v>
                </c:pt>
                <c:pt idx="4">
                  <c:v>9016.1922290228395</c:v>
                </c:pt>
                <c:pt idx="5">
                  <c:v>8286.8427252339497</c:v>
                </c:pt>
                <c:pt idx="6">
                  <c:v>8620.4998943241008</c:v>
                </c:pt>
                <c:pt idx="7">
                  <c:v>7560.6282666276857</c:v>
                </c:pt>
                <c:pt idx="8">
                  <c:v>9305.0839287310064</c:v>
                </c:pt>
                <c:pt idx="9">
                  <c:v>8106.0195776326382</c:v>
                </c:pt>
                <c:pt idx="10">
                  <c:v>8438.5112727162505</c:v>
                </c:pt>
                <c:pt idx="11">
                  <c:v>7483.8737603497484</c:v>
                </c:pt>
                <c:pt idx="12">
                  <c:v>8744.9385586504286</c:v>
                </c:pt>
                <c:pt idx="13">
                  <c:v>6914.0994579864418</c:v>
                </c:pt>
                <c:pt idx="14">
                  <c:v>7381.8231552206262</c:v>
                </c:pt>
                <c:pt idx="15">
                  <c:v>6695.6584182236902</c:v>
                </c:pt>
                <c:pt idx="16">
                  <c:v>7478.2841284420701</c:v>
                </c:pt>
                <c:pt idx="17">
                  <c:v>7480.3791126748802</c:v>
                </c:pt>
                <c:pt idx="18">
                  <c:v>7753.3617292341878</c:v>
                </c:pt>
                <c:pt idx="19">
                  <c:v>9109.4530359316395</c:v>
                </c:pt>
                <c:pt idx="20">
                  <c:v>7876.4209033017123</c:v>
                </c:pt>
                <c:pt idx="21">
                  <c:v>6805.5404949651092</c:v>
                </c:pt>
                <c:pt idx="22">
                  <c:v>8801.2981486567514</c:v>
                </c:pt>
                <c:pt idx="23">
                  <c:v>7121.7597128895723</c:v>
                </c:pt>
                <c:pt idx="24">
                  <c:v>8047.3626163233948</c:v>
                </c:pt>
                <c:pt idx="25">
                  <c:v>6898.0822102934544</c:v>
                </c:pt>
                <c:pt idx="26">
                  <c:v>6569.4688031676687</c:v>
                </c:pt>
                <c:pt idx="27">
                  <c:v>6547.5419125936587</c:v>
                </c:pt>
                <c:pt idx="28">
                  <c:v>8077.237996457774</c:v>
                </c:pt>
                <c:pt idx="29">
                  <c:v>7707.5038511752209</c:v>
                </c:pt>
                <c:pt idx="30">
                  <c:v>9698.9218312245957</c:v>
                </c:pt>
                <c:pt idx="31">
                  <c:v>7343.7895909197268</c:v>
                </c:pt>
                <c:pt idx="32">
                  <c:v>11335.893253626162</c:v>
                </c:pt>
                <c:pt idx="33">
                  <c:v>9193.2121399715252</c:v>
                </c:pt>
                <c:pt idx="34">
                  <c:v>8921.4394095705866</c:v>
                </c:pt>
                <c:pt idx="35">
                  <c:v>8972.7906516482108</c:v>
                </c:pt>
                <c:pt idx="36">
                  <c:v>10217.30396515441</c:v>
                </c:pt>
                <c:pt idx="37">
                  <c:v>10217.666221494072</c:v>
                </c:pt>
                <c:pt idx="38">
                  <c:v>9773.2494024267562</c:v>
                </c:pt>
                <c:pt idx="39">
                  <c:v>10087.262288168593</c:v>
                </c:pt>
                <c:pt idx="40">
                  <c:v>11546.875399852323</c:v>
                </c:pt>
                <c:pt idx="41">
                  <c:v>9077.4826857977805</c:v>
                </c:pt>
                <c:pt idx="42">
                  <c:v>8383.5067108536405</c:v>
                </c:pt>
                <c:pt idx="43">
                  <c:v>8878.0659739931034</c:v>
                </c:pt>
                <c:pt idx="44">
                  <c:v>13365.02091339533</c:v>
                </c:pt>
                <c:pt idx="45">
                  <c:v>9527.6285050819661</c:v>
                </c:pt>
                <c:pt idx="46">
                  <c:v>10168.813019806905</c:v>
                </c:pt>
                <c:pt idx="47">
                  <c:v>9978.83537176549</c:v>
                </c:pt>
                <c:pt idx="48">
                  <c:v>13877.782857515085</c:v>
                </c:pt>
                <c:pt idx="49">
                  <c:v>10382.679322976153</c:v>
                </c:pt>
                <c:pt idx="50">
                  <c:v>11226.276442207381</c:v>
                </c:pt>
                <c:pt idx="51">
                  <c:v>11613.321965920339</c:v>
                </c:pt>
                <c:pt idx="52">
                  <c:v>13332.055900308302</c:v>
                </c:pt>
                <c:pt idx="53">
                  <c:v>11639.443788627808</c:v>
                </c:pt>
                <c:pt idx="54">
                  <c:v>10637.68423218263</c:v>
                </c:pt>
                <c:pt idx="55">
                  <c:v>8086.1722808984023</c:v>
                </c:pt>
                <c:pt idx="56">
                  <c:v>10786.170000000002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Sheet1!$C$2:$C$58</c:f>
              <c:numCache>
                <c:formatCode>0.00</c:formatCode>
                <c:ptCount val="57"/>
                <c:pt idx="1">
                  <c:v>5114.6554704696473</c:v>
                </c:pt>
                <c:pt idx="2">
                  <c:v>5508.861753603479</c:v>
                </c:pt>
                <c:pt idx="3">
                  <c:v>5413.5270005312705</c:v>
                </c:pt>
                <c:pt idx="4">
                  <c:v>6757.038542582286</c:v>
                </c:pt>
                <c:pt idx="5">
                  <c:v>5852.0357363050352</c:v>
                </c:pt>
                <c:pt idx="6">
                  <c:v>6612.182740269458</c:v>
                </c:pt>
                <c:pt idx="7">
                  <c:v>5709.8048174887799</c:v>
                </c:pt>
                <c:pt idx="8">
                  <c:v>7079.345212294581</c:v>
                </c:pt>
                <c:pt idx="9">
                  <c:v>6055.5059165850025</c:v>
                </c:pt>
                <c:pt idx="10">
                  <c:v>6492.1127981240988</c:v>
                </c:pt>
                <c:pt idx="11">
                  <c:v>5962.9861960872458</c:v>
                </c:pt>
                <c:pt idx="12">
                  <c:v>6977.7229164833498</c:v>
                </c:pt>
                <c:pt idx="13">
                  <c:v>5144.7215015747397</c:v>
                </c:pt>
                <c:pt idx="14">
                  <c:v>5490.4002523003473</c:v>
                </c:pt>
                <c:pt idx="15">
                  <c:v>5192.0666333714753</c:v>
                </c:pt>
                <c:pt idx="16">
                  <c:v>5802.2617850456809</c:v>
                </c:pt>
                <c:pt idx="17">
                  <c:v>5405.9123121666689</c:v>
                </c:pt>
                <c:pt idx="18">
                  <c:v>5598.4669966573456</c:v>
                </c:pt>
                <c:pt idx="19">
                  <c:v>6550.4583247022538</c:v>
                </c:pt>
                <c:pt idx="20">
                  <c:v>5866.2746548048926</c:v>
                </c:pt>
                <c:pt idx="21">
                  <c:v>4786.1238752077097</c:v>
                </c:pt>
                <c:pt idx="22">
                  <c:v>6372.4489304772133</c:v>
                </c:pt>
                <c:pt idx="23">
                  <c:v>5447.9262685232707</c:v>
                </c:pt>
                <c:pt idx="24">
                  <c:v>5713.9246348094575</c:v>
                </c:pt>
                <c:pt idx="25">
                  <c:v>4763.4810280424499</c:v>
                </c:pt>
                <c:pt idx="26">
                  <c:v>4570.980764535464</c:v>
                </c:pt>
                <c:pt idx="27">
                  <c:v>4658.5554252533457</c:v>
                </c:pt>
                <c:pt idx="28">
                  <c:v>5601.6820682096077</c:v>
                </c:pt>
                <c:pt idx="29">
                  <c:v>5636.2432249164794</c:v>
                </c:pt>
                <c:pt idx="30">
                  <c:v>7485.059121281517</c:v>
                </c:pt>
                <c:pt idx="31">
                  <c:v>5205.0640045907257</c:v>
                </c:pt>
                <c:pt idx="32">
                  <c:v>8283.2743466514003</c:v>
                </c:pt>
                <c:pt idx="33">
                  <c:v>6008.4036986401543</c:v>
                </c:pt>
                <c:pt idx="34">
                  <c:v>6365.2685650925223</c:v>
                </c:pt>
                <c:pt idx="35">
                  <c:v>6643.3899693082922</c:v>
                </c:pt>
                <c:pt idx="36">
                  <c:v>7325.7363832842211</c:v>
                </c:pt>
                <c:pt idx="37">
                  <c:v>7212.0957148209163</c:v>
                </c:pt>
                <c:pt idx="38">
                  <c:v>6710.8978782026179</c:v>
                </c:pt>
                <c:pt idx="39">
                  <c:v>7219.6430721042125</c:v>
                </c:pt>
                <c:pt idx="40">
                  <c:v>8804.9627400998961</c:v>
                </c:pt>
                <c:pt idx="41">
                  <c:v>6360.6274385178813</c:v>
                </c:pt>
                <c:pt idx="42">
                  <c:v>5809.0433862501968</c:v>
                </c:pt>
                <c:pt idx="43">
                  <c:v>6492.4840575569096</c:v>
                </c:pt>
                <c:pt idx="44">
                  <c:v>9711.0734824509072</c:v>
                </c:pt>
                <c:pt idx="45">
                  <c:v>6784.0637013813403</c:v>
                </c:pt>
                <c:pt idx="46">
                  <c:v>7818.7814864289685</c:v>
                </c:pt>
                <c:pt idx="47">
                  <c:v>7925.8625291506478</c:v>
                </c:pt>
                <c:pt idx="48">
                  <c:v>10941.406428895152</c:v>
                </c:pt>
                <c:pt idx="49">
                  <c:v>7903.8129499108918</c:v>
                </c:pt>
                <c:pt idx="50">
                  <c:v>8247.7900704556214</c:v>
                </c:pt>
                <c:pt idx="51">
                  <c:v>9448.3646238266792</c:v>
                </c:pt>
                <c:pt idx="52">
                  <c:v>10618.707182857686</c:v>
                </c:pt>
                <c:pt idx="53">
                  <c:v>8988.2599622640992</c:v>
                </c:pt>
                <c:pt idx="54">
                  <c:v>8106.8146903049374</c:v>
                </c:pt>
                <c:pt idx="55">
                  <c:v>6241.3352633544446</c:v>
                </c:pt>
                <c:pt idx="56">
                  <c:v>8204.5300000000007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Sheet1!$D$2:$D$58</c:f>
              <c:numCache>
                <c:formatCode>0.00</c:formatCode>
                <c:ptCount val="57"/>
                <c:pt idx="1">
                  <c:v>1674.9662409801813</c:v>
                </c:pt>
                <c:pt idx="2">
                  <c:v>1533.5300108529066</c:v>
                </c:pt>
                <c:pt idx="3">
                  <c:v>1483.1214408470908</c:v>
                </c:pt>
                <c:pt idx="4">
                  <c:v>2259.1536864405534</c:v>
                </c:pt>
                <c:pt idx="5">
                  <c:v>2434.8069889289145</c:v>
                </c:pt>
                <c:pt idx="6">
                  <c:v>2008.317154054643</c:v>
                </c:pt>
                <c:pt idx="7">
                  <c:v>1850.8234491389053</c:v>
                </c:pt>
                <c:pt idx="8">
                  <c:v>2225.738716436425</c:v>
                </c:pt>
                <c:pt idx="9">
                  <c:v>2050.5136610476361</c:v>
                </c:pt>
                <c:pt idx="10">
                  <c:v>1946.3984745921516</c:v>
                </c:pt>
                <c:pt idx="11">
                  <c:v>1520.8875642625026</c:v>
                </c:pt>
                <c:pt idx="12">
                  <c:v>1767.2156421670784</c:v>
                </c:pt>
                <c:pt idx="13">
                  <c:v>1769.3779564117026</c:v>
                </c:pt>
                <c:pt idx="14">
                  <c:v>1891.4229029202786</c:v>
                </c:pt>
                <c:pt idx="15">
                  <c:v>1503.5917848522149</c:v>
                </c:pt>
                <c:pt idx="16">
                  <c:v>1676.0223433963893</c:v>
                </c:pt>
                <c:pt idx="17">
                  <c:v>2074.4668005082117</c:v>
                </c:pt>
                <c:pt idx="18">
                  <c:v>2154.8947325768418</c:v>
                </c:pt>
                <c:pt idx="19">
                  <c:v>2558.9947112293862</c:v>
                </c:pt>
                <c:pt idx="20">
                  <c:v>2010.1462484968192</c:v>
                </c:pt>
                <c:pt idx="21">
                  <c:v>2019.4166197573993</c:v>
                </c:pt>
                <c:pt idx="22">
                  <c:v>2428.8492181795377</c:v>
                </c:pt>
                <c:pt idx="23">
                  <c:v>1673.8334443663011</c:v>
                </c:pt>
                <c:pt idx="24">
                  <c:v>2333.4379815139378</c:v>
                </c:pt>
                <c:pt idx="25">
                  <c:v>2134.6011822510045</c:v>
                </c:pt>
                <c:pt idx="26">
                  <c:v>1998.488038632205</c:v>
                </c:pt>
                <c:pt idx="27">
                  <c:v>1888.986487340313</c:v>
                </c:pt>
                <c:pt idx="28">
                  <c:v>2475.5559282481663</c:v>
                </c:pt>
                <c:pt idx="29">
                  <c:v>2071.260626258741</c:v>
                </c:pt>
                <c:pt idx="30">
                  <c:v>2213.8627099430782</c:v>
                </c:pt>
                <c:pt idx="31">
                  <c:v>2138.7255863290006</c:v>
                </c:pt>
                <c:pt idx="32">
                  <c:v>3052.6189069747611</c:v>
                </c:pt>
                <c:pt idx="33">
                  <c:v>3184.80844133137</c:v>
                </c:pt>
                <c:pt idx="34">
                  <c:v>2556.1708444780638</c:v>
                </c:pt>
                <c:pt idx="35">
                  <c:v>2329.4006823399177</c:v>
                </c:pt>
                <c:pt idx="36">
                  <c:v>2891.5675818701889</c:v>
                </c:pt>
                <c:pt idx="37">
                  <c:v>3005.5705066731553</c:v>
                </c:pt>
                <c:pt idx="38">
                  <c:v>3062.3515242241383</c:v>
                </c:pt>
                <c:pt idx="39">
                  <c:v>2867.6192160643814</c:v>
                </c:pt>
                <c:pt idx="40">
                  <c:v>2741.9126597524269</c:v>
                </c:pt>
                <c:pt idx="41">
                  <c:v>2716.8552472798992</c:v>
                </c:pt>
                <c:pt idx="42">
                  <c:v>2574.4633246034437</c:v>
                </c:pt>
                <c:pt idx="43">
                  <c:v>2385.5819164361938</c:v>
                </c:pt>
                <c:pt idx="44">
                  <c:v>3653.9474309444236</c:v>
                </c:pt>
                <c:pt idx="45">
                  <c:v>2743.5648037006263</c:v>
                </c:pt>
                <c:pt idx="46">
                  <c:v>2350.0315333779363</c:v>
                </c:pt>
                <c:pt idx="47">
                  <c:v>2052.9728426148422</c:v>
                </c:pt>
                <c:pt idx="48">
                  <c:v>2936.3764286199339</c:v>
                </c:pt>
                <c:pt idx="49">
                  <c:v>2478.8663730652606</c:v>
                </c:pt>
                <c:pt idx="50">
                  <c:v>2978.486371751761</c:v>
                </c:pt>
                <c:pt idx="51">
                  <c:v>2164.9573420936604</c:v>
                </c:pt>
                <c:pt idx="52">
                  <c:v>2713.3487174506158</c:v>
                </c:pt>
                <c:pt idx="53">
                  <c:v>2651.1838263637096</c:v>
                </c:pt>
                <c:pt idx="54">
                  <c:v>2530.8695418776933</c:v>
                </c:pt>
                <c:pt idx="55">
                  <c:v>1844.8370175439577</c:v>
                </c:pt>
                <c:pt idx="56">
                  <c:v>2581.6400000000003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15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rgbClr val="FF00B8">
                <a:alpha val="80000"/>
              </a:srgbClr>
            </a:solidFill>
            <a:ln w="11167">
              <a:noFill/>
              <a:prstDash val="sysDash"/>
            </a:ln>
          </c:spPr>
          <c:cat>
            <c:strRef>
              <c:f>Sheet1!$A$2:$A$58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0.00</c:formatCode>
                <c:ptCount val="57"/>
                <c:pt idx="0">
                  <c:v>3251.4938912289444</c:v>
                </c:pt>
                <c:pt idx="1">
                  <c:v>3344.1841682419317</c:v>
                </c:pt>
                <c:pt idx="2">
                  <c:v>3116.0439964875368</c:v>
                </c:pt>
                <c:pt idx="3">
                  <c:v>3081.9215735576927</c:v>
                </c:pt>
                <c:pt idx="4">
                  <c:v>3477.283831816495</c:v>
                </c:pt>
                <c:pt idx="5">
                  <c:v>4158.0588355650007</c:v>
                </c:pt>
                <c:pt idx="6">
                  <c:v>4238.4242612151211</c:v>
                </c:pt>
                <c:pt idx="7">
                  <c:v>4255.2244231963814</c:v>
                </c:pt>
                <c:pt idx="8">
                  <c:v>4209.0177028613853</c:v>
                </c:pt>
                <c:pt idx="9">
                  <c:v>4180.9422163648132</c:v>
                </c:pt>
                <c:pt idx="10">
                  <c:v>4615.9789772179784</c:v>
                </c:pt>
                <c:pt idx="11">
                  <c:v>4011.0673889956033</c:v>
                </c:pt>
                <c:pt idx="12">
                  <c:v>4005.4526328036354</c:v>
                </c:pt>
                <c:pt idx="13">
                  <c:v>3833.3798071342057</c:v>
                </c:pt>
                <c:pt idx="14">
                  <c:v>3923.6794821505064</c:v>
                </c:pt>
                <c:pt idx="15">
                  <c:v>3838.9566926368216</c:v>
                </c:pt>
                <c:pt idx="16">
                  <c:v>3603.4828259529904</c:v>
                </c:pt>
                <c:pt idx="17">
                  <c:v>4018.7771400720167</c:v>
                </c:pt>
                <c:pt idx="18">
                  <c:v>4135.6698106534186</c:v>
                </c:pt>
                <c:pt idx="19">
                  <c:v>4708.8392280942389</c:v>
                </c:pt>
                <c:pt idx="20">
                  <c:v>4832.6116042214098</c:v>
                </c:pt>
                <c:pt idx="21">
                  <c:v>5117.2295815393481</c:v>
                </c:pt>
                <c:pt idx="22">
                  <c:v>5115.2618356631992</c:v>
                </c:pt>
                <c:pt idx="23">
                  <c:v>4975.4882472630698</c:v>
                </c:pt>
                <c:pt idx="24">
                  <c:v>5347.8620723281037</c:v>
                </c:pt>
                <c:pt idx="25">
                  <c:v>5292.103095872023</c:v>
                </c:pt>
                <c:pt idx="26">
                  <c:v>5105.6994083249765</c:v>
                </c:pt>
                <c:pt idx="27">
                  <c:v>4931.3188480528461</c:v>
                </c:pt>
                <c:pt idx="28">
                  <c:v>4989.8574450399483</c:v>
                </c:pt>
                <c:pt idx="29">
                  <c:v>4988.0947172202641</c:v>
                </c:pt>
                <c:pt idx="30">
                  <c:v>5080.4221281745286</c:v>
                </c:pt>
                <c:pt idx="31">
                  <c:v>4890.3854390645993</c:v>
                </c:pt>
                <c:pt idx="32">
                  <c:v>5172.2490504569023</c:v>
                </c:pt>
                <c:pt idx="33">
                  <c:v>5802.4116617775389</c:v>
                </c:pt>
                <c:pt idx="34">
                  <c:v>5502.8021113045397</c:v>
                </c:pt>
                <c:pt idx="35">
                  <c:v>5490.5066918662642</c:v>
                </c:pt>
                <c:pt idx="36">
                  <c:v>5660.2890409015308</c:v>
                </c:pt>
                <c:pt idx="37">
                  <c:v>5931.0713005443031</c:v>
                </c:pt>
                <c:pt idx="38">
                  <c:v>6045.6388555814501</c:v>
                </c:pt>
                <c:pt idx="39">
                  <c:v>6301.7251124042032</c:v>
                </c:pt>
                <c:pt idx="40">
                  <c:v>6267.7430955730797</c:v>
                </c:pt>
                <c:pt idx="41">
                  <c:v>6324.2029067746698</c:v>
                </c:pt>
                <c:pt idx="42">
                  <c:v>6232.8983400996012</c:v>
                </c:pt>
                <c:pt idx="43">
                  <c:v>6124.2897739775299</c:v>
                </c:pt>
                <c:pt idx="44">
                  <c:v>6878.3220871213653</c:v>
                </c:pt>
                <c:pt idx="45">
                  <c:v>7691.0619798292082</c:v>
                </c:pt>
                <c:pt idx="46">
                  <c:v>7838.1074824893967</c:v>
                </c:pt>
                <c:pt idx="47">
                  <c:v>7770.4510350184428</c:v>
                </c:pt>
                <c:pt idx="48">
                  <c:v>8164.8083027446019</c:v>
                </c:pt>
                <c:pt idx="49">
                  <c:v>8179.5243648224814</c:v>
                </c:pt>
                <c:pt idx="50">
                  <c:v>8563.2697138449548</c:v>
                </c:pt>
                <c:pt idx="51">
                  <c:v>8449.4948685131167</c:v>
                </c:pt>
                <c:pt idx="52">
                  <c:v>8482.7923280015439</c:v>
                </c:pt>
                <c:pt idx="53">
                  <c:v>8327.4512242981345</c:v>
                </c:pt>
                <c:pt idx="54">
                  <c:v>8374.4289793756252</c:v>
                </c:pt>
                <c:pt idx="55">
                  <c:v>7983.336730630941</c:v>
                </c:pt>
                <c:pt idx="56">
                  <c:v>8022.1100000000006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rgbClr val="00B0F0">
                <a:alpha val="80000"/>
              </a:srgb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Sheet1!$A$2:$A$58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Sheet1!$C$2:$C$58</c:f>
              <c:numCache>
                <c:formatCode>0.00</c:formatCode>
                <c:ptCount val="57"/>
                <c:pt idx="0">
                  <c:v>12808.831746251793</c:v>
                </c:pt>
                <c:pt idx="1">
                  <c:v>11949.903621768846</c:v>
                </c:pt>
                <c:pt idx="2">
                  <c:v>12010.334715125453</c:v>
                </c:pt>
                <c:pt idx="3">
                  <c:v>11876.828395260887</c:v>
                </c:pt>
                <c:pt idx="4">
                  <c:v>11927.015724804247</c:v>
                </c:pt>
                <c:pt idx="5">
                  <c:v>10767.765679291684</c:v>
                </c:pt>
                <c:pt idx="6">
                  <c:v>11405.192874736227</c:v>
                </c:pt>
                <c:pt idx="7">
                  <c:v>11830.449142080763</c:v>
                </c:pt>
                <c:pt idx="8">
                  <c:v>12703.612068521674</c:v>
                </c:pt>
                <c:pt idx="9">
                  <c:v>11945.460320871258</c:v>
                </c:pt>
                <c:pt idx="10">
                  <c:v>12214.622846318956</c:v>
                </c:pt>
                <c:pt idx="11">
                  <c:v>11604.841744167938</c:v>
                </c:pt>
                <c:pt idx="12">
                  <c:v>12212.131480038233</c:v>
                </c:pt>
                <c:pt idx="13">
                  <c:v>11185.636920862411</c:v>
                </c:pt>
                <c:pt idx="14">
                  <c:v>11309.688621637431</c:v>
                </c:pt>
                <c:pt idx="15">
                  <c:v>10990.403917044294</c:v>
                </c:pt>
                <c:pt idx="16">
                  <c:v>10844.949237314402</c:v>
                </c:pt>
                <c:pt idx="17">
                  <c:v>10631.472880249346</c:v>
                </c:pt>
                <c:pt idx="18">
                  <c:v>10713.110836527036</c:v>
                </c:pt>
                <c:pt idx="19">
                  <c:v>11875.897434561761</c:v>
                </c:pt>
                <c:pt idx="20">
                  <c:v>11965.668245880928</c:v>
                </c:pt>
                <c:pt idx="21">
                  <c:v>11533.902768579166</c:v>
                </c:pt>
                <c:pt idx="22">
                  <c:v>12567.183379367498</c:v>
                </c:pt>
                <c:pt idx="23">
                  <c:v>13407.440939872309</c:v>
                </c:pt>
                <c:pt idx="24">
                  <c:v>14331.779248890256</c:v>
                </c:pt>
                <c:pt idx="25">
                  <c:v>14048.618731404109</c:v>
                </c:pt>
                <c:pt idx="26">
                  <c:v>13135.739814913366</c:v>
                </c:pt>
                <c:pt idx="27">
                  <c:v>13619.9909689775</c:v>
                </c:pt>
                <c:pt idx="28">
                  <c:v>13888.041165519277</c:v>
                </c:pt>
                <c:pt idx="29">
                  <c:v>14527.284902804784</c:v>
                </c:pt>
                <c:pt idx="30">
                  <c:v>16466.100625312163</c:v>
                </c:pt>
                <c:pt idx="31">
                  <c:v>16398.252445652823</c:v>
                </c:pt>
                <c:pt idx="32">
                  <c:v>18574.754341810945</c:v>
                </c:pt>
                <c:pt idx="33">
                  <c:v>18884.41091049496</c:v>
                </c:pt>
                <c:pt idx="34">
                  <c:v>18594.861367125344</c:v>
                </c:pt>
                <c:pt idx="35">
                  <c:v>20038.908074996183</c:v>
                </c:pt>
                <c:pt idx="36">
                  <c:v>20846.733527742894</c:v>
                </c:pt>
                <c:pt idx="37">
                  <c:v>21808.765094081784</c:v>
                </c:pt>
                <c:pt idx="38">
                  <c:v>21766.48091142128</c:v>
                </c:pt>
                <c:pt idx="39">
                  <c:v>21804.961345179712</c:v>
                </c:pt>
                <c:pt idx="40">
                  <c:v>22195.584771816837</c:v>
                </c:pt>
                <c:pt idx="41">
                  <c:v>20751.368707665966</c:v>
                </c:pt>
                <c:pt idx="42">
                  <c:v>20822.571629333983</c:v>
                </c:pt>
                <c:pt idx="43">
                  <c:v>20587.41810931225</c:v>
                </c:pt>
                <c:pt idx="44">
                  <c:v>22326.050877852438</c:v>
                </c:pt>
                <c:pt idx="45">
                  <c:v>20491.925649777615</c:v>
                </c:pt>
                <c:pt idx="46">
                  <c:v>21687.355707739225</c:v>
                </c:pt>
                <c:pt idx="47">
                  <c:v>23685.322520068246</c:v>
                </c:pt>
                <c:pt idx="48">
                  <c:v>25795.825992838196</c:v>
                </c:pt>
                <c:pt idx="49">
                  <c:v>23375.857281263587</c:v>
                </c:pt>
                <c:pt idx="50">
                  <c:v>24159.118160478938</c:v>
                </c:pt>
                <c:pt idx="51">
                  <c:v>26102.764374602033</c:v>
                </c:pt>
                <c:pt idx="52">
                  <c:v>26269.474313483195</c:v>
                </c:pt>
                <c:pt idx="53">
                  <c:v>25322.708601644499</c:v>
                </c:pt>
                <c:pt idx="54">
                  <c:v>23123.916182158813</c:v>
                </c:pt>
                <c:pt idx="55">
                  <c:v>22193.137628631743</c:v>
                </c:pt>
                <c:pt idx="56">
                  <c:v>21157.570000000003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36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0.00</c:formatCode>
                <c:ptCount val="57"/>
                <c:pt idx="1">
                  <c:v>2217.5268136523309</c:v>
                </c:pt>
                <c:pt idx="2">
                  <c:v>2719.7268743449308</c:v>
                </c:pt>
                <c:pt idx="3">
                  <c:v>2466.8464486198927</c:v>
                </c:pt>
                <c:pt idx="4">
                  <c:v>3304.4897563800309</c:v>
                </c:pt>
                <c:pt idx="5">
                  <c:v>3514.4070194419373</c:v>
                </c:pt>
                <c:pt idx="6">
                  <c:v>4445.4445720111971</c:v>
                </c:pt>
                <c:pt idx="7">
                  <c:v>3332.0364406277681</c:v>
                </c:pt>
                <c:pt idx="8">
                  <c:v>3864.5649618230609</c:v>
                </c:pt>
                <c:pt idx="9">
                  <c:v>3697.6604618492734</c:v>
                </c:pt>
                <c:pt idx="10">
                  <c:v>3541.3596431539809</c:v>
                </c:pt>
                <c:pt idx="11">
                  <c:v>3232.242619636419</c:v>
                </c:pt>
                <c:pt idx="12">
                  <c:v>3965.6248622465209</c:v>
                </c:pt>
                <c:pt idx="13">
                  <c:v>3231.2553413965079</c:v>
                </c:pt>
                <c:pt idx="14">
                  <c:v>3520.6157256939105</c:v>
                </c:pt>
                <c:pt idx="15">
                  <c:v>3246.9907471265942</c:v>
                </c:pt>
                <c:pt idx="16">
                  <c:v>3251.4456543607616</c:v>
                </c:pt>
                <c:pt idx="17">
                  <c:v>3965.0374105085712</c:v>
                </c:pt>
                <c:pt idx="18">
                  <c:v>4295.2194474201542</c:v>
                </c:pt>
                <c:pt idx="19">
                  <c:v>5000.6406131737422</c:v>
                </c:pt>
                <c:pt idx="20">
                  <c:v>4012.4167384997345</c:v>
                </c:pt>
                <c:pt idx="21">
                  <c:v>3607.7902335508843</c:v>
                </c:pt>
                <c:pt idx="22">
                  <c:v>5626.0859799741629</c:v>
                </c:pt>
                <c:pt idx="23">
                  <c:v>4275.0321849801458</c:v>
                </c:pt>
                <c:pt idx="24">
                  <c:v>4035.0244184424455</c:v>
                </c:pt>
                <c:pt idx="25">
                  <c:v>3675.7036039278528</c:v>
                </c:pt>
                <c:pt idx="26">
                  <c:v>3417.3781259905841</c:v>
                </c:pt>
                <c:pt idx="27">
                  <c:v>3262.3970302281673</c:v>
                </c:pt>
                <c:pt idx="28">
                  <c:v>4324.1788861434889</c:v>
                </c:pt>
                <c:pt idx="29">
                  <c:v>4280.5749929615322</c:v>
                </c:pt>
                <c:pt idx="30">
                  <c:v>6083.9982705613102</c:v>
                </c:pt>
                <c:pt idx="31">
                  <c:v>3956.500834425729</c:v>
                </c:pt>
                <c:pt idx="32">
                  <c:v>7388.2721297010012</c:v>
                </c:pt>
                <c:pt idx="33">
                  <c:v>5011.1846979471329</c:v>
                </c:pt>
                <c:pt idx="34">
                  <c:v>4975.1302893053107</c:v>
                </c:pt>
                <c:pt idx="35">
                  <c:v>5053.9333658712239</c:v>
                </c:pt>
                <c:pt idx="36">
                  <c:v>5751.4489178610056</c:v>
                </c:pt>
                <c:pt idx="37">
                  <c:v>5655.0869771676134</c:v>
                </c:pt>
                <c:pt idx="38">
                  <c:v>5147.8251563752183</c:v>
                </c:pt>
                <c:pt idx="39">
                  <c:v>4977.0427963497123</c:v>
                </c:pt>
                <c:pt idx="40">
                  <c:v>5840.1266596619607</c:v>
                </c:pt>
                <c:pt idx="41">
                  <c:v>4563.4611817281848</c:v>
                </c:pt>
                <c:pt idx="42">
                  <c:v>3487.9610105083138</c:v>
                </c:pt>
                <c:pt idx="43">
                  <c:v>3954.204166905155</c:v>
                </c:pt>
                <c:pt idx="44">
                  <c:v>5891.2792991676324</c:v>
                </c:pt>
                <c:pt idx="45">
                  <c:v>4851.4550903504205</c:v>
                </c:pt>
                <c:pt idx="46">
                  <c:v>5211.5532547772673</c:v>
                </c:pt>
                <c:pt idx="47">
                  <c:v>4949.908260477463</c:v>
                </c:pt>
                <c:pt idx="48">
                  <c:v>6283.0549104986985</c:v>
                </c:pt>
                <c:pt idx="49">
                  <c:v>5330.0101795144728</c:v>
                </c:pt>
                <c:pt idx="50">
                  <c:v>5331.5471289992165</c:v>
                </c:pt>
                <c:pt idx="51">
                  <c:v>5292.9067625090283</c:v>
                </c:pt>
                <c:pt idx="52">
                  <c:v>5619.9321065296272</c:v>
                </c:pt>
                <c:pt idx="53">
                  <c:v>4998.2112208164126</c:v>
                </c:pt>
                <c:pt idx="54">
                  <c:v>5209.6541152055079</c:v>
                </c:pt>
                <c:pt idx="55">
                  <c:v>3191.8056771474348</c:v>
                </c:pt>
                <c:pt idx="56">
                  <c:v>4719.8099999999995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Sheet1!$C$2:$C$58</c:f>
              <c:numCache>
                <c:formatCode>0.00</c:formatCode>
                <c:ptCount val="57"/>
                <c:pt idx="1">
                  <c:v>1625.1670920019039</c:v>
                </c:pt>
                <c:pt idx="2">
                  <c:v>1994.6150631087116</c:v>
                </c:pt>
                <c:pt idx="3">
                  <c:v>1948.0047212237487</c:v>
                </c:pt>
                <c:pt idx="4">
                  <c:v>2308.109575463985</c:v>
                </c:pt>
                <c:pt idx="5">
                  <c:v>2437.7912274258852</c:v>
                </c:pt>
                <c:pt idx="6">
                  <c:v>3307.977690346037</c:v>
                </c:pt>
                <c:pt idx="7">
                  <c:v>2527.0424000436801</c:v>
                </c:pt>
                <c:pt idx="8">
                  <c:v>2905.1282438833132</c:v>
                </c:pt>
                <c:pt idx="9">
                  <c:v>2736.1111912436172</c:v>
                </c:pt>
                <c:pt idx="10">
                  <c:v>2592.5548919648095</c:v>
                </c:pt>
                <c:pt idx="11">
                  <c:v>2391.9848768469915</c:v>
                </c:pt>
                <c:pt idx="12">
                  <c:v>3058.6465165957334</c:v>
                </c:pt>
                <c:pt idx="13">
                  <c:v>2428.9555534245005</c:v>
                </c:pt>
                <c:pt idx="14">
                  <c:v>2482.1528200157277</c:v>
                </c:pt>
                <c:pt idx="15">
                  <c:v>2466.727432551017</c:v>
                </c:pt>
                <c:pt idx="16">
                  <c:v>2386.8636475599797</c:v>
                </c:pt>
                <c:pt idx="17">
                  <c:v>2826.519643313572</c:v>
                </c:pt>
                <c:pt idx="18">
                  <c:v>2973.2575318433742</c:v>
                </c:pt>
                <c:pt idx="19">
                  <c:v>3293.0296443946777</c:v>
                </c:pt>
                <c:pt idx="20">
                  <c:v>2921.5783570720459</c:v>
                </c:pt>
                <c:pt idx="21">
                  <c:v>2557.861375642402</c:v>
                </c:pt>
                <c:pt idx="22">
                  <c:v>4141.5126630503146</c:v>
                </c:pt>
                <c:pt idx="23">
                  <c:v>3436.6938142843237</c:v>
                </c:pt>
                <c:pt idx="24">
                  <c:v>2866.5307106483501</c:v>
                </c:pt>
                <c:pt idx="25">
                  <c:v>2444.5935076809515</c:v>
                </c:pt>
                <c:pt idx="26">
                  <c:v>2300.1831102778792</c:v>
                </c:pt>
                <c:pt idx="27">
                  <c:v>2297.2213167152413</c:v>
                </c:pt>
                <c:pt idx="28">
                  <c:v>2904.3485443280647</c:v>
                </c:pt>
                <c:pt idx="29">
                  <c:v>3200.9034878874681</c:v>
                </c:pt>
                <c:pt idx="30">
                  <c:v>4959.5445923276875</c:v>
                </c:pt>
                <c:pt idx="31">
                  <c:v>2966.0591653732008</c:v>
                </c:pt>
                <c:pt idx="32">
                  <c:v>5701.8069359819201</c:v>
                </c:pt>
                <c:pt idx="33">
                  <c:v>3363.5666153651055</c:v>
                </c:pt>
                <c:pt idx="34">
                  <c:v>3774.85951050121</c:v>
                </c:pt>
                <c:pt idx="35">
                  <c:v>3973.0286649475329</c:v>
                </c:pt>
                <c:pt idx="36">
                  <c:v>4326.7793284627369</c:v>
                </c:pt>
                <c:pt idx="37">
                  <c:v>4122.4034658996898</c:v>
                </c:pt>
                <c:pt idx="38">
                  <c:v>3600.0670189685516</c:v>
                </c:pt>
                <c:pt idx="39">
                  <c:v>3323.6633500093367</c:v>
                </c:pt>
                <c:pt idx="40">
                  <c:v>4560.6678352935633</c:v>
                </c:pt>
                <c:pt idx="41">
                  <c:v>3368.2552985782072</c:v>
                </c:pt>
                <c:pt idx="42">
                  <c:v>2300.089189950716</c:v>
                </c:pt>
                <c:pt idx="43">
                  <c:v>2796.2046193179431</c:v>
                </c:pt>
                <c:pt idx="44">
                  <c:v>3792.0041202968428</c:v>
                </c:pt>
                <c:pt idx="45">
                  <c:v>3669.5648196291172</c:v>
                </c:pt>
                <c:pt idx="46">
                  <c:v>4347.536217421437</c:v>
                </c:pt>
                <c:pt idx="47">
                  <c:v>4223.0382235425323</c:v>
                </c:pt>
                <c:pt idx="48">
                  <c:v>5318.79665935308</c:v>
                </c:pt>
                <c:pt idx="49">
                  <c:v>4417.2274535494162</c:v>
                </c:pt>
                <c:pt idx="50">
                  <c:v>3883.5650747016198</c:v>
                </c:pt>
                <c:pt idx="51">
                  <c:v>4397.8207533515661</c:v>
                </c:pt>
                <c:pt idx="52">
                  <c:v>4551.6324416097204</c:v>
                </c:pt>
                <c:pt idx="53">
                  <c:v>3953.9938414399408</c:v>
                </c:pt>
                <c:pt idx="54">
                  <c:v>4138.2821678413147</c:v>
                </c:pt>
                <c:pt idx="55">
                  <c:v>2490.3785588869873</c:v>
                </c:pt>
                <c:pt idx="56">
                  <c:v>3758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Sheet1!$D$2:$D$58</c:f>
              <c:numCache>
                <c:formatCode>0.00</c:formatCode>
                <c:ptCount val="57"/>
                <c:pt idx="1">
                  <c:v>592.35972165042722</c:v>
                </c:pt>
                <c:pt idx="2">
                  <c:v>725.11181123621918</c:v>
                </c:pt>
                <c:pt idx="3">
                  <c:v>518.84172739614394</c:v>
                </c:pt>
                <c:pt idx="4">
                  <c:v>996.38018091604602</c:v>
                </c:pt>
                <c:pt idx="5">
                  <c:v>1076.6157920160522</c:v>
                </c:pt>
                <c:pt idx="6">
                  <c:v>1137.4668816651599</c:v>
                </c:pt>
                <c:pt idx="7">
                  <c:v>804.99404058408788</c:v>
                </c:pt>
                <c:pt idx="8">
                  <c:v>959.4367179397475</c:v>
                </c:pt>
                <c:pt idx="9">
                  <c:v>961.54927060565615</c:v>
                </c:pt>
                <c:pt idx="10">
                  <c:v>948.80475118917161</c:v>
                </c:pt>
                <c:pt idx="11">
                  <c:v>840.25774278942754</c:v>
                </c:pt>
                <c:pt idx="12">
                  <c:v>906.97834565078779</c:v>
                </c:pt>
                <c:pt idx="13">
                  <c:v>802.29978797200727</c:v>
                </c:pt>
                <c:pt idx="14">
                  <c:v>1038.462905678183</c:v>
                </c:pt>
                <c:pt idx="15">
                  <c:v>780.2633145755774</c:v>
                </c:pt>
                <c:pt idx="16">
                  <c:v>864.5820068007821</c:v>
                </c:pt>
                <c:pt idx="17">
                  <c:v>1138.5177671949994</c:v>
                </c:pt>
                <c:pt idx="18">
                  <c:v>1321.9619155767798</c:v>
                </c:pt>
                <c:pt idx="19">
                  <c:v>1707.6109687790643</c:v>
                </c:pt>
                <c:pt idx="20">
                  <c:v>1090.8383814276883</c:v>
                </c:pt>
                <c:pt idx="21">
                  <c:v>1049.9288579084825</c:v>
                </c:pt>
                <c:pt idx="22">
                  <c:v>1484.5733169238479</c:v>
                </c:pt>
                <c:pt idx="23">
                  <c:v>838.33837069582182</c:v>
                </c:pt>
                <c:pt idx="24">
                  <c:v>1168.4937077940951</c:v>
                </c:pt>
                <c:pt idx="25">
                  <c:v>1231.1100962469015</c:v>
                </c:pt>
                <c:pt idx="26">
                  <c:v>1117.1950157127048</c:v>
                </c:pt>
                <c:pt idx="27">
                  <c:v>965.17571351292611</c:v>
                </c:pt>
                <c:pt idx="28">
                  <c:v>1419.8303418154244</c:v>
                </c:pt>
                <c:pt idx="29">
                  <c:v>1079.6715050740638</c:v>
                </c:pt>
                <c:pt idx="30">
                  <c:v>1124.4536782336227</c:v>
                </c:pt>
                <c:pt idx="31">
                  <c:v>990.44166905252803</c:v>
                </c:pt>
                <c:pt idx="32">
                  <c:v>1686.4651937190806</c:v>
                </c:pt>
                <c:pt idx="33">
                  <c:v>1647.6180825820277</c:v>
                </c:pt>
                <c:pt idx="34">
                  <c:v>1200.2707788041012</c:v>
                </c:pt>
                <c:pt idx="35">
                  <c:v>1080.9047009236911</c:v>
                </c:pt>
                <c:pt idx="36">
                  <c:v>1424.6695893982685</c:v>
                </c:pt>
                <c:pt idx="37">
                  <c:v>1532.6835112679232</c:v>
                </c:pt>
                <c:pt idx="38">
                  <c:v>1547.7581374066667</c:v>
                </c:pt>
                <c:pt idx="39">
                  <c:v>1653.3794463403758</c:v>
                </c:pt>
                <c:pt idx="40">
                  <c:v>1279.4588243683975</c:v>
                </c:pt>
                <c:pt idx="41">
                  <c:v>1195.2058831499776</c:v>
                </c:pt>
                <c:pt idx="42">
                  <c:v>1187.8718205575979</c:v>
                </c:pt>
                <c:pt idx="43">
                  <c:v>1157.9995475872117</c:v>
                </c:pt>
                <c:pt idx="44">
                  <c:v>2099.2751788707892</c:v>
                </c:pt>
                <c:pt idx="45">
                  <c:v>1181.8902707213033</c:v>
                </c:pt>
                <c:pt idx="46">
                  <c:v>864.01703735582987</c:v>
                </c:pt>
                <c:pt idx="47">
                  <c:v>726.87003693493091</c:v>
                </c:pt>
                <c:pt idx="48">
                  <c:v>964.25825114561894</c:v>
                </c:pt>
                <c:pt idx="49">
                  <c:v>912.78272596505644</c:v>
                </c:pt>
                <c:pt idx="50">
                  <c:v>1447.9820542975963</c:v>
                </c:pt>
                <c:pt idx="51">
                  <c:v>895.0860091574624</c:v>
                </c:pt>
                <c:pt idx="52">
                  <c:v>1068.2996649199065</c:v>
                </c:pt>
                <c:pt idx="53">
                  <c:v>1044.2173793764719</c:v>
                </c:pt>
                <c:pt idx="54">
                  <c:v>1071.3719473641929</c:v>
                </c:pt>
                <c:pt idx="55">
                  <c:v>701.42711826044774</c:v>
                </c:pt>
                <c:pt idx="56">
                  <c:v>961.81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5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rgbClr val="FF00B8">
                <a:alpha val="80000"/>
              </a:srgbClr>
            </a:solidFill>
            <a:ln w="11167">
              <a:noFill/>
              <a:prstDash val="sysDash"/>
            </a:ln>
          </c:spPr>
          <c:cat>
            <c:strRef>
              <c:f>Sheet1!$A$2:$A$58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0.00</c:formatCode>
                <c:ptCount val="57"/>
                <c:pt idx="0">
                  <c:v>1194.5125354307402</c:v>
                </c:pt>
                <c:pt idx="1">
                  <c:v>1155.8905776497056</c:v>
                </c:pt>
                <c:pt idx="2">
                  <c:v>1246.4220300027646</c:v>
                </c:pt>
                <c:pt idx="3">
                  <c:v>1082.2499589284444</c:v>
                </c:pt>
                <c:pt idx="4">
                  <c:v>1389.5533367762948</c:v>
                </c:pt>
                <c:pt idx="5">
                  <c:v>1736.3114277730324</c:v>
                </c:pt>
                <c:pt idx="6">
                  <c:v>1922.0367991057965</c:v>
                </c:pt>
                <c:pt idx="7">
                  <c:v>1865.0412842562887</c:v>
                </c:pt>
                <c:pt idx="8">
                  <c:v>1749.0964962943717</c:v>
                </c:pt>
                <c:pt idx="9">
                  <c:v>1810.2111981906141</c:v>
                </c:pt>
                <c:pt idx="10">
                  <c:v>2065.8550075936223</c:v>
                </c:pt>
                <c:pt idx="11">
                  <c:v>1666.6578757255911</c:v>
                </c:pt>
                <c:pt idx="12">
                  <c:v>1681.4479548440609</c:v>
                </c:pt>
                <c:pt idx="13">
                  <c:v>1466.8964002449666</c:v>
                </c:pt>
                <c:pt idx="14">
                  <c:v>1577.2549489820651</c:v>
                </c:pt>
                <c:pt idx="15">
                  <c:v>1591.0960870024724</c:v>
                </c:pt>
                <c:pt idx="16">
                  <c:v>1408.2878160099849</c:v>
                </c:pt>
                <c:pt idx="17">
                  <c:v>1605.9297486011778</c:v>
                </c:pt>
                <c:pt idx="18">
                  <c:v>1690.6336845784851</c:v>
                </c:pt>
                <c:pt idx="19">
                  <c:v>2141.5515097412836</c:v>
                </c:pt>
                <c:pt idx="20">
                  <c:v>2215.7998641812387</c:v>
                </c:pt>
                <c:pt idx="21">
                  <c:v>2316.3314818179924</c:v>
                </c:pt>
                <c:pt idx="22">
                  <c:v>2439.1324383243427</c:v>
                </c:pt>
                <c:pt idx="23">
                  <c:v>2225.4384572205354</c:v>
                </c:pt>
                <c:pt idx="24">
                  <c:v>2246.8298558629949</c:v>
                </c:pt>
                <c:pt idx="25">
                  <c:v>2382.4604979354594</c:v>
                </c:pt>
                <c:pt idx="26">
                  <c:v>2287.8952506821183</c:v>
                </c:pt>
                <c:pt idx="27">
                  <c:v>2009.9309478043906</c:v>
                </c:pt>
                <c:pt idx="28">
                  <c:v>2101.6678715956082</c:v>
                </c:pt>
                <c:pt idx="29">
                  <c:v>2093.1005790652571</c:v>
                </c:pt>
                <c:pt idx="30">
                  <c:v>2093.5031183525502</c:v>
                </c:pt>
                <c:pt idx="31">
                  <c:v>1892.5483564534795</c:v>
                </c:pt>
                <c:pt idx="32">
                  <c:v>2105.8958588311889</c:v>
                </c:pt>
                <c:pt idx="33">
                  <c:v>2503.2629497691928</c:v>
                </c:pt>
                <c:pt idx="34">
                  <c:v>2349.800998547254</c:v>
                </c:pt>
                <c:pt idx="35">
                  <c:v>2322.0091652665756</c:v>
                </c:pt>
                <c:pt idx="36">
                  <c:v>2372.4604726458315</c:v>
                </c:pt>
                <c:pt idx="37">
                  <c:v>2558.6849687805438</c:v>
                </c:pt>
                <c:pt idx="38">
                  <c:v>2657.1179245557637</c:v>
                </c:pt>
                <c:pt idx="39">
                  <c:v>3117.3606547046147</c:v>
                </c:pt>
                <c:pt idx="40">
                  <c:v>3013.4873223030381</c:v>
                </c:pt>
                <c:pt idx="41">
                  <c:v>3006.3536976001901</c:v>
                </c:pt>
                <c:pt idx="42">
                  <c:v>2923.75615129779</c:v>
                </c:pt>
                <c:pt idx="43">
                  <c:v>2843.611546222688</c:v>
                </c:pt>
                <c:pt idx="44">
                  <c:v>3547.0038906664854</c:v>
                </c:pt>
                <c:pt idx="45">
                  <c:v>4148.7552151539248</c:v>
                </c:pt>
                <c:pt idx="46">
                  <c:v>4204.2006584036808</c:v>
                </c:pt>
                <c:pt idx="47">
                  <c:v>4145.7576905028363</c:v>
                </c:pt>
                <c:pt idx="48">
                  <c:v>3863.1164709143441</c:v>
                </c:pt>
                <c:pt idx="49">
                  <c:v>3904.0424418622706</c:v>
                </c:pt>
                <c:pt idx="50">
                  <c:v>4333.1083600599459</c:v>
                </c:pt>
                <c:pt idx="51">
                  <c:v>4247.3152858499798</c:v>
                </c:pt>
                <c:pt idx="52">
                  <c:v>4092.0688315453249</c:v>
                </c:pt>
                <c:pt idx="53">
                  <c:v>4195.9058228587473</c:v>
                </c:pt>
                <c:pt idx="54">
                  <c:v>4202.7211766313276</c:v>
                </c:pt>
                <c:pt idx="55">
                  <c:v>4014.1843014467718</c:v>
                </c:pt>
                <c:pt idx="56">
                  <c:v>3887.6400000000003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rgbClr val="00B0F0">
                <a:alpha val="80000"/>
              </a:srgb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Sheet1!$A$2:$A$58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Sheet1!$C$2:$C$58</c:f>
              <c:numCache>
                <c:formatCode>0.00</c:formatCode>
                <c:ptCount val="57"/>
                <c:pt idx="0">
                  <c:v>7923.3084169470822</c:v>
                </c:pt>
                <c:pt idx="1">
                  <c:v>7611.8872297675161</c:v>
                </c:pt>
                <c:pt idx="2">
                  <c:v>7615.5456493552374</c:v>
                </c:pt>
                <c:pt idx="3">
                  <c:v>7536.5043383097154</c:v>
                </c:pt>
                <c:pt idx="4">
                  <c:v>6582.7215521266426</c:v>
                </c:pt>
                <c:pt idx="5">
                  <c:v>6621.3158417946961</c:v>
                </c:pt>
                <c:pt idx="6">
                  <c:v>7470.7311121205694</c:v>
                </c:pt>
                <c:pt idx="7">
                  <c:v>7863.0904215087157</c:v>
                </c:pt>
                <c:pt idx="8">
                  <c:v>7878.8054051076942</c:v>
                </c:pt>
                <c:pt idx="9">
                  <c:v>7984.9762186149546</c:v>
                </c:pt>
                <c:pt idx="10">
                  <c:v>7584.9431842129943</c:v>
                </c:pt>
                <c:pt idx="11">
                  <c:v>7280.4123205287351</c:v>
                </c:pt>
                <c:pt idx="12">
                  <c:v>7576.1237822885032</c:v>
                </c:pt>
                <c:pt idx="13">
                  <c:v>7845.6937707995867</c:v>
                </c:pt>
                <c:pt idx="14">
                  <c:v>7585.3796480416722</c:v>
                </c:pt>
                <c:pt idx="15">
                  <c:v>7616.1377380188014</c:v>
                </c:pt>
                <c:pt idx="16">
                  <c:v>6889.1381143999288</c:v>
                </c:pt>
                <c:pt idx="17">
                  <c:v>7489.7362983780004</c:v>
                </c:pt>
                <c:pt idx="18">
                  <c:v>7535.8924688930156</c:v>
                </c:pt>
                <c:pt idx="19">
                  <c:v>8112.4434293383465</c:v>
                </c:pt>
                <c:pt idx="20">
                  <c:v>8207.9227992887973</c:v>
                </c:pt>
                <c:pt idx="21">
                  <c:v>8430.3562547289384</c:v>
                </c:pt>
                <c:pt idx="22">
                  <c:v>9343.4245500139277</c:v>
                </c:pt>
                <c:pt idx="23">
                  <c:v>10342.797477868762</c:v>
                </c:pt>
                <c:pt idx="24">
                  <c:v>10474.133351461547</c:v>
                </c:pt>
                <c:pt idx="25">
                  <c:v>10651.933351461546</c:v>
                </c:pt>
                <c:pt idx="26">
                  <c:v>9688.1754436383017</c:v>
                </c:pt>
                <c:pt idx="27">
                  <c:v>10107.549044280595</c:v>
                </c:pt>
                <c:pt idx="28">
                  <c:v>10081.069799059193</c:v>
                </c:pt>
                <c:pt idx="29">
                  <c:v>10909.630619272912</c:v>
                </c:pt>
                <c:pt idx="30">
                  <c:v>12706.434077151873</c:v>
                </c:pt>
                <c:pt idx="31">
                  <c:v>13002.509581860499</c:v>
                </c:pt>
                <c:pt idx="32">
                  <c:v>14910.785456931797</c:v>
                </c:pt>
                <c:pt idx="33">
                  <c:v>15217.599346715877</c:v>
                </c:pt>
                <c:pt idx="34">
                  <c:v>14945.942263785604</c:v>
                </c:pt>
                <c:pt idx="35">
                  <c:v>16249.150508357008</c:v>
                </c:pt>
                <c:pt idx="36">
                  <c:v>16846.530448281133</c:v>
                </c:pt>
                <c:pt idx="37">
                  <c:v>17700.480443926303</c:v>
                </c:pt>
                <c:pt idx="38">
                  <c:v>17564.320903578155</c:v>
                </c:pt>
                <c:pt idx="39">
                  <c:v>16740.351237199135</c:v>
                </c:pt>
                <c:pt idx="40">
                  <c:v>16825.030391555061</c:v>
                </c:pt>
                <c:pt idx="41">
                  <c:v>16620.570378627606</c:v>
                </c:pt>
                <c:pt idx="42">
                  <c:v>16085.573837379872</c:v>
                </c:pt>
                <c:pt idx="43">
                  <c:v>15730.482158569375</c:v>
                </c:pt>
                <c:pt idx="44">
                  <c:v>15317.440219361271</c:v>
                </c:pt>
                <c:pt idx="45">
                  <c:v>16071.57387180574</c:v>
                </c:pt>
                <c:pt idx="46">
                  <c:v>16977.750311095901</c:v>
                </c:pt>
                <c:pt idx="47">
                  <c:v>18611.030370942106</c:v>
                </c:pt>
                <c:pt idx="48">
                  <c:v>18896.42284884776</c:v>
                </c:pt>
                <c:pt idx="49">
                  <c:v>18607.953952376702</c:v>
                </c:pt>
                <c:pt idx="50">
                  <c:v>18397.388915324387</c:v>
                </c:pt>
                <c:pt idx="51">
                  <c:v>19482.976338108045</c:v>
                </c:pt>
                <c:pt idx="52">
                  <c:v>18815.814849854181</c:v>
                </c:pt>
                <c:pt idx="53">
                  <c:v>18824.401710833186</c:v>
                </c:pt>
                <c:pt idx="54">
                  <c:v>17822.436705258031</c:v>
                </c:pt>
                <c:pt idx="55">
                  <c:v>17097.728515544575</c:v>
                </c:pt>
                <c:pt idx="56">
                  <c:v>15298.61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26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676860397454752E-2"/>
          <c:y val="6.3860381253934756E-2"/>
          <c:w val="0.89915957979696026"/>
          <c:h val="0.662598831611302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Henkilöstömäärän muutos edelliseen neljännekseen verrattuna</c:v>
                </c:pt>
              </c:strCache>
            </c:strRef>
          </c:tx>
          <c:spPr>
            <a:solidFill>
              <a:srgbClr val="141F94"/>
            </a:solidFill>
            <a:ln>
              <a:noFill/>
            </a:ln>
            <a:effectLst/>
          </c:spPr>
          <c:invertIfNegative val="0"/>
          <c:cat>
            <c:strRef>
              <c:f>Taul1!$A$4:$A$39</c:f>
              <c:strCache>
                <c:ptCount val="36"/>
                <c:pt idx="0">
                  <c:v>2015Q1</c:v>
                </c:pt>
                <c:pt idx="1">
                  <c:v>2015Q2</c:v>
                </c:pt>
                <c:pt idx="2">
                  <c:v>2015Q3</c:v>
                </c:pt>
                <c:pt idx="3">
                  <c:v>2015Q4</c:v>
                </c:pt>
                <c:pt idx="4">
                  <c:v>2016Q1</c:v>
                </c:pt>
                <c:pt idx="5">
                  <c:v>2016Q2</c:v>
                </c:pt>
                <c:pt idx="6">
                  <c:v>2016Q3</c:v>
                </c:pt>
                <c:pt idx="7">
                  <c:v>2016Q4</c:v>
                </c:pt>
                <c:pt idx="8">
                  <c:v>2017Q1</c:v>
                </c:pt>
                <c:pt idx="9">
                  <c:v>2017Q2</c:v>
                </c:pt>
                <c:pt idx="10">
                  <c:v>2017Q3</c:v>
                </c:pt>
                <c:pt idx="11">
                  <c:v>2017Q4</c:v>
                </c:pt>
                <c:pt idx="12">
                  <c:v>2018Q1</c:v>
                </c:pt>
                <c:pt idx="13">
                  <c:v>2018Q2</c:v>
                </c:pt>
                <c:pt idx="14">
                  <c:v>2018Q3</c:v>
                </c:pt>
                <c:pt idx="15">
                  <c:v>2018Q4</c:v>
                </c:pt>
                <c:pt idx="16">
                  <c:v>2019Q1</c:v>
                </c:pt>
                <c:pt idx="17">
                  <c:v>2019Q2</c:v>
                </c:pt>
                <c:pt idx="18">
                  <c:v>2019Q3</c:v>
                </c:pt>
                <c:pt idx="19">
                  <c:v>2019Q4</c:v>
                </c:pt>
                <c:pt idx="20">
                  <c:v>2020Q1</c:v>
                </c:pt>
                <c:pt idx="21">
                  <c:v>2020Q2</c:v>
                </c:pt>
                <c:pt idx="22">
                  <c:v>2020Q3</c:v>
                </c:pt>
                <c:pt idx="23">
                  <c:v>2020Q4</c:v>
                </c:pt>
                <c:pt idx="24">
                  <c:v>2021Q1</c:v>
                </c:pt>
                <c:pt idx="25">
                  <c:v>2021Q2</c:v>
                </c:pt>
                <c:pt idx="26">
                  <c:v>2021Q3</c:v>
                </c:pt>
                <c:pt idx="27">
                  <c:v>2021Q4</c:v>
                </c:pt>
                <c:pt idx="28">
                  <c:v>2022Q1</c:v>
                </c:pt>
                <c:pt idx="29">
                  <c:v>2022Q2</c:v>
                </c:pt>
                <c:pt idx="30">
                  <c:v>2022Q3</c:v>
                </c:pt>
                <c:pt idx="31">
                  <c:v>2022Q4</c:v>
                </c:pt>
                <c:pt idx="32">
                  <c:v>2023Q1</c:v>
                </c:pt>
                <c:pt idx="33">
                  <c:v>2023Q2</c:v>
                </c:pt>
                <c:pt idx="34">
                  <c:v>2023Q3</c:v>
                </c:pt>
                <c:pt idx="35">
                  <c:v>2024Q4</c:v>
                </c:pt>
              </c:strCache>
            </c:strRef>
          </c:cat>
          <c:val>
            <c:numRef>
              <c:f>Taul1!$B$4:$B$39</c:f>
              <c:numCache>
                <c:formatCode>General</c:formatCode>
                <c:ptCount val="36"/>
                <c:pt idx="0">
                  <c:v>500</c:v>
                </c:pt>
                <c:pt idx="1">
                  <c:v>1464.6108658704907</c:v>
                </c:pt>
                <c:pt idx="2">
                  <c:v>-1043.8445894536562</c:v>
                </c:pt>
                <c:pt idx="3">
                  <c:v>-2242.6661510239355</c:v>
                </c:pt>
                <c:pt idx="4">
                  <c:v>-423.86039099266054</c:v>
                </c:pt>
                <c:pt idx="5">
                  <c:v>783.61812865873799</c:v>
                </c:pt>
                <c:pt idx="6">
                  <c:v>-1880.5028571592993</c:v>
                </c:pt>
                <c:pt idx="7">
                  <c:v>577.85174448625185</c:v>
                </c:pt>
                <c:pt idx="8">
                  <c:v>2477</c:v>
                </c:pt>
                <c:pt idx="9">
                  <c:v>3855</c:v>
                </c:pt>
                <c:pt idx="10">
                  <c:v>1906</c:v>
                </c:pt>
                <c:pt idx="11">
                  <c:v>1556</c:v>
                </c:pt>
                <c:pt idx="12">
                  <c:v>2395</c:v>
                </c:pt>
                <c:pt idx="13">
                  <c:v>4631</c:v>
                </c:pt>
                <c:pt idx="14" formatCode="#,##0">
                  <c:v>4578</c:v>
                </c:pt>
                <c:pt idx="15">
                  <c:v>756</c:v>
                </c:pt>
                <c:pt idx="16">
                  <c:v>3414</c:v>
                </c:pt>
                <c:pt idx="17">
                  <c:v>2632</c:v>
                </c:pt>
                <c:pt idx="18">
                  <c:v>1555</c:v>
                </c:pt>
                <c:pt idx="19">
                  <c:v>-757</c:v>
                </c:pt>
                <c:pt idx="20">
                  <c:v>-379</c:v>
                </c:pt>
                <c:pt idx="21">
                  <c:v>-2512</c:v>
                </c:pt>
                <c:pt idx="22">
                  <c:v>-1443</c:v>
                </c:pt>
                <c:pt idx="23" formatCode="#,##0">
                  <c:v>-1674.7485992709408</c:v>
                </c:pt>
                <c:pt idx="24">
                  <c:v>1159</c:v>
                </c:pt>
                <c:pt idx="25">
                  <c:v>3050</c:v>
                </c:pt>
                <c:pt idx="26">
                  <c:v>2200</c:v>
                </c:pt>
                <c:pt idx="27">
                  <c:v>1060</c:v>
                </c:pt>
                <c:pt idx="28">
                  <c:v>5742</c:v>
                </c:pt>
                <c:pt idx="29">
                  <c:v>5139</c:v>
                </c:pt>
                <c:pt idx="30">
                  <c:v>1156</c:v>
                </c:pt>
                <c:pt idx="31">
                  <c:v>825</c:v>
                </c:pt>
                <c:pt idx="32" formatCode="#,##0">
                  <c:v>3138</c:v>
                </c:pt>
                <c:pt idx="33">
                  <c:v>-784</c:v>
                </c:pt>
                <c:pt idx="34">
                  <c:v>365</c:v>
                </c:pt>
                <c:pt idx="35">
                  <c:v>-1200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6D-4616-AB7B-BA4A9C22802B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Neljänneksen aikana rekrytoitujen määrä</c:v>
                </c:pt>
              </c:strCache>
            </c:strRef>
          </c:tx>
          <c:spPr>
            <a:solidFill>
              <a:srgbClr val="FF805C"/>
            </a:solidFill>
            <a:ln>
              <a:noFill/>
            </a:ln>
            <a:effectLst/>
          </c:spPr>
          <c:invertIfNegative val="0"/>
          <c:cat>
            <c:strRef>
              <c:f>Taul1!$A$4:$A$39</c:f>
              <c:strCache>
                <c:ptCount val="36"/>
                <c:pt idx="0">
                  <c:v>2015Q1</c:v>
                </c:pt>
                <c:pt idx="1">
                  <c:v>2015Q2</c:v>
                </c:pt>
                <c:pt idx="2">
                  <c:v>2015Q3</c:v>
                </c:pt>
                <c:pt idx="3">
                  <c:v>2015Q4</c:v>
                </c:pt>
                <c:pt idx="4">
                  <c:v>2016Q1</c:v>
                </c:pt>
                <c:pt idx="5">
                  <c:v>2016Q2</c:v>
                </c:pt>
                <c:pt idx="6">
                  <c:v>2016Q3</c:v>
                </c:pt>
                <c:pt idx="7">
                  <c:v>2016Q4</c:v>
                </c:pt>
                <c:pt idx="8">
                  <c:v>2017Q1</c:v>
                </c:pt>
                <c:pt idx="9">
                  <c:v>2017Q2</c:v>
                </c:pt>
                <c:pt idx="10">
                  <c:v>2017Q3</c:v>
                </c:pt>
                <c:pt idx="11">
                  <c:v>2017Q4</c:v>
                </c:pt>
                <c:pt idx="12">
                  <c:v>2018Q1</c:v>
                </c:pt>
                <c:pt idx="13">
                  <c:v>2018Q2</c:v>
                </c:pt>
                <c:pt idx="14">
                  <c:v>2018Q3</c:v>
                </c:pt>
                <c:pt idx="15">
                  <c:v>2018Q4</c:v>
                </c:pt>
                <c:pt idx="16">
                  <c:v>2019Q1</c:v>
                </c:pt>
                <c:pt idx="17">
                  <c:v>2019Q2</c:v>
                </c:pt>
                <c:pt idx="18">
                  <c:v>2019Q3</c:v>
                </c:pt>
                <c:pt idx="19">
                  <c:v>2019Q4</c:v>
                </c:pt>
                <c:pt idx="20">
                  <c:v>2020Q1</c:v>
                </c:pt>
                <c:pt idx="21">
                  <c:v>2020Q2</c:v>
                </c:pt>
                <c:pt idx="22">
                  <c:v>2020Q3</c:v>
                </c:pt>
                <c:pt idx="23">
                  <c:v>2020Q4</c:v>
                </c:pt>
                <c:pt idx="24">
                  <c:v>2021Q1</c:v>
                </c:pt>
                <c:pt idx="25">
                  <c:v>2021Q2</c:v>
                </c:pt>
                <c:pt idx="26">
                  <c:v>2021Q3</c:v>
                </c:pt>
                <c:pt idx="27">
                  <c:v>2021Q4</c:v>
                </c:pt>
                <c:pt idx="28">
                  <c:v>2022Q1</c:v>
                </c:pt>
                <c:pt idx="29">
                  <c:v>2022Q2</c:v>
                </c:pt>
                <c:pt idx="30">
                  <c:v>2022Q3</c:v>
                </c:pt>
                <c:pt idx="31">
                  <c:v>2022Q4</c:v>
                </c:pt>
                <c:pt idx="32">
                  <c:v>2023Q1</c:v>
                </c:pt>
                <c:pt idx="33">
                  <c:v>2023Q2</c:v>
                </c:pt>
                <c:pt idx="34">
                  <c:v>2023Q3</c:v>
                </c:pt>
                <c:pt idx="35">
                  <c:v>2024Q4</c:v>
                </c:pt>
              </c:strCache>
            </c:strRef>
          </c:cat>
          <c:val>
            <c:numRef>
              <c:f>Taul1!$C$4:$C$39</c:f>
              <c:numCache>
                <c:formatCode>#,##0</c:formatCode>
                <c:ptCount val="36"/>
                <c:pt idx="0">
                  <c:v>7851.4313289360571</c:v>
                </c:pt>
                <c:pt idx="1">
                  <c:v>6685.9122554600544</c:v>
                </c:pt>
                <c:pt idx="2" formatCode="General">
                  <c:v>7700</c:v>
                </c:pt>
                <c:pt idx="3">
                  <c:v>6176.3555772662821</c:v>
                </c:pt>
                <c:pt idx="4">
                  <c:v>7537.782188740196</c:v>
                </c:pt>
                <c:pt idx="5">
                  <c:v>6857.0390325418875</c:v>
                </c:pt>
                <c:pt idx="6" formatCode="General">
                  <c:v>6818</c:v>
                </c:pt>
                <c:pt idx="7" formatCode="General">
                  <c:v>7300</c:v>
                </c:pt>
                <c:pt idx="8" formatCode="General">
                  <c:v>11000</c:v>
                </c:pt>
                <c:pt idx="9" formatCode="General">
                  <c:v>11600</c:v>
                </c:pt>
                <c:pt idx="10" formatCode="General">
                  <c:v>10900</c:v>
                </c:pt>
                <c:pt idx="11" formatCode="General">
                  <c:v>9000</c:v>
                </c:pt>
                <c:pt idx="12">
                  <c:v>11000</c:v>
                </c:pt>
                <c:pt idx="13" formatCode="General">
                  <c:v>14600</c:v>
                </c:pt>
                <c:pt idx="14" formatCode="General">
                  <c:v>14700</c:v>
                </c:pt>
                <c:pt idx="15" formatCode="General">
                  <c:v>9600</c:v>
                </c:pt>
                <c:pt idx="16">
                  <c:v>12400</c:v>
                </c:pt>
                <c:pt idx="17" formatCode="General">
                  <c:v>11400</c:v>
                </c:pt>
                <c:pt idx="18" formatCode="General">
                  <c:v>9400</c:v>
                </c:pt>
                <c:pt idx="19" formatCode="General">
                  <c:v>7300</c:v>
                </c:pt>
                <c:pt idx="20">
                  <c:v>10400</c:v>
                </c:pt>
                <c:pt idx="21" formatCode="General">
                  <c:v>5900</c:v>
                </c:pt>
                <c:pt idx="22" formatCode="General">
                  <c:v>5500</c:v>
                </c:pt>
                <c:pt idx="23" formatCode="General">
                  <c:v>6500</c:v>
                </c:pt>
                <c:pt idx="24" formatCode="General">
                  <c:v>9500</c:v>
                </c:pt>
                <c:pt idx="25" formatCode="General">
                  <c:v>11500</c:v>
                </c:pt>
                <c:pt idx="26" formatCode="General">
                  <c:v>14000</c:v>
                </c:pt>
                <c:pt idx="27" formatCode="General">
                  <c:v>11500</c:v>
                </c:pt>
                <c:pt idx="28" formatCode="General">
                  <c:v>14800</c:v>
                </c:pt>
                <c:pt idx="29" formatCode="General">
                  <c:v>15300</c:v>
                </c:pt>
                <c:pt idx="30" formatCode="General">
                  <c:v>11700</c:v>
                </c:pt>
                <c:pt idx="31" formatCode="General">
                  <c:v>11000</c:v>
                </c:pt>
                <c:pt idx="32">
                  <c:v>13400</c:v>
                </c:pt>
                <c:pt idx="33" formatCode="General">
                  <c:v>11700</c:v>
                </c:pt>
                <c:pt idx="34" formatCode="General">
                  <c:v>8700</c:v>
                </c:pt>
                <c:pt idx="35" formatCode="General">
                  <c:v>7500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6D-4616-AB7B-BA4A9C2280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1"/>
        <c:axId val="368210920"/>
        <c:axId val="368211704"/>
      </c:barChart>
      <c:catAx>
        <c:axId val="36821092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1704"/>
        <c:crosses val="autoZero"/>
        <c:auto val="1"/>
        <c:lblAlgn val="ctr"/>
        <c:lblOffset val="0"/>
        <c:noMultiLvlLbl val="0"/>
      </c:catAx>
      <c:valAx>
        <c:axId val="368211704"/>
        <c:scaling>
          <c:orientation val="minMax"/>
          <c:max val="16000"/>
          <c:min val="-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0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876346646111267E-2"/>
          <c:y val="0.91633433036153356"/>
          <c:w val="0.95491074975467694"/>
          <c:h val="6.60315770594803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l">
              <a:defRPr sz="1200"/>
            </a:lvl1pPr>
          </a:lstStyle>
          <a:p>
            <a:r>
              <a:rPr lang="en-US" sz="110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1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1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6763"/>
            <a:ext cx="682307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78" tIns="47389" rIns="94778" bIns="47389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4778" tIns="47389" rIns="94778" bIns="473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l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r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6969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i-FI" sz="140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1426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412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4554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i-FI" sz="140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8136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6.2.2024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6.2.2024</a:t>
            </a:fld>
            <a:endParaRPr lang="fi-FI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6.2.2024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6.2.2024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6.2.2024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6.2.2024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6.2.2024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6.2.2024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6.2.2024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6.2.2024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pääotsikkoa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6.2.2024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6.2.2024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6.2.2024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6.2.2024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6.2.2024</a:t>
            </a:fld>
            <a:endParaRPr lang="fi-FI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6.2.2024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6.2.2024</a:t>
            </a:fld>
            <a:endParaRPr lang="fi-FI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6.2.2024</a:t>
            </a:fld>
            <a:endParaRPr lang="fi-FI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err="1"/>
              <a:t>Väliotsikko</a:t>
            </a:r>
            <a:r>
              <a:rPr lang="en-US"/>
              <a:t> </a:t>
            </a:r>
            <a:r>
              <a:rPr lang="en-US" err="1"/>
              <a:t>yläviitteenä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6.2.2024</a:t>
            </a:fld>
            <a:endParaRPr lang="fi-FI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6.2.2024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6.2.2024</a:t>
            </a:fld>
            <a:endParaRPr lang="fi-FI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6.2.2024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6.2.2024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6.2.2024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6.2.2024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6.2.2024</a:t>
            </a:fld>
            <a:endParaRPr lang="fi-FI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/>
              <a:t>Muokkaa väliotsikkoa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6.2.2024</a:t>
            </a:fld>
            <a:endParaRPr lang="fi-FI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6.2.2024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50FC3B40-AC30-46E2-BCAD-E388935D7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fi-FI" dirty="0"/>
              <a:t>Teknologiateollisuuden Talousnäkymät</a:t>
            </a:r>
          </a:p>
          <a:p>
            <a:r>
              <a:rPr lang="fi-FI" dirty="0"/>
              <a:t>7.2.2024</a:t>
            </a:r>
          </a:p>
          <a:p>
            <a:endParaRPr lang="fi-FI" dirty="0"/>
          </a:p>
          <a:p>
            <a:endParaRPr lang="fi-FI" dirty="0"/>
          </a:p>
          <a:p>
            <a:r>
              <a:rPr lang="fi-FI" dirty="0"/>
              <a:t>Johtaja, pääekonomisti</a:t>
            </a:r>
          </a:p>
          <a:p>
            <a:r>
              <a:rPr lang="fi-FI" dirty="0"/>
              <a:t>Petteri Rautaporras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5E6AE94-550F-4A51-A044-3C71A83A3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AB86DA5-6B79-4508-BE0A-50E52FDDE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C29F-D373-4791-88C9-86C29F06AD83}" type="datetime1">
              <a:rPr lang="fi-FI" smtClean="0"/>
              <a:t>6.2.2024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BE36005-B164-4A53-BF16-046D6853F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3607371377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r>
              <a:rPr lang="fi-FI"/>
              <a:t>Teknologiateollisuuden*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6.2.2024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loka-joulukuu 2023.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IV,2023 / IV,2022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IV,2023 / III,2023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40 %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-19 %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metallien jalostus, pelialan ohjelmistoyritykset ja datakeskukset 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470258251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402870855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463193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Teknologiateollisuuden* tilauskanta Suomessa 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6.2.2024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31.12.2023.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31.12.2023 / 31.12.2022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31.12.2023 / 30.9.2023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-19 %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0 %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metallien jalostus, pelialan ohjelmistoyritykset ja datakeskukset 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25A6EAF7-AEEF-4B6F-87C7-B2CE2CAC0083}"/>
              </a:ext>
            </a:extLst>
          </p:cNvPr>
          <p:cNvGraphicFramePr>
            <a:graphicFrameLocks noGrp="1"/>
          </p:cNvGraphicFramePr>
          <p:nvPr/>
        </p:nvGraphicFramePr>
        <p:xfrm>
          <a:off x="827586" y="3625592"/>
          <a:ext cx="685997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07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07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07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07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07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071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94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9459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89459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89459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89459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89459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489459">
                  <a:extLst>
                    <a:ext uri="{9D8B030D-6E8A-4147-A177-3AD203B41FA5}">
                      <a16:colId xmlns:a16="http://schemas.microsoft.com/office/drawing/2014/main" val="1607773122"/>
                    </a:ext>
                  </a:extLst>
                </a:gridCol>
                <a:gridCol w="489459">
                  <a:extLst>
                    <a:ext uri="{9D8B030D-6E8A-4147-A177-3AD203B41FA5}">
                      <a16:colId xmlns:a16="http://schemas.microsoft.com/office/drawing/2014/main" val="266756410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9588216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/>
              <a:t>Kone- ja metallituoteteollisuuden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6.2.2024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loka-joulukuu 2023.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IV,2023 / IV,2022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IV,2023 / III,2023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-17 %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51 %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-10 %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37 %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48 %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C671FD36-D43A-9C02-0107-9B5D7652FB53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470258251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402870855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809879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Kone- ja metallituoteteollisuuden tilauskanta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6.2.2024</a:t>
            </a:fld>
            <a:endParaRPr kumimoji="0" lang="fi-FI" sz="700" b="0" i="0" u="none" strike="noStrike" kern="1200" cap="none" spc="0" normalizeH="0" baseline="0" noProof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31.12.2023.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31.12.2023 / 31.12.2022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31.12.2023 / 30.9.2023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-19 %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-11 %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-16 %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-9 %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24A5038C-172E-97A3-E22A-A96CC5E582CF}"/>
              </a:ext>
            </a:extLst>
          </p:cNvPr>
          <p:cNvGraphicFramePr>
            <a:graphicFrameLocks noGrp="1"/>
          </p:cNvGraphicFramePr>
          <p:nvPr/>
        </p:nvGraphicFramePr>
        <p:xfrm>
          <a:off x="827586" y="3625592"/>
          <a:ext cx="686469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1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1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10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10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10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10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97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9795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89795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89795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89795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89795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489795">
                  <a:extLst>
                    <a:ext uri="{9D8B030D-6E8A-4147-A177-3AD203B41FA5}">
                      <a16:colId xmlns:a16="http://schemas.microsoft.com/office/drawing/2014/main" val="1607773122"/>
                    </a:ext>
                  </a:extLst>
                </a:gridCol>
                <a:gridCol w="489795">
                  <a:extLst>
                    <a:ext uri="{9D8B030D-6E8A-4147-A177-3AD203B41FA5}">
                      <a16:colId xmlns:a16="http://schemas.microsoft.com/office/drawing/2014/main" val="266756410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491431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408" cy="648000"/>
          </a:xfrm>
        </p:spPr>
        <p:txBody>
          <a:bodyPr>
            <a:noAutofit/>
          </a:bodyPr>
          <a:lstStyle/>
          <a:p>
            <a:r>
              <a:rPr lang="fi-FI" sz="2000" dirty="0"/>
              <a:t>Henkilöstömäärä kääntyi laskuun teknologia-teollisuudessa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14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6.2.2024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Teknologiateollisuus ry:n henkilöstötiedustelu</a:t>
            </a:r>
          </a:p>
        </p:txBody>
      </p:sp>
      <p:graphicFrame>
        <p:nvGraphicFramePr>
          <p:cNvPr id="9" name="Sisällön paikkamerkki 7">
            <a:extLst>
              <a:ext uri="{FF2B5EF4-FFF2-40B4-BE49-F238E27FC236}">
                <a16:creationId xmlns:a16="http://schemas.microsoft.com/office/drawing/2014/main" id="{E0EB4AEC-EC50-4F67-BEB1-A8415E3A7B3A}"/>
              </a:ext>
            </a:extLst>
          </p:cNvPr>
          <p:cNvGraphicFramePr>
            <a:graphicFrameLocks/>
          </p:cNvGraphicFramePr>
          <p:nvPr/>
        </p:nvGraphicFramePr>
        <p:xfrm>
          <a:off x="252000" y="1131590"/>
          <a:ext cx="849646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0897C2B5-D074-5AD4-7316-4F63033E94A7}"/>
              </a:ext>
            </a:extLst>
          </p:cNvPr>
          <p:cNvSpPr txBox="1"/>
          <p:nvPr/>
        </p:nvSpPr>
        <p:spPr>
          <a:xfrm>
            <a:off x="6948267" y="4583785"/>
            <a:ext cx="2157788" cy="3958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i-FI" sz="1050" spc="-40" dirty="0"/>
              <a:t>Lomautettujen määrä kasvoi vuoden lopussa 16 000 henkeen</a:t>
            </a:r>
          </a:p>
        </p:txBody>
      </p:sp>
      <p:cxnSp>
        <p:nvCxnSpPr>
          <p:cNvPr id="8" name="Suora nuoliyhdysviiva 7">
            <a:extLst>
              <a:ext uri="{FF2B5EF4-FFF2-40B4-BE49-F238E27FC236}">
                <a16:creationId xmlns:a16="http://schemas.microsoft.com/office/drawing/2014/main" id="{7A383619-FF73-9053-01EA-B4EF5FE44E13}"/>
              </a:ext>
            </a:extLst>
          </p:cNvPr>
          <p:cNvCxnSpPr/>
          <p:nvPr/>
        </p:nvCxnSpPr>
        <p:spPr>
          <a:xfrm flipV="1">
            <a:off x="8604448" y="4227934"/>
            <a:ext cx="0" cy="28803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83888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B1EEA068-123C-4013-B1BB-62E35EE52D7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Yhteenveto teknologiateollisuuden tilanteesta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D8F70A0-36D3-4221-BBF8-ACBFA7903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15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7E1D219-EF19-43BE-A264-915D60C23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6.2.2024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4DFD2AD-AFC5-4975-8D04-12C391F42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38E4283-469C-4E61-9967-BB1E108BD8A6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23528" y="987811"/>
            <a:ext cx="8391525" cy="3740000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dirty="0"/>
              <a:t>Euroopassa teollisuuden tilanne jatkuu vaikeana.</a:t>
            </a:r>
          </a:p>
          <a:p>
            <a:pPr marL="757082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400" dirty="0"/>
              <a:t>Odotukset tulevasta kuitenkin hieman parantuneet aiempaan verrattuna.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dirty="0"/>
              <a:t>Odotukset koronlaskuista korkealla.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dirty="0"/>
              <a:t>Teknologiateollisuuden tilauskertymä toipui viimeisellä vuosineljänneksellä kolmannen neljänneksen erittäin heikosta tilanteesta.</a:t>
            </a:r>
          </a:p>
          <a:p>
            <a:pPr marL="757082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400" dirty="0"/>
              <a:t>Tilauskertymän taso kuitenkin heikko verrattuna viime vuosien keskimääräiseen tilauskertymään.</a:t>
            </a:r>
          </a:p>
          <a:p>
            <a:pPr marL="757082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400" dirty="0"/>
              <a:t>Tilauskannat jatkaneet reipasta ohentumista.</a:t>
            </a:r>
          </a:p>
          <a:p>
            <a:pPr marL="757082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400" dirty="0"/>
              <a:t>Työtilanne heikentynyt useilla yrityksillä. Lomautuksia ja myös irtisanomisia tiedossa.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dirty="0"/>
              <a:t>Tilauskertymän toipumisesta huolimatta yritykset arvioivat kysyntätilanteen jatkuneen heikkona tammikuussa.</a:t>
            </a:r>
          </a:p>
          <a:p>
            <a:pPr marL="2965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dirty="0"/>
              <a:t>Ensimmäinen vuosipuolisko tulee olemaan haastava.</a:t>
            </a:r>
          </a:p>
          <a:p>
            <a:pPr marL="2965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dirty="0"/>
              <a:t>Tilanteen toivotaan vähitellen helpottuvan vuoden jälkipuoliskolla.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1DC11B62-82CC-4782-8C0B-21C0007614F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51051204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112C9292-9197-DB92-CB4D-3F33941B66D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Inflaatio ja ohjauskorot USA:ssa ja euromaissa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3922461B-1047-6A5A-B871-DCFE1B616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07D0A31-48D8-3B49-95DF-2E52E3299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6.2.2024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56E5B8F-B3B2-16F0-D1D4-EF51BED2A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5EB608F3-72DB-D554-AFC1-480F6E30E85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FED, EKP </a:t>
            </a:r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CA0A2AEC-7FDD-4E0B-27E7-50597715D412}"/>
              </a:ext>
            </a:extLst>
          </p:cNvPr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9" name="Sisällön paikkamerkki 8">
                        <a:extLst>
                          <a:ext uri="{FF2B5EF4-FFF2-40B4-BE49-F238E27FC236}">
                            <a16:creationId xmlns:a16="http://schemas.microsoft.com/office/drawing/2014/main" id="{CA0A2AEC-7FDD-4E0B-27E7-50597715D41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9606453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1FD0014-CD75-481A-A3A6-860DE62B96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2540"/>
          </a:xfrm>
        </p:spPr>
        <p:txBody>
          <a:bodyPr/>
          <a:lstStyle/>
          <a:p>
            <a:r>
              <a:rPr lang="fi-FI" dirty="0"/>
              <a:t>Ostopäällikköindeksit viittaavat heikkoon kehitykseen euroalueella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59947D8-4933-4C79-B13B-2B0DD9B3A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2181966-A4FD-459E-9691-D2CACC21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6.2.2024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B76D70A-5CCE-47AB-A1F9-7E45D8A0B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550D66C-AA58-4B32-9253-8DB410D4438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S&amp;P Global, </a:t>
            </a:r>
            <a:r>
              <a:rPr lang="fi-FI" dirty="0" err="1"/>
              <a:t>Macrobond</a:t>
            </a:r>
            <a:endParaRPr lang="fi-FI" dirty="0"/>
          </a:p>
        </p:txBody>
      </p:sp>
      <p:graphicFrame>
        <p:nvGraphicFramePr>
          <p:cNvPr id="11" name="Sisällön paikkamerkki 10">
            <a:extLst>
              <a:ext uri="{FF2B5EF4-FFF2-40B4-BE49-F238E27FC236}">
                <a16:creationId xmlns:a16="http://schemas.microsoft.com/office/drawing/2014/main" id="{3A23A9AF-CC98-4FBC-A917-DCD4B1F79E91}"/>
              </a:ext>
            </a:extLst>
          </p:cNvPr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92113" y="1106488"/>
          <a:ext cx="8369300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1" name="Sisällön paikkamerkki 10">
                        <a:extLst>
                          <a:ext uri="{FF2B5EF4-FFF2-40B4-BE49-F238E27FC236}">
                            <a16:creationId xmlns:a16="http://schemas.microsoft.com/office/drawing/2014/main" id="{3A23A9AF-CC98-4FBC-A917-DCD4B1F79E9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2113" y="1106488"/>
                        <a:ext cx="8369300" cy="353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1099378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7A8D8436-3A0B-FB1F-ED09-125E85B5A58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Euroalueella teollisuuden tuotanto supistuu edelleen, mutta aiempaa hitaammin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D9FD24E5-0610-D01F-CAE4-12368D016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3F8121B-8615-ECF4-3EA0-B43B3E3FE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6.2.2024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4BD30B1-C7F8-42CA-3778-10E7E462D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902BF695-B58C-2178-8358-B8717A0229E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S&amp;P Global, </a:t>
            </a:r>
            <a:r>
              <a:rPr lang="fi-FI" err="1"/>
              <a:t>Macrobond</a:t>
            </a:r>
            <a:endParaRPr lang="fi-FI"/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E8600354-AE1F-7EF4-9EEA-D98DB388BE1F}"/>
              </a:ext>
            </a:extLst>
          </p:cNvPr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9" name="Sisällön paikkamerkki 8">
                        <a:extLst>
                          <a:ext uri="{FF2B5EF4-FFF2-40B4-BE49-F238E27FC236}">
                            <a16:creationId xmlns:a16="http://schemas.microsoft.com/office/drawing/2014/main" id="{E8600354-AE1F-7EF4-9EEA-D98DB388BE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729989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03BBF1FD-9DE0-41D6-BE9F-50764DBB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173C5A0-0E27-4167-9C0B-B2000126C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6.2.2024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B74EA60-A953-4FE4-853C-7A9957BA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733E520-6A08-4E9C-973B-B665E50E185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Eurostat, </a:t>
            </a:r>
            <a:r>
              <a:rPr lang="fi-FI" err="1"/>
              <a:t>Macrobond</a:t>
            </a:r>
            <a:endParaRPr lang="fi-FI"/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77D08159-59A8-4D26-8835-EADDC01FB2C4}"/>
              </a:ext>
            </a:extLst>
          </p:cNvPr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9" name="Sisällön paikkamerkki 8">
                        <a:extLst>
                          <a:ext uri="{FF2B5EF4-FFF2-40B4-BE49-F238E27FC236}">
                            <a16:creationId xmlns:a16="http://schemas.microsoft.com/office/drawing/2014/main" id="{77D08159-59A8-4D26-8835-EADDC01FB2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ACB64D57-2C65-4115-B822-B4E241BFDD56}"/>
              </a:ext>
            </a:extLst>
          </p:cNvPr>
          <p:cNvSpPr txBox="1"/>
          <p:nvPr/>
        </p:nvSpPr>
        <p:spPr>
          <a:xfrm>
            <a:off x="781007" y="940812"/>
            <a:ext cx="4525392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/>
              <a:t>Teollisuustuotannon volyymi-indeksi </a:t>
            </a:r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7E75BD30-45EA-416E-8741-70B2B991110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Euroopassa teollisuustuotanto jatkanut laskussa</a:t>
            </a:r>
          </a:p>
        </p:txBody>
      </p:sp>
    </p:spTree>
    <p:extLst>
      <p:ext uri="{BB962C8B-B14F-4D97-AF65-F5344CB8AC3E}">
        <p14:creationId xmlns:p14="http://schemas.microsoft.com/office/powerpoint/2010/main" val="2533976340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4BB0440D-C81A-46A2-A992-15D38EB5099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04103" y="1995686"/>
            <a:ext cx="7935794" cy="288242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/>
              <a:t>Teollisuus ja </a:t>
            </a:r>
            <a:r>
              <a:rPr lang="fi-FI" err="1"/>
              <a:t>teknologiateollisuus</a:t>
            </a:r>
            <a:r>
              <a:rPr lang="fi-FI"/>
              <a:t> Suomessa</a:t>
            </a:r>
            <a:endParaRPr lang="fi-FI" sz="1600">
              <a:solidFill>
                <a:schemeClr val="bg1"/>
              </a:solidFill>
            </a:endParaRPr>
          </a:p>
          <a:p>
            <a:pPr lvl="1">
              <a:lnSpc>
                <a:spcPct val="100000"/>
              </a:lnSpc>
            </a:pPr>
            <a:endParaRPr lang="fi-FI" sz="120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9FB9D53A-29BA-4917-A69D-C33A4A728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22D1770-AB6E-4312-B195-7F88B9AFA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0D0A-99B9-48FE-8B08-047EE10ADBDA}" type="datetime1">
              <a:rPr lang="fi-FI" smtClean="0"/>
              <a:t>6.2.2024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8AADB30-7758-4072-A27D-92205D017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573167509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Teollisuustuotannon määrä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6.2.2024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462630" cy="165163"/>
          </a:xfrm>
        </p:spPr>
        <p:txBody>
          <a:bodyPr/>
          <a:lstStyle/>
          <a:p>
            <a:r>
              <a:rPr lang="fi-FI"/>
              <a:t>*) Pl. tietotekniikka-ala ja suunnittelu- ja konsultointiala</a:t>
            </a:r>
          </a:p>
          <a:p>
            <a:r>
              <a:rPr lang="fi-FI"/>
              <a:t>Kausipuhdistetut teollisuustuotannon volyymi-indeksit</a:t>
            </a:r>
          </a:p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  <a:p>
            <a:endParaRPr lang="fi-FI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B79A9D79-F286-B157-3E6D-C9D7EB185B93}"/>
              </a:ext>
            </a:extLst>
          </p:cNvPr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0" name="Sisällön paikkamerkki 9">
                        <a:extLst>
                          <a:ext uri="{FF2B5EF4-FFF2-40B4-BE49-F238E27FC236}">
                            <a16:creationId xmlns:a16="http://schemas.microsoft.com/office/drawing/2014/main" id="{B79A9D79-F286-B157-3E6D-C9D7EB185B9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4673198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A6BA6934-E30C-4F12-AE1E-CFCC257F08A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Teollisuuden suhdanneodotuksissa käänne parempaa – arvio nykytilasta erittäin heikko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4342BBB9-B628-4B8C-AE5B-1F9846895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24EC125-67F5-46D8-B415-27E2E97A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6.2.2024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7B14554-477A-4FCE-891C-80071C901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A2D274F8-4128-43BA-BBEF-8DF7D91DAD73}"/>
              </a:ext>
            </a:extLst>
          </p:cNvPr>
          <p:cNvGraphicFramePr>
            <a:graphicFrameLocks noGrp="1"/>
          </p:cNvGraphicFramePr>
          <p:nvPr>
            <p:ph sz="quarter" idx="17"/>
          </p:nvPr>
        </p:nvGraphicFramePr>
        <p:xfrm>
          <a:off x="179512" y="1103313"/>
          <a:ext cx="8784976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2CE36BE-B2AC-40D4-A80C-05396E1CFE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</a:t>
            </a:r>
            <a:r>
              <a:rPr lang="fi-FI" dirty="0" err="1"/>
              <a:t>EK:n</a:t>
            </a:r>
            <a:r>
              <a:rPr lang="fi-FI" dirty="0"/>
              <a:t> suhdannebarometri</a:t>
            </a:r>
          </a:p>
        </p:txBody>
      </p:sp>
      <p:graphicFrame>
        <p:nvGraphicFramePr>
          <p:cNvPr id="11" name="Taulukko 10">
            <a:extLst>
              <a:ext uri="{FF2B5EF4-FFF2-40B4-BE49-F238E27FC236}">
                <a16:creationId xmlns:a16="http://schemas.microsoft.com/office/drawing/2014/main" id="{5CE7DE14-02FE-48F1-811D-44C96FD6C1BB}"/>
              </a:ext>
            </a:extLst>
          </p:cNvPr>
          <p:cNvGraphicFramePr>
            <a:graphicFrameLocks noGrp="1"/>
          </p:cNvGraphicFramePr>
          <p:nvPr/>
        </p:nvGraphicFramePr>
        <p:xfrm>
          <a:off x="641872" y="2499742"/>
          <a:ext cx="8228094" cy="50405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4662">
                  <a:extLst>
                    <a:ext uri="{9D8B030D-6E8A-4147-A177-3AD203B41FA5}">
                      <a16:colId xmlns:a16="http://schemas.microsoft.com/office/drawing/2014/main" val="2737041714"/>
                    </a:ext>
                  </a:extLst>
                </a:gridCol>
                <a:gridCol w="484662">
                  <a:extLst>
                    <a:ext uri="{9D8B030D-6E8A-4147-A177-3AD203B41FA5}">
                      <a16:colId xmlns:a16="http://schemas.microsoft.com/office/drawing/2014/main" val="1636646643"/>
                    </a:ext>
                  </a:extLst>
                </a:gridCol>
                <a:gridCol w="484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4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4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4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46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846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8342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3422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83422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83422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83422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83422">
                  <a:extLst>
                    <a:ext uri="{9D8B030D-6E8A-4147-A177-3AD203B41FA5}">
                      <a16:colId xmlns:a16="http://schemas.microsoft.com/office/drawing/2014/main" val="2330874930"/>
                    </a:ext>
                  </a:extLst>
                </a:gridCol>
                <a:gridCol w="483422">
                  <a:extLst>
                    <a:ext uri="{9D8B030D-6E8A-4147-A177-3AD203B41FA5}">
                      <a16:colId xmlns:a16="http://schemas.microsoft.com/office/drawing/2014/main" val="2999849335"/>
                    </a:ext>
                  </a:extLst>
                </a:gridCol>
                <a:gridCol w="483422">
                  <a:extLst>
                    <a:ext uri="{9D8B030D-6E8A-4147-A177-3AD203B41FA5}">
                      <a16:colId xmlns:a16="http://schemas.microsoft.com/office/drawing/2014/main" val="2411195040"/>
                    </a:ext>
                  </a:extLst>
                </a:gridCol>
                <a:gridCol w="483422">
                  <a:extLst>
                    <a:ext uri="{9D8B030D-6E8A-4147-A177-3AD203B41FA5}">
                      <a16:colId xmlns:a16="http://schemas.microsoft.com/office/drawing/2014/main" val="1770753558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2024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Tekstiruutu 11">
            <a:extLst>
              <a:ext uri="{FF2B5EF4-FFF2-40B4-BE49-F238E27FC236}">
                <a16:creationId xmlns:a16="http://schemas.microsoft.com/office/drawing/2014/main" id="{FDF6B550-9DF5-4DBA-A825-534C3473D8A5}"/>
              </a:ext>
            </a:extLst>
          </p:cNvPr>
          <p:cNvSpPr txBox="1"/>
          <p:nvPr/>
        </p:nvSpPr>
        <p:spPr>
          <a:xfrm>
            <a:off x="611560" y="1012699"/>
            <a:ext cx="2808312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>
                <a:solidFill>
                  <a:srgbClr val="000000"/>
                </a:solidFill>
              </a:rPr>
              <a:t>Teollisuuden suhdannetilanne, saldoluku</a:t>
            </a:r>
          </a:p>
        </p:txBody>
      </p:sp>
    </p:spTree>
    <p:extLst>
      <p:ext uri="{BB962C8B-B14F-4D97-AF65-F5344CB8AC3E}">
        <p14:creationId xmlns:p14="http://schemas.microsoft.com/office/powerpoint/2010/main" val="4201539286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86397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/>
              <a:t>Teknologiateollisuuden yritysten saamat tarjouspyynnöt Suomessa* </a:t>
            </a:r>
            <a:endParaRPr lang="fi-FI" sz="1600" b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9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6.2.2024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029406" cy="292448"/>
          </a:xfrm>
        </p:spPr>
        <p:txBody>
          <a:bodyPr/>
          <a:lstStyle/>
          <a:p>
            <a:r>
              <a:rPr lang="fi-FI" dirty="0"/>
              <a:t>Lähde: Teknologiateollisuus ry:n tilauskantatiedustelu, </a:t>
            </a:r>
          </a:p>
          <a:p>
            <a:r>
              <a:rPr lang="fi-FI" dirty="0"/>
              <a:t>viimeisin kyselyajankohta: tammikuu 2024. </a:t>
            </a:r>
          </a:p>
          <a:p>
            <a:endParaRPr lang="fi-FI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sz="quarter" idx="17"/>
          </p:nvPr>
        </p:nvGraphicFramePr>
        <p:xfrm>
          <a:off x="381000" y="1081328"/>
          <a:ext cx="8391525" cy="330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uorakulmio 5"/>
          <p:cNvSpPr/>
          <p:nvPr/>
        </p:nvSpPr>
        <p:spPr>
          <a:xfrm>
            <a:off x="609192" y="4288357"/>
            <a:ext cx="82241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/>
              <a:t>*) ”Onko tarjouspyyntöjen määrässä viime viikkoina näkyvissä oleellista vähenemistä tai lisääntymistä, kun verrataan tilannetta noin kolme kuukautta sitten vallinneeseen tilanteeseen”. Saldoluku = niiden yritysten osuus, joissa tarjouspyyntöjen määrä on lisääntynyt – niiden yritysten osuus, joissa tarjouspyyntöjen määrä on vähentynyt. Negatiivinen saldoluku viittaa kysynnän heikentymiseen kolme kuukautta sitten vallinneeseen tilanteeseen nähden.</a:t>
            </a:r>
          </a:p>
        </p:txBody>
      </p:sp>
      <p:graphicFrame>
        <p:nvGraphicFramePr>
          <p:cNvPr id="10" name="Taulukko 9">
            <a:extLst>
              <a:ext uri="{FF2B5EF4-FFF2-40B4-BE49-F238E27FC236}">
                <a16:creationId xmlns:a16="http://schemas.microsoft.com/office/drawing/2014/main" id="{CD03F6E4-A1DB-4839-B471-E329EB65AB8B}"/>
              </a:ext>
            </a:extLst>
          </p:cNvPr>
          <p:cNvGraphicFramePr>
            <a:graphicFrameLocks noGrp="1"/>
          </p:cNvGraphicFramePr>
          <p:nvPr/>
        </p:nvGraphicFramePr>
        <p:xfrm>
          <a:off x="740381" y="2406303"/>
          <a:ext cx="7730583" cy="336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55358">
                  <a:extLst>
                    <a:ext uri="{9D8B030D-6E8A-4147-A177-3AD203B41FA5}">
                      <a16:colId xmlns:a16="http://schemas.microsoft.com/office/drawing/2014/main" val="3605997972"/>
                    </a:ext>
                  </a:extLst>
                </a:gridCol>
                <a:gridCol w="455358">
                  <a:extLst>
                    <a:ext uri="{9D8B030D-6E8A-4147-A177-3AD203B41FA5}">
                      <a16:colId xmlns:a16="http://schemas.microsoft.com/office/drawing/2014/main" val="2010360175"/>
                    </a:ext>
                  </a:extLst>
                </a:gridCol>
                <a:gridCol w="4553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53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53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53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53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53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41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4191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54191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54191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54191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54191">
                  <a:extLst>
                    <a:ext uri="{9D8B030D-6E8A-4147-A177-3AD203B41FA5}">
                      <a16:colId xmlns:a16="http://schemas.microsoft.com/office/drawing/2014/main" val="2330874930"/>
                    </a:ext>
                  </a:extLst>
                </a:gridCol>
                <a:gridCol w="454191">
                  <a:extLst>
                    <a:ext uri="{9D8B030D-6E8A-4147-A177-3AD203B41FA5}">
                      <a16:colId xmlns:a16="http://schemas.microsoft.com/office/drawing/2014/main" val="2999849335"/>
                    </a:ext>
                  </a:extLst>
                </a:gridCol>
                <a:gridCol w="454191">
                  <a:extLst>
                    <a:ext uri="{9D8B030D-6E8A-4147-A177-3AD203B41FA5}">
                      <a16:colId xmlns:a16="http://schemas.microsoft.com/office/drawing/2014/main" val="2956671445"/>
                    </a:ext>
                  </a:extLst>
                </a:gridCol>
                <a:gridCol w="454191">
                  <a:extLst>
                    <a:ext uri="{9D8B030D-6E8A-4147-A177-3AD203B41FA5}">
                      <a16:colId xmlns:a16="http://schemas.microsoft.com/office/drawing/2014/main" val="3470309592"/>
                    </a:ext>
                  </a:extLst>
                </a:gridCol>
              </a:tblGrid>
              <a:tr h="266351">
                <a:tc>
                  <a:txBody>
                    <a:bodyPr/>
                    <a:lstStyle/>
                    <a:p>
                      <a:pPr algn="ctr"/>
                      <a:r>
                        <a:rPr lang="fi-FI" sz="8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  <a:p>
                      <a:pPr algn="ctr"/>
                      <a:endParaRPr lang="fi-FI" sz="800" b="0" baseline="0" dirty="0">
                        <a:solidFill>
                          <a:schemeClr val="tx2"/>
                        </a:solidFill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0" baseline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8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2602123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886EDC3C35ED44386E38662B6DACCDA" ma:contentTypeVersion="19" ma:contentTypeDescription="Luo uusi asiakirja." ma:contentTypeScope="" ma:versionID="a68fe2f5853ba668c329fe8ff571cba1">
  <xsd:schema xmlns:xsd="http://www.w3.org/2001/XMLSchema" xmlns:xs="http://www.w3.org/2001/XMLSchema" xmlns:p="http://schemas.microsoft.com/office/2006/metadata/properties" xmlns:ns2="b057f711-7d93-472c-a8f6-94be00805750" xmlns:ns3="c296724d-1a81-4a23-b6dd-dca7fd62c6ff" targetNamespace="http://schemas.microsoft.com/office/2006/metadata/properties" ma:root="true" ma:fieldsID="f671b576c74b9f2f7a5e561b4d3b9835" ns2:_="" ns3:_="">
    <xsd:import namespace="b057f711-7d93-472c-a8f6-94be00805750"/>
    <xsd:import namespace="c296724d-1a81-4a23-b6dd-dca7fd62c6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Henkil_x00f6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57f711-7d93-472c-a8f6-94be008057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f83a129e-02f3-4c10-aeed-b048f014ef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Henkil_x00f6_" ma:index="26" nillable="true" ma:displayName="Henkilö" ma:list="UserInfo" ma:SharePointGroup="0" ma:internalName="Henkil_x00f6_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96724d-1a81-4a23-b6dd-dca7fd62c6f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ddbccb1-85c5-4102-b8cd-d9aa5a21b0d6}" ma:internalName="TaxCatchAll" ma:showField="CatchAllData" ma:web="c296724d-1a81-4a23-b6dd-dca7fd62c6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296724d-1a81-4a23-b6dd-dca7fd62c6ff">
      <UserInfo>
        <DisplayName>Forsman Daniel</DisplayName>
        <AccountId>38</AccountId>
        <AccountType/>
      </UserInfo>
    </SharedWithUsers>
    <lcf76f155ced4ddcb4097134ff3c332f xmlns="b057f711-7d93-472c-a8f6-94be00805750">
      <Terms xmlns="http://schemas.microsoft.com/office/infopath/2007/PartnerControls"/>
    </lcf76f155ced4ddcb4097134ff3c332f>
    <TaxCatchAll xmlns="c296724d-1a81-4a23-b6dd-dca7fd62c6ff" xsi:nil="true"/>
    <Henkil_x00f6_ xmlns="b057f711-7d93-472c-a8f6-94be00805750">
      <UserInfo>
        <DisplayName/>
        <AccountId xsi:nil="true"/>
        <AccountType/>
      </UserInfo>
    </Henkil_x00f6_>
  </documentManagement>
</p:properties>
</file>

<file path=customXml/itemProps1.xml><?xml version="1.0" encoding="utf-8"?>
<ds:datastoreItem xmlns:ds="http://schemas.openxmlformats.org/officeDocument/2006/customXml" ds:itemID="{94CDA164-F995-444A-A1EE-134AE3ED8B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57f711-7d93-472c-a8f6-94be00805750"/>
    <ds:schemaRef ds:uri="c296724d-1a81-4a23-b6dd-dca7fd62c6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159B844-F195-4D26-97DD-6E2B728D2A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3AC004-C085-4D53-BC3A-BFB6D15CF169}">
  <ds:schemaRefs>
    <ds:schemaRef ds:uri="http://purl.org/dc/dcmitype/"/>
    <ds:schemaRef ds:uri="http://purl.org/dc/elements/1.1/"/>
    <ds:schemaRef ds:uri="b057f711-7d93-472c-a8f6-94be00805750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c296724d-1a81-4a23-b6dd-dca7fd62c6f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528</TotalTime>
  <Words>682</Words>
  <Application>Microsoft Office PowerPoint</Application>
  <PresentationFormat>On-screen Show (16:9)</PresentationFormat>
  <Paragraphs>254</Paragraphs>
  <Slides>15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Verdana</vt:lpstr>
      <vt:lpstr>Teknologiateollisuus_masterdia</vt:lpstr>
      <vt:lpstr>Macrobond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Emaus Katriina</cp:lastModifiedBy>
  <cp:revision>1</cp:revision>
  <cp:lastPrinted>2016-06-09T07:47:11Z</cp:lastPrinted>
  <dcterms:created xsi:type="dcterms:W3CDTF">2019-10-17T09:08:24Z</dcterms:created>
  <dcterms:modified xsi:type="dcterms:W3CDTF">2024-02-06T15:10:48Z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0x010100F886EDC3C35ED44386E38662B6DACCDA</vt:lpwstr>
  </property>
  <property fmtid="{D5CDD505-2E9C-101B-9397-08002B2CF9AE}" pid="28" name="TyoryhmanNimi">
    <vt:lpwstr>Talous ja tilastot</vt:lpwstr>
  </property>
  <property fmtid="{D5CDD505-2E9C-101B-9397-08002B2CF9AE}" pid="29" name="MediaServiceImageTags">
    <vt:lpwstr/>
  </property>
</Properties>
</file>