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095" r:id="rId5"/>
    <p:sldId id="1085" r:id="rId6"/>
    <p:sldId id="970" r:id="rId7"/>
    <p:sldId id="1098" r:id="rId8"/>
    <p:sldId id="262" r:id="rId9"/>
    <p:sldId id="277" r:id="rId10"/>
    <p:sldId id="267" r:id="rId11"/>
    <p:sldId id="365" r:id="rId12"/>
    <p:sldId id="458" r:id="rId13"/>
    <p:sldId id="459" r:id="rId14"/>
    <p:sldId id="390" r:id="rId15"/>
    <p:sldId id="391" r:id="rId16"/>
    <p:sldId id="1099" r:id="rId17"/>
    <p:sldId id="1100" r:id="rId18"/>
    <p:sldId id="953" r:id="rId19"/>
    <p:sldId id="954" r:id="rId20"/>
    <p:sldId id="394" r:id="rId21"/>
    <p:sldId id="395" r:id="rId22"/>
    <p:sldId id="396" r:id="rId23"/>
    <p:sldId id="397" r:id="rId24"/>
    <p:sldId id="1102" r:id="rId25"/>
    <p:sldId id="1093" r:id="rId26"/>
    <p:sldId id="258" r:id="rId27"/>
    <p:sldId id="1101" r:id="rId2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EA749CF9-74D7-4FE7-9A68-D357D1B80BBF}"/>
    <pc:docChg chg="undo custSel addSld delSld modSld sldOrd">
      <pc:chgData name="Rautaporras Petteri" userId="81ae4bc9-51ec-4b09-af2d-f08f9486593f" providerId="ADAL" clId="{EA749CF9-74D7-4FE7-9A68-D357D1B80BBF}" dt="2021-11-03T20:12:07.895" v="318"/>
      <pc:docMkLst>
        <pc:docMk/>
      </pc:docMkLst>
      <pc:sldChg chg="addSp delSp modSp mod">
        <pc:chgData name="Rautaporras Petteri" userId="81ae4bc9-51ec-4b09-af2d-f08f9486593f" providerId="ADAL" clId="{EA749CF9-74D7-4FE7-9A68-D357D1B80BBF}" dt="2021-11-03T13:39:52.160" v="13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EA749CF9-74D7-4FE7-9A68-D357D1B80BBF}" dt="2021-11-03T13:39:43.297" v="2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39:52.160" v="1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81ae4bc9-51ec-4b09-af2d-f08f9486593f" providerId="ADAL" clId="{EA749CF9-74D7-4FE7-9A68-D357D1B80BBF}" dt="2021-11-03T13:39:03.655" v="1"/>
          <ac:picMkLst>
            <pc:docMk/>
            <pc:sldMk cId="1365136293" sldId="256"/>
            <ac:picMk id="8" creationId="{7C7532FA-C0A8-477B-B1A2-7B8D8E6A4579}"/>
          </ac:picMkLst>
        </pc:picChg>
        <pc:picChg chg="del">
          <ac:chgData name="Rautaporras Petteri" userId="81ae4bc9-51ec-4b09-af2d-f08f9486593f" providerId="ADAL" clId="{EA749CF9-74D7-4FE7-9A68-D357D1B80BBF}" dt="2021-11-03T13:39:00.401" v="0" actId="478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mod">
        <pc:chgData name="Rautaporras Petteri" userId="81ae4bc9-51ec-4b09-af2d-f08f9486593f" providerId="ADAL" clId="{EA749CF9-74D7-4FE7-9A68-D357D1B80BBF}" dt="2021-11-03T19:55:27.368" v="128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EA749CF9-74D7-4FE7-9A68-D357D1B80BBF}" dt="2021-11-03T19:55:27.368" v="12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19:55:13.145" v="12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9:57:03.452" v="163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EA749CF9-74D7-4FE7-9A68-D357D1B80BBF}" dt="2021-11-03T19:56:54.302" v="150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7:03.452" v="16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A749CF9-74D7-4FE7-9A68-D357D1B80BBF}" dt="2021-11-03T19:56:15.021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5:25.775" v="27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EA749CF9-74D7-4FE7-9A68-D357D1B80BBF}" dt="2021-11-03T20:02:13.383" v="224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EA749CF9-74D7-4FE7-9A68-D357D1B80BBF}" dt="2021-11-03T20:04:34.798" v="2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08.714" v="279"/>
        <pc:sldMkLst>
          <pc:docMk/>
          <pc:sldMk cId="3656174783" sldId="391"/>
        </pc:sldMkLst>
        <pc:spChg chg="mod">
          <ac:chgData name="Rautaporras Petteri" userId="81ae4bc9-51ec-4b09-af2d-f08f9486593f" providerId="ADAL" clId="{EA749CF9-74D7-4FE7-9A68-D357D1B80BBF}" dt="2021-11-03T20:02:53.879" v="24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A749CF9-74D7-4FE7-9A68-D357D1B80BBF}" dt="2021-11-03T20:06:08.714" v="279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6:01.933" v="278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47.535" v="283"/>
        <pc:sldMkLst>
          <pc:docMk/>
          <pc:sldMk cId="3669793224" sldId="392"/>
        </pc:sldMkLst>
        <pc:spChg chg="mod">
          <ac:chgData name="Rautaporras Petteri" userId="81ae4bc9-51ec-4b09-af2d-f08f9486593f" providerId="ADAL" clId="{EA749CF9-74D7-4FE7-9A68-D357D1B80BBF}" dt="2021-11-03T20:02:17.463" v="225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EA749CF9-74D7-4FE7-9A68-D357D1B80BBF}" dt="2021-11-03T20:06:47.535" v="28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A749CF9-74D7-4FE7-9A68-D357D1B80BBF}" dt="2021-11-03T20:07:28.213" v="291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EA749CF9-74D7-4FE7-9A68-D357D1B80BBF}" dt="2021-11-03T20:02:58.745" v="24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A749CF9-74D7-4FE7-9A68-D357D1B80BBF}" dt="2021-11-03T20:06:57.323" v="28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7:28.213" v="291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  <pc:cxnChg chg="add del mod">
          <ac:chgData name="Rautaporras Petteri" userId="81ae4bc9-51ec-4b09-af2d-f08f9486593f" providerId="ADAL" clId="{EA749CF9-74D7-4FE7-9A68-D357D1B80BBF}" dt="2021-11-03T20:07:25.671" v="290" actId="478"/>
          <ac:cxnSpMkLst>
            <pc:docMk/>
            <pc:sldMk cId="2654687898" sldId="393"/>
            <ac:cxnSpMk id="5" creationId="{08EBFCD1-1809-4AB3-9560-A52234A50C35}"/>
          </ac:cxnSpMkLst>
        </pc:cxnChg>
      </pc:sldChg>
      <pc:sldChg chg="modSp mod">
        <pc:chgData name="Rautaporras Petteri" userId="81ae4bc9-51ec-4b09-af2d-f08f9486593f" providerId="ADAL" clId="{EA749CF9-74D7-4FE7-9A68-D357D1B80BBF}" dt="2021-11-03T20:08:59.193" v="300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EA749CF9-74D7-4FE7-9A68-D357D1B80BBF}" dt="2021-11-03T20:02:23.081" v="226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EA749CF9-74D7-4FE7-9A68-D357D1B80BBF}" dt="2021-11-03T20:08:39.270" v="29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9:57.786" v="307"/>
        <pc:sldMkLst>
          <pc:docMk/>
          <pc:sldMk cId="2811407423" sldId="395"/>
        </pc:sldMkLst>
        <pc:spChg chg="mod">
          <ac:chgData name="Rautaporras Petteri" userId="81ae4bc9-51ec-4b09-af2d-f08f9486593f" providerId="ADAL" clId="{EA749CF9-74D7-4FE7-9A68-D357D1B80BBF}" dt="2021-11-03T20:03:03.593" v="24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A749CF9-74D7-4FE7-9A68-D357D1B80BBF}" dt="2021-11-03T20:09:57.786" v="307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9:45.923" v="306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0:36.149" v="311"/>
        <pc:sldMkLst>
          <pc:docMk/>
          <pc:sldMk cId="1647773486" sldId="396"/>
        </pc:sldMkLst>
        <pc:spChg chg="mod">
          <ac:chgData name="Rautaporras Petteri" userId="81ae4bc9-51ec-4b09-af2d-f08f9486593f" providerId="ADAL" clId="{EA749CF9-74D7-4FE7-9A68-D357D1B80BBF}" dt="2021-11-03T20:02:27.298" v="227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EA749CF9-74D7-4FE7-9A68-D357D1B80BBF}" dt="2021-11-03T20:10:36.149" v="31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1:14.415" v="317"/>
        <pc:sldMkLst>
          <pc:docMk/>
          <pc:sldMk cId="2269594941" sldId="397"/>
        </pc:sldMkLst>
        <pc:spChg chg="mod">
          <ac:chgData name="Rautaporras Petteri" userId="81ae4bc9-51ec-4b09-af2d-f08f9486593f" providerId="ADAL" clId="{EA749CF9-74D7-4FE7-9A68-D357D1B80BBF}" dt="2021-11-03T20:03:07.463" v="25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A749CF9-74D7-4FE7-9A68-D357D1B80BBF}" dt="2021-11-03T20:11:14.415" v="31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11:07.319" v="316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3:37.986" v="255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EA749CF9-74D7-4FE7-9A68-D357D1B80BBF}" dt="2021-11-03T20:00:45.256" v="223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0:15.500" v="193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4:22.258" v="261"/>
        <pc:sldMkLst>
          <pc:docMk/>
          <pc:sldMk cId="2397859502" sldId="459"/>
        </pc:sldMkLst>
        <pc:spChg chg="mod">
          <ac:chgData name="Rautaporras Petteri" userId="81ae4bc9-51ec-4b09-af2d-f08f9486593f" providerId="ADAL" clId="{EA749CF9-74D7-4FE7-9A68-D357D1B80BBF}" dt="2021-11-03T20:02:46.100" v="246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4:22.258" v="261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4:13.154" v="260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 mod">
        <pc:chgData name="Rautaporras Petteri" userId="81ae4bc9-51ec-4b09-af2d-f08f9486593f" providerId="ADAL" clId="{EA749CF9-74D7-4FE7-9A68-D357D1B80BBF}" dt="2021-11-03T19:54:27.532" v="119" actId="27918"/>
        <pc:sldMkLst>
          <pc:docMk/>
          <pc:sldMk cId="3860177801" sldId="650"/>
        </pc:sldMkLst>
        <pc:spChg chg="mod">
          <ac:chgData name="Rautaporras Petteri" userId="81ae4bc9-51ec-4b09-af2d-f08f9486593f" providerId="ADAL" clId="{EA749CF9-74D7-4FE7-9A68-D357D1B80BBF}" dt="2021-11-03T19:52:56.950" v="108" actId="20577"/>
          <ac:spMkLst>
            <pc:docMk/>
            <pc:sldMk cId="3860177801" sldId="650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3:38.264" v="114" actId="20577"/>
          <ac:spMkLst>
            <pc:docMk/>
            <pc:sldMk cId="3860177801" sldId="650"/>
            <ac:spMk id="13" creationId="{329442B5-0369-4444-884A-A13513DA52F6}"/>
          </ac:spMkLst>
        </pc:spChg>
        <pc:spChg chg="mod">
          <ac:chgData name="Rautaporras Petteri" userId="81ae4bc9-51ec-4b09-af2d-f08f9486593f" providerId="ADAL" clId="{EA749CF9-74D7-4FE7-9A68-D357D1B80BBF}" dt="2021-11-03T19:53:42.052" v="116" actId="20577"/>
          <ac:spMkLst>
            <pc:docMk/>
            <pc:sldMk cId="3860177801" sldId="650"/>
            <ac:spMk id="15" creationId="{DD955FFE-CC89-4C84-A220-0746F29A4BF2}"/>
          </ac:spMkLst>
        </pc:spChg>
      </pc:sldChg>
      <pc:sldChg chg="modSp">
        <pc:chgData name="Rautaporras Petteri" userId="81ae4bc9-51ec-4b09-af2d-f08f9486593f" providerId="ADAL" clId="{EA749CF9-74D7-4FE7-9A68-D357D1B80BBF}" dt="2021-11-03T20:08:02.507" v="296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A749CF9-74D7-4FE7-9A68-D357D1B80BBF}" dt="2021-11-03T20:08:02.507" v="296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A749CF9-74D7-4FE7-9A68-D357D1B80BBF}" dt="2021-11-03T13:40:53.254" v="32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A749CF9-74D7-4FE7-9A68-D357D1B80BBF}" dt="2021-11-03T13:40:53.254" v="3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2:07.895" v="318"/>
        <pc:sldMkLst>
          <pc:docMk/>
          <pc:sldMk cId="1256159947" sldId="955"/>
        </pc:sldMkLst>
        <pc:spChg chg="mod">
          <ac:chgData name="Rautaporras Petteri" userId="81ae4bc9-51ec-4b09-af2d-f08f9486593f" providerId="ADAL" clId="{EA749CF9-74D7-4FE7-9A68-D357D1B80BBF}" dt="2021-11-03T20:12:07.895" v="318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40:24.181" v="26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modSp mod">
        <pc:chgData name="Rautaporras Petteri" userId="81ae4bc9-51ec-4b09-af2d-f08f9486593f" providerId="ADAL" clId="{EA749CF9-74D7-4FE7-9A68-D357D1B80BBF}" dt="2021-11-03T19:59:53.852" v="192" actId="20577"/>
        <pc:sldMkLst>
          <pc:docMk/>
          <pc:sldMk cId="3544025929" sldId="967"/>
        </pc:sldMkLst>
        <pc:spChg chg="mod">
          <ac:chgData name="Rautaporras Petteri" userId="81ae4bc9-51ec-4b09-af2d-f08f9486593f" providerId="ADAL" clId="{EA749CF9-74D7-4FE7-9A68-D357D1B80BBF}" dt="2021-11-03T19:59:53.852" v="192" actId="20577"/>
          <ac:spMkLst>
            <pc:docMk/>
            <pc:sldMk cId="3544025929" sldId="967"/>
            <ac:spMk id="2" creationId="{DD90FC4D-C1AB-48F7-A136-1C97BCF78BAA}"/>
          </ac:spMkLst>
        </pc:spChg>
      </pc:sldChg>
      <pc:sldChg chg="addSp delSp modSp mod ord">
        <pc:chgData name="Rautaporras Petteri" userId="81ae4bc9-51ec-4b09-af2d-f08f9486593f" providerId="ADAL" clId="{EA749CF9-74D7-4FE7-9A68-D357D1B80BBF}" dt="2021-11-03T19:50:42.761" v="101" actId="20577"/>
        <pc:sldMkLst>
          <pc:docMk/>
          <pc:sldMk cId="3567768325" sldId="970"/>
        </pc:sldMkLst>
        <pc:spChg chg="mod">
          <ac:chgData name="Rautaporras Petteri" userId="81ae4bc9-51ec-4b09-af2d-f08f9486593f" providerId="ADAL" clId="{EA749CF9-74D7-4FE7-9A68-D357D1B80BBF}" dt="2021-11-03T13:42:15.404" v="61" actId="20577"/>
          <ac:spMkLst>
            <pc:docMk/>
            <pc:sldMk cId="3567768325" sldId="970"/>
            <ac:spMk id="2" creationId="{0099F952-25FF-44AA-AF2C-D6C7DEBDC134}"/>
          </ac:spMkLst>
        </pc:spChg>
        <pc:spChg chg="mod">
          <ac:chgData name="Rautaporras Petteri" userId="81ae4bc9-51ec-4b09-af2d-f08f9486593f" providerId="ADAL" clId="{EA749CF9-74D7-4FE7-9A68-D357D1B80BBF}" dt="2021-11-03T19:50:42.761" v="101" actId="20577"/>
          <ac:spMkLst>
            <pc:docMk/>
            <pc:sldMk cId="3567768325" sldId="970"/>
            <ac:spMk id="7" creationId="{5D936457-B6A8-4AD2-8F1B-06D93FB1E31A}"/>
          </ac:spMkLst>
        </pc:spChg>
        <pc:spChg chg="add del mod">
          <ac:chgData name="Rautaporras Petteri" userId="81ae4bc9-51ec-4b09-af2d-f08f9486593f" providerId="ADAL" clId="{EA749CF9-74D7-4FE7-9A68-D357D1B80BBF}" dt="2021-11-03T13:43:02.930" v="65"/>
          <ac:spMkLst>
            <pc:docMk/>
            <pc:sldMk cId="3567768325" sldId="970"/>
            <ac:spMk id="10" creationId="{140E08CB-167A-47F5-822E-69F62086958C}"/>
          </ac:spMkLst>
        </pc:spChg>
        <pc:graphicFrameChg chg="del mod">
          <ac:chgData name="Rautaporras Petteri" userId="81ae4bc9-51ec-4b09-af2d-f08f9486593f" providerId="ADAL" clId="{EA749CF9-74D7-4FE7-9A68-D357D1B80BBF}" dt="2021-11-03T13:43:01.724" v="64" actId="478"/>
          <ac:graphicFrameMkLst>
            <pc:docMk/>
            <pc:sldMk cId="3567768325" sldId="970"/>
            <ac:graphicFrameMk id="8" creationId="{EB3C6A7C-8EB7-4C1F-BFB9-C58F546565D3}"/>
          </ac:graphicFrameMkLst>
        </pc:graphicFrameChg>
        <pc:graphicFrameChg chg="add mod">
          <ac:chgData name="Rautaporras Petteri" userId="81ae4bc9-51ec-4b09-af2d-f08f9486593f" providerId="ADAL" clId="{EA749CF9-74D7-4FE7-9A68-D357D1B80BBF}" dt="2021-11-03T13:46:05.504" v="94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3:41:07.681" v="40" actId="20577"/>
        <pc:sldMkLst>
          <pc:docMk/>
          <pc:sldMk cId="3697395907" sldId="1049"/>
        </pc:sldMkLst>
        <pc:spChg chg="mod">
          <ac:chgData name="Rautaporras Petteri" userId="81ae4bc9-51ec-4b09-af2d-f08f9486593f" providerId="ADAL" clId="{EA749CF9-74D7-4FE7-9A68-D357D1B80BBF}" dt="2021-11-03T13:41:07.681" v="40" actId="20577"/>
          <ac:spMkLst>
            <pc:docMk/>
            <pc:sldMk cId="3697395907" sldId="1049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EA749CF9-74D7-4FE7-9A68-D357D1B80BBF}" dt="2021-11-03T13:40:50.351" v="27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EA749CF9-74D7-4FE7-9A68-D357D1B80BBF}" dt="2021-11-03T19:50:58.404" v="102" actId="47"/>
        <pc:sldMkLst>
          <pc:docMk/>
          <pc:sldMk cId="1327146702" sldId="1050"/>
        </pc:sldMkLst>
        <pc:graphicFrameChg chg="mod">
          <ac:chgData name="Rautaporras Petteri" userId="81ae4bc9-51ec-4b09-af2d-f08f9486593f" providerId="ADAL" clId="{EA749CF9-74D7-4FE7-9A68-D357D1B80BBF}" dt="2021-11-03T13:40:51.438" v="29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ord">
        <pc:chgData name="Rautaporras Petteri" userId="81ae4bc9-51ec-4b09-af2d-f08f9486593f" providerId="ADAL" clId="{EA749CF9-74D7-4FE7-9A68-D357D1B80BBF}" dt="2021-11-03T19:54:52.078" v="121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EA749CF9-74D7-4FE7-9A68-D357D1B80BBF}" dt="2021-11-03T13:40:52.148" v="30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81ae4bc9-51ec-4b09-af2d-f08f9486593f" providerId="ADAL" clId="{1CA56A1F-37FD-4595-8274-BFC2AA9DD8AF}"/>
    <pc:docChg chg="undo custSel addSld delSld modSld sldOrd">
      <pc:chgData name="Rautaporras Petteri" userId="81ae4bc9-51ec-4b09-af2d-f08f9486593f" providerId="ADAL" clId="{1CA56A1F-37FD-4595-8274-BFC2AA9DD8AF}" dt="2022-02-01T15:58:41.718" v="794"/>
      <pc:docMkLst>
        <pc:docMk/>
      </pc:docMkLst>
      <pc:sldChg chg="del">
        <pc:chgData name="Rautaporras Petteri" userId="81ae4bc9-51ec-4b09-af2d-f08f9486593f" providerId="ADAL" clId="{1CA56A1F-37FD-4595-8274-BFC2AA9DD8AF}" dt="2022-01-31T11:31:19.093" v="17" actId="47"/>
        <pc:sldMkLst>
          <pc:docMk/>
          <pc:sldMk cId="1365136293" sldId="256"/>
        </pc:sldMkLst>
      </pc:sldChg>
      <pc:sldChg chg="del">
        <pc:chgData name="Rautaporras Petteri" userId="81ae4bc9-51ec-4b09-af2d-f08f9486593f" providerId="ADAL" clId="{1CA56A1F-37FD-4595-8274-BFC2AA9DD8AF}" dt="2022-01-31T11:44:30.370" v="166" actId="47"/>
        <pc:sldMkLst>
          <pc:docMk/>
          <pc:sldMk cId="3270858534" sldId="257"/>
        </pc:sldMkLst>
      </pc:sldChg>
      <pc:sldChg chg="modSp add mod">
        <pc:chgData name="Rautaporras Petteri" userId="81ae4bc9-51ec-4b09-af2d-f08f9486593f" providerId="ADAL" clId="{1CA56A1F-37FD-4595-8274-BFC2AA9DD8AF}" dt="2022-01-31T11:49:46.153" v="284"/>
        <pc:sldMkLst>
          <pc:docMk/>
          <pc:sldMk cId="246678502" sldId="266"/>
        </pc:sldMkLst>
        <pc:spChg chg="mod">
          <ac:chgData name="Rautaporras Petteri" userId="81ae4bc9-51ec-4b09-af2d-f08f9486593f" providerId="ADAL" clId="{1CA56A1F-37FD-4595-8274-BFC2AA9DD8AF}" dt="2022-01-31T11:40:00.916" v="145" actId="20577"/>
          <ac:spMkLst>
            <pc:docMk/>
            <pc:sldMk cId="246678502" sldId="266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1:49:46.153" v="28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mod ord">
        <pc:chgData name="Rautaporras Petteri" userId="81ae4bc9-51ec-4b09-af2d-f08f9486593f" providerId="ADAL" clId="{1CA56A1F-37FD-4595-8274-BFC2AA9DD8AF}" dt="2022-01-31T12:07:04.998" v="657"/>
        <pc:sldMkLst>
          <pc:docMk/>
          <pc:sldMk cId="2587083354" sldId="365"/>
        </pc:sldMkLst>
        <pc:spChg chg="mod">
          <ac:chgData name="Rautaporras Petteri" userId="81ae4bc9-51ec-4b09-af2d-f08f9486593f" providerId="ADAL" clId="{1CA56A1F-37FD-4595-8274-BFC2AA9DD8AF}" dt="2022-01-31T12:04:59.230" v="6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CA56A1F-37FD-4595-8274-BFC2AA9DD8AF}" dt="2022-01-31T12:06:55.139" v="656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mod">
          <ac:chgData name="Rautaporras Petteri" userId="81ae4bc9-51ec-4b09-af2d-f08f9486593f" providerId="ADAL" clId="{1CA56A1F-37FD-4595-8274-BFC2AA9DD8AF}" dt="2022-01-31T12:07:04.998" v="65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3:24.224" v="737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1CA56A1F-37FD-4595-8274-BFC2AA9DD8AF}" dt="2022-01-31T12:10:11.449" v="705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1CA56A1F-37FD-4595-8274-BFC2AA9DD8AF}" dt="2022-01-31T12:13:01.506" v="73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4:26.831" v="744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1CA56A1F-37FD-4595-8274-BFC2AA9DD8AF}" dt="2022-01-31T12:13:47.848" v="739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1CA56A1F-37FD-4595-8274-BFC2AA9DD8AF}" dt="2022-01-31T12:11:14.885" v="72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1CA56A1F-37FD-4595-8274-BFC2AA9DD8AF}" dt="2022-01-31T12:13:44.479" v="73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4:26.831" v="744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5:56.325" v="754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1CA56A1F-37FD-4595-8274-BFC2AA9DD8AF}" dt="2022-01-31T12:10:19.477" v="706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1CA56A1F-37FD-4595-8274-BFC2AA9DD8AF}" dt="2022-01-31T12:14:43.085" v="749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7:19.585" v="765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1CA56A1F-37FD-4595-8274-BFC2AA9DD8AF}" dt="2022-01-31T12:11:08.713" v="72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1CA56A1F-37FD-4595-8274-BFC2AA9DD8AF}" dt="2022-01-31T12:16:16.783" v="755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7:19.585" v="765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8:12.594" v="769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CA56A1F-37FD-4595-8274-BFC2AA9DD8AF}" dt="2022-01-31T12:10:31.516" v="707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1CA56A1F-37FD-4595-8274-BFC2AA9DD8AF}" dt="2022-01-31T12:17:54.361" v="76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9:01.344" v="778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1CA56A1F-37FD-4595-8274-BFC2AA9DD8AF}" dt="2022-01-31T12:11:02.681" v="724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1CA56A1F-37FD-4595-8274-BFC2AA9DD8AF}" dt="2022-01-31T12:18:27.193" v="770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9:01.344" v="778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1:26.556" v="782"/>
        <pc:sldMkLst>
          <pc:docMk/>
          <pc:sldMk cId="1647773486" sldId="396"/>
        </pc:sldMkLst>
        <pc:spChg chg="mod">
          <ac:chgData name="Rautaporras Petteri" userId="81ae4bc9-51ec-4b09-af2d-f08f9486593f" providerId="ADAL" clId="{1CA56A1F-37FD-4595-8274-BFC2AA9DD8AF}" dt="2022-01-31T12:10:37.143" v="708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1CA56A1F-37FD-4595-8274-BFC2AA9DD8AF}" dt="2022-01-31T12:21:26.556" v="7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2:07.063" v="788"/>
        <pc:sldMkLst>
          <pc:docMk/>
          <pc:sldMk cId="2269594941" sldId="397"/>
        </pc:sldMkLst>
        <pc:spChg chg="mod">
          <ac:chgData name="Rautaporras Petteri" userId="81ae4bc9-51ec-4b09-af2d-f08f9486593f" providerId="ADAL" clId="{1CA56A1F-37FD-4595-8274-BFC2AA9DD8AF}" dt="2022-01-31T12:10:50.405" v="723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1CA56A1F-37FD-4595-8274-BFC2AA9DD8AF}" dt="2022-01-31T12:22:07.063" v="78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21:57.295" v="78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09:48.214" v="701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1CA56A1F-37FD-4595-8274-BFC2AA9DD8AF}" dt="2022-01-31T12:09:48.214" v="7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08:47.436" v="67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2:13.583" v="733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1CA56A1F-37FD-4595-8274-BFC2AA9DD8AF}" dt="2022-01-31T12:11:20.035" v="72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11:36.631" v="72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2:13.583" v="733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44:25.317" v="165" actId="47"/>
        <pc:sldMkLst>
          <pc:docMk/>
          <pc:sldMk cId="3860177801" sldId="650"/>
        </pc:sldMkLst>
      </pc:sldChg>
      <pc:sldChg chg="modSp">
        <pc:chgData name="Rautaporras Petteri" userId="81ae4bc9-51ec-4b09-af2d-f08f9486593f" providerId="ADAL" clId="{1CA56A1F-37FD-4595-8274-BFC2AA9DD8AF}" dt="2022-01-31T11:49:46.155" v="28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CA56A1F-37FD-4595-8274-BFC2AA9DD8AF}" dt="2022-01-31T11:49:46.155" v="28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7" v="28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CA56A1F-37FD-4595-8274-BFC2AA9DD8AF}" dt="2022-01-31T11:49:46.157" v="28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31:19.882" v="18" actId="47"/>
        <pc:sldMkLst>
          <pc:docMk/>
          <pc:sldMk cId="1256159947" sldId="955"/>
        </pc:sldMkLst>
      </pc:sldChg>
      <pc:sldChg chg="modSp mod">
        <pc:chgData name="Rautaporras Petteri" userId="81ae4bc9-51ec-4b09-af2d-f08f9486593f" providerId="ADAL" clId="{1CA56A1F-37FD-4595-8274-BFC2AA9DD8AF}" dt="2022-01-31T12:08:29.138" v="675" actId="27918"/>
        <pc:sldMkLst>
          <pc:docMk/>
          <pc:sldMk cId="3544025929" sldId="967"/>
        </pc:sldMkLst>
        <pc:spChg chg="mod">
          <ac:chgData name="Rautaporras Petteri" userId="81ae4bc9-51ec-4b09-af2d-f08f9486593f" providerId="ADAL" clId="{1CA56A1F-37FD-4595-8274-BFC2AA9DD8AF}" dt="2022-01-31T12:08:03.779" v="671" actId="1076"/>
          <ac:spMkLst>
            <pc:docMk/>
            <pc:sldMk cId="3544025929" sldId="967"/>
            <ac:spMk id="2" creationId="{DD90FC4D-C1AB-48F7-A136-1C97BCF78BAA}"/>
          </ac:spMkLst>
        </pc:spChg>
      </pc:sldChg>
      <pc:sldChg chg="modSp mod">
        <pc:chgData name="Rautaporras Petteri" userId="81ae4bc9-51ec-4b09-af2d-f08f9486593f" providerId="ADAL" clId="{1CA56A1F-37FD-4595-8274-BFC2AA9DD8AF}" dt="2022-01-31T11:49:46.148" v="282"/>
        <pc:sldMkLst>
          <pc:docMk/>
          <pc:sldMk cId="3567768325" sldId="970"/>
        </pc:sldMkLst>
        <pc:spChg chg="mod">
          <ac:chgData name="Rautaporras Petteri" userId="81ae4bc9-51ec-4b09-af2d-f08f9486593f" providerId="ADAL" clId="{1CA56A1F-37FD-4595-8274-BFC2AA9DD8AF}" dt="2022-01-31T11:37:07.122" v="80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1CA56A1F-37FD-4595-8274-BFC2AA9DD8AF}" dt="2022-01-31T11:49:46.148" v="28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0" v="283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1CA56A1F-37FD-4595-8274-BFC2AA9DD8AF}" dt="2022-01-31T11:49:46.150" v="28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1CA56A1F-37FD-4595-8274-BFC2AA9DD8AF}" dt="2022-01-31T11:44:31.243" v="167" actId="47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1CA56A1F-37FD-4595-8274-BFC2AA9DD8AF}" dt="2022-01-31T11:41:13.451" v="162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3" v="280"/>
        <pc:sldMkLst>
          <pc:docMk/>
          <pc:sldMk cId="17476588" sldId="1070"/>
        </pc:sldMkLst>
        <pc:spChg chg="mod">
          <ac:chgData name="Rautaporras Petteri" userId="81ae4bc9-51ec-4b09-af2d-f08f9486593f" providerId="ADAL" clId="{1CA56A1F-37FD-4595-8274-BFC2AA9DD8AF}" dt="2022-01-31T11:31:04.526" v="16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1CA56A1F-37FD-4595-8274-BFC2AA9DD8AF}" dt="2022-01-31T11:49:46.143" v="28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5" v="281"/>
        <pc:sldMkLst>
          <pc:docMk/>
          <pc:sldMk cId="3342183405" sldId="1085"/>
        </pc:sldMkLst>
        <pc:spChg chg="mod">
          <ac:chgData name="Rautaporras Petteri" userId="81ae4bc9-51ec-4b09-af2d-f08f9486593f" providerId="ADAL" clId="{1CA56A1F-37FD-4595-8274-BFC2AA9DD8AF}" dt="2022-01-31T11:36:33.950" v="79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1CA56A1F-37FD-4595-8274-BFC2AA9DD8AF}" dt="2022-01-31T11:49:46.145" v="2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49:37.663" v="279" actId="20577"/>
        <pc:sldMkLst>
          <pc:docMk/>
          <pc:sldMk cId="3979927803" sldId="1086"/>
        </pc:sldMkLst>
        <pc:spChg chg="mod">
          <ac:chgData name="Rautaporras Petteri" userId="81ae4bc9-51ec-4b09-af2d-f08f9486593f" providerId="ADAL" clId="{1CA56A1F-37FD-4595-8274-BFC2AA9DD8AF}" dt="2022-01-31T11:47:06.087" v="202" actId="1076"/>
          <ac:spMkLst>
            <pc:docMk/>
            <pc:sldMk cId="3979927803" sldId="1086"/>
            <ac:spMk id="2" creationId="{B4471D41-7C07-42CC-A76D-FE6C53B2237E}"/>
          </ac:spMkLst>
        </pc:spChg>
        <pc:spChg chg="del">
          <ac:chgData name="Rautaporras Petteri" userId="81ae4bc9-51ec-4b09-af2d-f08f9486593f" providerId="ADAL" clId="{1CA56A1F-37FD-4595-8274-BFC2AA9DD8AF}" dt="2022-01-31T11:45:26.225" v="177" actId="478"/>
          <ac:spMkLst>
            <pc:docMk/>
            <pc:sldMk cId="3979927803" sldId="1086"/>
            <ac:spMk id="6" creationId="{4BBA0C31-EA02-4AE8-80B1-324F4AB3763D}"/>
          </ac:spMkLst>
        </pc:spChg>
        <pc:spChg chg="mod">
          <ac:chgData name="Rautaporras Petteri" userId="81ae4bc9-51ec-4b09-af2d-f08f9486593f" providerId="ADAL" clId="{1CA56A1F-37FD-4595-8274-BFC2AA9DD8AF}" dt="2022-01-31T11:49:37.663" v="279" actId="20577"/>
          <ac:spMkLst>
            <pc:docMk/>
            <pc:sldMk cId="3979927803" sldId="1086"/>
            <ac:spMk id="7" creationId="{1AE003AD-9C85-4CE2-9FAA-CD5C5176BF15}"/>
          </ac:spMkLst>
        </pc:spChg>
        <pc:spChg chg="add mod">
          <ac:chgData name="Rautaporras Petteri" userId="81ae4bc9-51ec-4b09-af2d-f08f9486593f" providerId="ADAL" clId="{1CA56A1F-37FD-4595-8274-BFC2AA9DD8AF}" dt="2022-01-31T11:46:42.732" v="191" actId="1076"/>
          <ac:spMkLst>
            <pc:docMk/>
            <pc:sldMk cId="3979927803" sldId="1086"/>
            <ac:spMk id="9" creationId="{EE95AFDC-2444-406B-935A-4A761C4D3AC8}"/>
          </ac:spMkLst>
        </pc:spChg>
        <pc:graphicFrameChg chg="add mod">
          <ac:chgData name="Rautaporras Petteri" userId="81ae4bc9-51ec-4b09-af2d-f08f9486593f" providerId="ADAL" clId="{1CA56A1F-37FD-4595-8274-BFC2AA9DD8AF}" dt="2022-01-31T11:45:32.759" v="180" actId="14100"/>
          <ac:graphicFrameMkLst>
            <pc:docMk/>
            <pc:sldMk cId="3979927803" sldId="1086"/>
            <ac:graphicFrameMk id="8" creationId="{F0DEC44E-7EFD-4A6A-A32B-84B75C384A2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58:50.256" v="552" actId="27918"/>
        <pc:sldMkLst>
          <pc:docMk/>
          <pc:sldMk cId="1730318972" sldId="1087"/>
        </pc:sldMkLst>
        <pc:spChg chg="mod">
          <ac:chgData name="Rautaporras Petteri" userId="81ae4bc9-51ec-4b09-af2d-f08f9486593f" providerId="ADAL" clId="{1CA56A1F-37FD-4595-8274-BFC2AA9DD8AF}" dt="2022-01-31T11:51:27.265" v="322" actId="20577"/>
          <ac:spMkLst>
            <pc:docMk/>
            <pc:sldMk cId="1730318972" sldId="1087"/>
            <ac:spMk id="2" creationId="{6E919D93-7455-41BF-999D-0370B29C7D9E}"/>
          </ac:spMkLst>
        </pc:spChg>
        <pc:spChg chg="del">
          <ac:chgData name="Rautaporras Petteri" userId="81ae4bc9-51ec-4b09-af2d-f08f9486593f" providerId="ADAL" clId="{1CA56A1F-37FD-4595-8274-BFC2AA9DD8AF}" dt="2022-01-31T11:51:37.947" v="323"/>
          <ac:spMkLst>
            <pc:docMk/>
            <pc:sldMk cId="1730318972" sldId="1087"/>
            <ac:spMk id="6" creationId="{F660F14A-9F72-433B-9FC8-831FC0EC98DE}"/>
          </ac:spMkLst>
        </pc:spChg>
        <pc:spChg chg="mod">
          <ac:chgData name="Rautaporras Petteri" userId="81ae4bc9-51ec-4b09-af2d-f08f9486593f" providerId="ADAL" clId="{1CA56A1F-37FD-4595-8274-BFC2AA9DD8AF}" dt="2022-01-31T11:57:51.310" v="545"/>
          <ac:spMkLst>
            <pc:docMk/>
            <pc:sldMk cId="1730318972" sldId="1087"/>
            <ac:spMk id="7" creationId="{E80A9ABE-8AD0-4980-B0B3-0FCB6F277233}"/>
          </ac:spMkLst>
        </pc:spChg>
        <pc:spChg chg="add mod">
          <ac:chgData name="Rautaporras Petteri" userId="81ae4bc9-51ec-4b09-af2d-f08f9486593f" providerId="ADAL" clId="{1CA56A1F-37FD-4595-8274-BFC2AA9DD8AF}" dt="2022-01-31T11:52:48.951" v="346" actId="20577"/>
          <ac:spMkLst>
            <pc:docMk/>
            <pc:sldMk cId="1730318972" sldId="1087"/>
            <ac:spMk id="9" creationId="{C864C96F-F0CB-4842-8171-0BE0A5509C6D}"/>
          </ac:spMkLst>
        </pc:spChg>
        <pc:graphicFrameChg chg="add mod">
          <ac:chgData name="Rautaporras Petteri" userId="81ae4bc9-51ec-4b09-af2d-f08f9486593f" providerId="ADAL" clId="{1CA56A1F-37FD-4595-8274-BFC2AA9DD8AF}" dt="2022-01-31T11:52:05.465" v="324" actId="14100"/>
          <ac:graphicFrameMkLst>
            <pc:docMk/>
            <pc:sldMk cId="1730318972" sldId="1087"/>
            <ac:graphicFrameMk id="8" creationId="{C2F09685-46D7-43BA-B0C3-B64B5587ABE1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2-01T15:58:41.718" v="794"/>
        <pc:sldMkLst>
          <pc:docMk/>
          <pc:sldMk cId="2167043519" sldId="1088"/>
        </pc:sldMkLst>
        <pc:spChg chg="mod">
          <ac:chgData name="Rautaporras Petteri" userId="81ae4bc9-51ec-4b09-af2d-f08f9486593f" providerId="ADAL" clId="{1CA56A1F-37FD-4595-8274-BFC2AA9DD8AF}" dt="2022-01-31T11:59:47.579" v="559" actId="20577"/>
          <ac:spMkLst>
            <pc:docMk/>
            <pc:sldMk cId="2167043519" sldId="1088"/>
            <ac:spMk id="2" creationId="{E4E736B8-129F-455B-8C94-E347B179B0EE}"/>
          </ac:spMkLst>
        </pc:spChg>
        <pc:spChg chg="del">
          <ac:chgData name="Rautaporras Petteri" userId="81ae4bc9-51ec-4b09-af2d-f08f9486593f" providerId="ADAL" clId="{1CA56A1F-37FD-4595-8274-BFC2AA9DD8AF}" dt="2022-01-31T12:00:10.009" v="560"/>
          <ac:spMkLst>
            <pc:docMk/>
            <pc:sldMk cId="2167043519" sldId="1088"/>
            <ac:spMk id="6" creationId="{8BA5B1F7-0E74-4CB6-ACD6-EB1A772638C3}"/>
          </ac:spMkLst>
        </pc:spChg>
        <pc:spChg chg="mod">
          <ac:chgData name="Rautaporras Petteri" userId="81ae4bc9-51ec-4b09-af2d-f08f9486593f" providerId="ADAL" clId="{1CA56A1F-37FD-4595-8274-BFC2AA9DD8AF}" dt="2022-01-31T12:04:17.140" v="631" actId="20577"/>
          <ac:spMkLst>
            <pc:docMk/>
            <pc:sldMk cId="2167043519" sldId="1088"/>
            <ac:spMk id="7" creationId="{4EF88838-5B78-4268-BEB4-9CF39F640F41}"/>
          </ac:spMkLst>
        </pc:spChg>
        <pc:spChg chg="add del">
          <ac:chgData name="Rautaporras Petteri" userId="81ae4bc9-51ec-4b09-af2d-f08f9486593f" providerId="ADAL" clId="{1CA56A1F-37FD-4595-8274-BFC2AA9DD8AF}" dt="2022-01-31T11:59:38.219" v="558" actId="478"/>
          <ac:spMkLst>
            <pc:docMk/>
            <pc:sldMk cId="2167043519" sldId="1088"/>
            <ac:spMk id="9" creationId="{CB8077B5-F112-4815-8DDC-46FAA25CBBA8}"/>
          </ac:spMkLst>
        </pc:spChg>
        <pc:graphicFrameChg chg="add mod">
          <ac:chgData name="Rautaporras Petteri" userId="81ae4bc9-51ec-4b09-af2d-f08f9486593f" providerId="ADAL" clId="{1CA56A1F-37FD-4595-8274-BFC2AA9DD8AF}" dt="2022-02-01T15:58:41.718" v="794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</pc:docChg>
  </pc:docChgLst>
  <pc:docChgLst>
    <pc:chgData name="Rautaporras Petteri" userId="81ae4bc9-51ec-4b09-af2d-f08f9486593f" providerId="ADAL" clId="{13469A9C-321A-49BC-8263-80459B996247}"/>
    <pc:docChg chg="undo redo custSel addSld delSld modSld sldOrd">
      <pc:chgData name="Rautaporras Petteri" userId="81ae4bc9-51ec-4b09-af2d-f08f9486593f" providerId="ADAL" clId="{13469A9C-321A-49BC-8263-80459B996247}" dt="2023-05-03T16:29:46.386" v="1132" actId="27918"/>
      <pc:docMkLst>
        <pc:docMk/>
      </pc:docMkLst>
      <pc:sldChg chg="add">
        <pc:chgData name="Rautaporras Petteri" userId="81ae4bc9-51ec-4b09-af2d-f08f9486593f" providerId="ADAL" clId="{13469A9C-321A-49BC-8263-80459B996247}" dt="2023-05-03T16:14:37.948" v="1003"/>
        <pc:sldMkLst>
          <pc:docMk/>
          <pc:sldMk cId="161080645" sldId="258"/>
        </pc:sldMkLst>
      </pc:sldChg>
      <pc:sldChg chg="addSp modSp add del mod ord">
        <pc:chgData name="Rautaporras Petteri" userId="81ae4bc9-51ec-4b09-af2d-f08f9486593f" providerId="ADAL" clId="{13469A9C-321A-49BC-8263-80459B996247}" dt="2023-05-03T14:29:33.858" v="890"/>
        <pc:sldMkLst>
          <pc:docMk/>
          <pc:sldMk cId="2656549666" sldId="262"/>
        </pc:sldMkLst>
        <pc:spChg chg="mod">
          <ac:chgData name="Rautaporras Petteri" userId="81ae4bc9-51ec-4b09-af2d-f08f9486593f" providerId="ADAL" clId="{13469A9C-321A-49BC-8263-80459B996247}" dt="2023-05-03T14:27:54.239" v="884"/>
          <ac:spMkLst>
            <pc:docMk/>
            <pc:sldMk cId="2656549666" sldId="262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13469A9C-321A-49BC-8263-80459B996247}" dt="2022-10-31T08:38:07.953" v="278" actId="1076"/>
          <ac:spMkLst>
            <pc:docMk/>
            <pc:sldMk cId="2656549666" sldId="262"/>
            <ac:spMk id="6" creationId="{245187BC-EF95-4F37-B2F5-D4B5FE702134}"/>
          </ac:spMkLst>
        </pc:spChg>
        <pc:spChg chg="mod">
          <ac:chgData name="Rautaporras Petteri" userId="81ae4bc9-51ec-4b09-af2d-f08f9486593f" providerId="ADAL" clId="{13469A9C-321A-49BC-8263-80459B996247}" dt="2022-10-31T08:37:31.201" v="249" actId="20577"/>
          <ac:spMkLst>
            <pc:docMk/>
            <pc:sldMk cId="2656549666" sldId="26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3-05-03T14:29:33.858" v="890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add del">
        <pc:chgData name="Rautaporras Petteri" userId="81ae4bc9-51ec-4b09-af2d-f08f9486593f" providerId="ADAL" clId="{13469A9C-321A-49BC-8263-80459B996247}" dt="2023-05-03T14:29:34.754" v="892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13469A9C-321A-49BC-8263-80459B996247}" dt="2023-05-03T14:29:34.754" v="892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3-05-03T14:29:34.272" v="891"/>
        <pc:sldMkLst>
          <pc:docMk/>
          <pc:sldMk cId="675094320" sldId="277"/>
        </pc:sldMkLst>
        <pc:spChg chg="mod">
          <ac:chgData name="Rautaporras Petteri" userId="81ae4bc9-51ec-4b09-af2d-f08f9486593f" providerId="ADAL" clId="{13469A9C-321A-49BC-8263-80459B996247}" dt="2023-05-03T14:28:17.710" v="885" actId="20577"/>
          <ac:spMkLst>
            <pc:docMk/>
            <pc:sldMk cId="675094320" sldId="277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3-05-03T14:29:34.272" v="891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 mod">
        <pc:chgData name="Rautaporras Petteri" userId="81ae4bc9-51ec-4b09-af2d-f08f9486593f" providerId="ADAL" clId="{13469A9C-321A-49BC-8263-80459B996247}" dt="2023-05-03T14:30:46.690" v="913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13469A9C-321A-49BC-8263-80459B996247}" dt="2022-10-31T10:00:39.155" v="33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13469A9C-321A-49BC-8263-80459B996247}" dt="2023-05-03T14:30:46.690" v="91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3469A9C-321A-49BC-8263-80459B996247}" dt="2023-02-07T18:09:50.727" v="581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7:40.005" v="1041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13469A9C-321A-49BC-8263-80459B996247}" dt="2023-05-03T14:40:46.300" v="992"/>
          <ac:spMkLst>
            <pc:docMk/>
            <pc:sldMk cId="1987471013" sldId="390"/>
            <ac:spMk id="14" creationId="{7470ED60-F841-4D1F-8D69-43DBD200563B}"/>
          </ac:spMkLst>
        </pc:spChg>
        <pc:graphicFrameChg chg="add mod">
          <ac:chgData name="Rautaporras Petteri" userId="81ae4bc9-51ec-4b09-af2d-f08f9486593f" providerId="ADAL" clId="{13469A9C-321A-49BC-8263-80459B996247}" dt="2023-05-03T14:33:50.964" v="946"/>
          <ac:graphicFrameMkLst>
            <pc:docMk/>
            <pc:sldMk cId="1987471013" sldId="390"/>
            <ac:graphicFrameMk id="4" creationId="{C3D62A66-C9D8-C078-BA80-668999019DBD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3:50.016" v="945" actId="478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17:20.698" v="1038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8:51.434" v="1048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13469A9C-321A-49BC-8263-80459B996247}" dt="2023-02-07T18:16:59.808" v="679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13469A9C-321A-49BC-8263-80459B996247}" dt="2023-05-03T16:16:24.418" v="1027" actId="20577"/>
          <ac:spMkLst>
            <pc:docMk/>
            <pc:sldMk cId="3656174783" sldId="391"/>
            <ac:spMk id="13" creationId="{23F05F4A-199D-4EF4-A2F8-573CC571D27B}"/>
          </ac:spMkLst>
        </pc:spChg>
        <pc:graphicFrameChg chg="add mod">
          <ac:chgData name="Rautaporras Petteri" userId="81ae4bc9-51ec-4b09-af2d-f08f9486593f" providerId="ADAL" clId="{13469A9C-321A-49BC-8263-80459B996247}" dt="2023-05-03T16:16:44.798" v="1031"/>
          <ac:graphicFrameMkLst>
            <pc:docMk/>
            <pc:sldMk cId="3656174783" sldId="391"/>
            <ac:graphicFrameMk id="4" creationId="{117F3D10-28AA-DE93-6F8F-7816A4AC115A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18:02.154" v="1042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 mod modGraphic">
          <ac:chgData name="Rautaporras Petteri" userId="81ae4bc9-51ec-4b09-af2d-f08f9486593f" providerId="ADAL" clId="{13469A9C-321A-49BC-8263-80459B996247}" dt="2023-05-03T16:16:44.146" v="1030" actId="478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2:00.195" v="338" actId="47"/>
        <pc:sldMkLst>
          <pc:docMk/>
          <pc:sldMk cId="3669793224" sldId="392"/>
        </pc:sldMkLst>
      </pc:sldChg>
      <pc:sldChg chg="del">
        <pc:chgData name="Rautaporras Petteri" userId="81ae4bc9-51ec-4b09-af2d-f08f9486593f" providerId="ADAL" clId="{13469A9C-321A-49BC-8263-80459B996247}" dt="2022-10-31T10:02:03.071" v="339" actId="47"/>
        <pc:sldMkLst>
          <pc:docMk/>
          <pc:sldMk cId="2654687898" sldId="393"/>
        </pc:sldMkLst>
      </pc:sldChg>
      <pc:sldChg chg="addSp delSp modSp add mod">
        <pc:chgData name="Rautaporras Petteri" userId="81ae4bc9-51ec-4b09-af2d-f08f9486593f" providerId="ADAL" clId="{13469A9C-321A-49BC-8263-80459B996247}" dt="2023-05-03T16:22:18.451" v="1063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3469A9C-321A-49BC-8263-80459B996247}" dt="2023-05-03T14:40:56.602" v="994"/>
          <ac:spMkLst>
            <pc:docMk/>
            <pc:sldMk cId="313182403" sldId="394"/>
            <ac:spMk id="10" creationId="{B1D6AD6E-1E76-40F0-A297-8C5A72E17969}"/>
          </ac:spMkLst>
        </pc:spChg>
        <pc:graphicFrameChg chg="add mod">
          <ac:chgData name="Rautaporras Petteri" userId="81ae4bc9-51ec-4b09-af2d-f08f9486593f" providerId="ADAL" clId="{13469A9C-321A-49BC-8263-80459B996247}" dt="2023-05-03T14:34:04.340" v="950"/>
          <ac:graphicFrameMkLst>
            <pc:docMk/>
            <pc:sldMk cId="313182403" sldId="394"/>
            <ac:graphicFrameMk id="4" creationId="{4EF8C9DE-4919-F9AB-7AB7-BBE7097B5BBE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4:03.605" v="949" actId="478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2:00.683" v="106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3:03.418" v="1070" actId="27918"/>
        <pc:sldMkLst>
          <pc:docMk/>
          <pc:sldMk cId="2811407423" sldId="395"/>
        </pc:sldMkLst>
        <pc:spChg chg="mod">
          <ac:chgData name="Rautaporras Petteri" userId="81ae4bc9-51ec-4b09-af2d-f08f9486593f" providerId="ADAL" clId="{13469A9C-321A-49BC-8263-80459B996247}" dt="2023-05-03T16:16:17.457" v="1023" actId="20577"/>
          <ac:spMkLst>
            <pc:docMk/>
            <pc:sldMk cId="2811407423" sldId="395"/>
            <ac:spMk id="13" creationId="{43D531D8-AF4F-4619-94DF-84C29772EEC2}"/>
          </ac:spMkLst>
        </pc:spChg>
        <pc:graphicFrameChg chg="add mod">
          <ac:chgData name="Rautaporras Petteri" userId="81ae4bc9-51ec-4b09-af2d-f08f9486593f" providerId="ADAL" clId="{13469A9C-321A-49BC-8263-80459B996247}" dt="2023-05-03T16:16:53.593" v="1035"/>
          <ac:graphicFrameMkLst>
            <pc:docMk/>
            <pc:sldMk cId="2811407423" sldId="395"/>
            <ac:graphicFrameMk id="4" creationId="{F47924BC-7774-E1EE-7778-9DBB5962F98E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2:34.521" v="10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6:16:53.315" v="1034" actId="478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3:50.289" v="1074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13469A9C-321A-49BC-8263-80459B996247}" dt="2023-05-03T14:41:00.357" v="995"/>
          <ac:spMkLst>
            <pc:docMk/>
            <pc:sldMk cId="1647773486" sldId="396"/>
            <ac:spMk id="14" creationId="{BB5F8D72-9B1E-414E-B7CA-2B36A3595602}"/>
          </ac:spMkLst>
        </pc:spChg>
        <pc:graphicFrameChg chg="add mod">
          <ac:chgData name="Rautaporras Petteri" userId="81ae4bc9-51ec-4b09-af2d-f08f9486593f" providerId="ADAL" clId="{13469A9C-321A-49BC-8263-80459B996247}" dt="2023-05-03T14:34:09.718" v="952"/>
          <ac:graphicFrameMkLst>
            <pc:docMk/>
            <pc:sldMk cId="1647773486" sldId="396"/>
            <ac:graphicFrameMk id="4" creationId="{1A17C772-A5C0-74A5-AAE5-54053AF33012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4:08.999" v="951" actId="478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3:32.920" v="107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4:30.347" v="1079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13469A9C-321A-49BC-8263-80459B996247}" dt="2023-05-03T16:16:13.186" v="1021" actId="20577"/>
          <ac:spMkLst>
            <pc:docMk/>
            <pc:sldMk cId="2269594941" sldId="397"/>
            <ac:spMk id="14" creationId="{9DA53C9E-0701-4946-816F-3145481D39B4}"/>
          </ac:spMkLst>
        </pc:spChg>
        <pc:graphicFrameChg chg="add mod">
          <ac:chgData name="Rautaporras Petteri" userId="81ae4bc9-51ec-4b09-af2d-f08f9486593f" providerId="ADAL" clId="{13469A9C-321A-49BC-8263-80459B996247}" dt="2023-05-03T16:16:57.818" v="1037"/>
          <ac:graphicFrameMkLst>
            <pc:docMk/>
            <pc:sldMk cId="2269594941" sldId="397"/>
            <ac:graphicFrameMk id="4" creationId="{0AEFD5DA-8772-7D21-801B-74A99F6FA550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4:05.224" v="107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6:16:57.572" v="1036" actId="478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3-05-03T16:15:31.699" v="1010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13469A9C-321A-49BC-8263-80459B996247}" dt="2023-05-03T14:36:22.642" v="99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3469A9C-321A-49BC-8263-80459B996247}" dt="2023-05-03T16:15:11.111" v="1005" actId="14734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81ae4bc9-51ec-4b09-af2d-f08f9486593f" providerId="ADAL" clId="{13469A9C-321A-49BC-8263-80459B996247}" dt="2023-05-03T16:15:31.699" v="1010" actId="1410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6:27.938" v="1029" actId="20577"/>
        <pc:sldMkLst>
          <pc:docMk/>
          <pc:sldMk cId="2397859502" sldId="459"/>
        </pc:sldMkLst>
        <pc:spChg chg="mod">
          <ac:chgData name="Rautaporras Petteri" userId="81ae4bc9-51ec-4b09-af2d-f08f9486593f" providerId="ADAL" clId="{13469A9C-321A-49BC-8263-80459B996247}" dt="2023-05-03T16:16:27.938" v="1029" actId="20577"/>
          <ac:spMkLst>
            <pc:docMk/>
            <pc:sldMk cId="2397859502" sldId="459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13469A9C-321A-49BC-8263-80459B996247}" dt="2023-05-03T14:43:43.341" v="1002"/>
          <ac:graphicFrameMkLst>
            <pc:docMk/>
            <pc:sldMk cId="2397859502" sldId="459"/>
            <ac:graphicFrameMk id="4" creationId="{85288662-BA96-1AB3-8B0C-89E29E71695D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4:42:17.419" v="996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4:43:33.934" v="1001" actId="478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">
        <pc:chgData name="Rautaporras Petteri" userId="81ae4bc9-51ec-4b09-af2d-f08f9486593f" providerId="ADAL" clId="{13469A9C-321A-49BC-8263-80459B996247}" dt="2023-05-03T14:29:35.047" v="893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3469A9C-321A-49BC-8263-80459B996247}" dt="2023-05-03T14:29:35.047" v="893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13469A9C-321A-49BC-8263-80459B996247}" dt="2023-05-03T14:29:35.458" v="894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3469A9C-321A-49BC-8263-80459B996247}" dt="2023-05-03T14:29:35.458" v="894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3-05-03T14:29:33.402" v="889"/>
        <pc:sldMkLst>
          <pc:docMk/>
          <pc:sldMk cId="3567768325" sldId="970"/>
        </pc:sldMkLst>
        <pc:spChg chg="mod">
          <ac:chgData name="Rautaporras Petteri" userId="81ae4bc9-51ec-4b09-af2d-f08f9486593f" providerId="ADAL" clId="{13469A9C-321A-49BC-8263-80459B996247}" dt="2023-02-07T18:02:44.568" v="508"/>
          <ac:spMkLst>
            <pc:docMk/>
            <pc:sldMk cId="3567768325" sldId="970"/>
            <ac:spMk id="2" creationId="{0099F952-25FF-44AA-AF2C-D6C7DEBDC134}"/>
          </ac:spMkLst>
        </pc:spChg>
        <pc:spChg chg="mod">
          <ac:chgData name="Rautaporras Petteri" userId="81ae4bc9-51ec-4b09-af2d-f08f9486593f" providerId="ADAL" clId="{13469A9C-321A-49BC-8263-80459B996247}" dt="2023-02-07T18:02:54.511" v="513" actId="20577"/>
          <ac:spMkLst>
            <pc:docMk/>
            <pc:sldMk cId="3567768325" sldId="970"/>
            <ac:spMk id="7" creationId="{5D936457-B6A8-4AD2-8F1B-06D93FB1E31A}"/>
          </ac:spMkLst>
        </pc:spChg>
        <pc:graphicFrameChg chg="mod">
          <ac:chgData name="Rautaporras Petteri" userId="81ae4bc9-51ec-4b09-af2d-f08f9486593f" providerId="ADAL" clId="{13469A9C-321A-49BC-8263-80459B996247}" dt="2023-05-03T14:29:33.402" v="889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1:07.357" v="336" actId="47"/>
        <pc:sldMkLst>
          <pc:docMk/>
          <pc:sldMk cId="4042387516" sldId="1048"/>
        </pc:sldMkLst>
      </pc:sldChg>
      <pc:sldChg chg="addSp delSp modSp mod">
        <pc:chgData name="Rautaporras Petteri" userId="81ae4bc9-51ec-4b09-af2d-f08f9486593f" providerId="ADAL" clId="{13469A9C-321A-49BC-8263-80459B996247}" dt="2023-05-03T14:29:33.009" v="888"/>
        <pc:sldMkLst>
          <pc:docMk/>
          <pc:sldMk cId="3342183405" sldId="1085"/>
        </pc:sldMkLst>
        <pc:spChg chg="mod">
          <ac:chgData name="Rautaporras Petteri" userId="81ae4bc9-51ec-4b09-af2d-f08f9486593f" providerId="ADAL" clId="{13469A9C-321A-49BC-8263-80459B996247}" dt="2023-05-03T14:23:01.508" v="815" actId="404"/>
          <ac:spMkLst>
            <pc:docMk/>
            <pc:sldMk cId="3342183405" sldId="1085"/>
            <ac:spMk id="2" creationId="{81FD0014-CD75-481A-A3A6-860DE62B96CA}"/>
          </ac:spMkLst>
        </pc:spChg>
        <pc:spChg chg="add del mod">
          <ac:chgData name="Rautaporras Petteri" userId="81ae4bc9-51ec-4b09-af2d-f08f9486593f" providerId="ADAL" clId="{13469A9C-321A-49BC-8263-80459B996247}" dt="2023-05-03T14:18:05.759" v="749"/>
          <ac:spMkLst>
            <pc:docMk/>
            <pc:sldMk cId="3342183405" sldId="1085"/>
            <ac:spMk id="8" creationId="{B1D82CC8-9BEC-7FF8-5E13-8C1B81B2A7AB}"/>
          </ac:spMkLst>
        </pc:spChg>
        <pc:graphicFrameChg chg="add del mod">
          <ac:chgData name="Rautaporras Petteri" userId="81ae4bc9-51ec-4b09-af2d-f08f9486593f" providerId="ADAL" clId="{13469A9C-321A-49BC-8263-80459B996247}" dt="2023-05-03T14:18:05.094" v="748" actId="21"/>
          <ac:graphicFrameMkLst>
            <pc:docMk/>
            <pc:sldMk cId="3342183405" sldId="1085"/>
            <ac:graphicFrameMk id="9" creationId="{0648DE58-4BEA-F53B-CD09-B661C19A361F}"/>
          </ac:graphicFrameMkLst>
        </pc:graphicFrameChg>
        <pc:graphicFrameChg chg="add mod">
          <ac:chgData name="Rautaporras Petteri" userId="81ae4bc9-51ec-4b09-af2d-f08f9486593f" providerId="ADAL" clId="{13469A9C-321A-49BC-8263-80459B996247}" dt="2023-05-03T14:29:33.009" v="888"/>
          <ac:graphicFrameMkLst>
            <pc:docMk/>
            <pc:sldMk cId="3342183405" sldId="1085"/>
            <ac:graphicFrameMk id="10" creationId="{9FCA79FB-ACFD-72BA-871F-D6C06656B3BA}"/>
          </ac:graphicFrameMkLst>
        </pc:graphicFrameChg>
        <pc:graphicFrameChg chg="del mod">
          <ac:chgData name="Rautaporras Petteri" userId="81ae4bc9-51ec-4b09-af2d-f08f9486593f" providerId="ADAL" clId="{13469A9C-321A-49BC-8263-80459B996247}" dt="2023-05-03T14:17:56.596" v="746" actId="47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 mod ord">
        <pc:chgData name="Rautaporras Petteri" userId="81ae4bc9-51ec-4b09-af2d-f08f9486593f" providerId="ADAL" clId="{13469A9C-321A-49BC-8263-80459B996247}" dt="2023-05-03T16:26:05.907" v="1113" actId="20577"/>
        <pc:sldMkLst>
          <pc:docMk/>
          <pc:sldMk cId="1507876297" sldId="1093"/>
        </pc:sldMkLst>
        <pc:spChg chg="mod">
          <ac:chgData name="Rautaporras Petteri" userId="81ae4bc9-51ec-4b09-af2d-f08f9486593f" providerId="ADAL" clId="{13469A9C-321A-49BC-8263-80459B996247}" dt="2023-05-03T16:26:05.907" v="1113" actId="20577"/>
          <ac:spMkLst>
            <pc:docMk/>
            <pc:sldMk cId="1507876297" sldId="1093"/>
            <ac:spMk id="9" creationId="{A271EEE4-C7A2-4628-9028-B408A93E8572}"/>
          </ac:spMkLst>
        </pc:spChg>
      </pc:sldChg>
      <pc:sldChg chg="modSp mod">
        <pc:chgData name="Rautaporras Petteri" userId="81ae4bc9-51ec-4b09-af2d-f08f9486593f" providerId="ADAL" clId="{13469A9C-321A-49BC-8263-80459B996247}" dt="2023-05-03T14:29:32.690" v="887"/>
        <pc:sldMkLst>
          <pc:docMk/>
          <pc:sldMk cId="4013050561" sldId="1095"/>
        </pc:sldMkLst>
        <pc:spChg chg="mod">
          <ac:chgData name="Rautaporras Petteri" userId="81ae4bc9-51ec-4b09-af2d-f08f9486593f" providerId="ADAL" clId="{13469A9C-321A-49BC-8263-80459B996247}" dt="2023-05-03T14:22:17.013" v="813"/>
          <ac:spMkLst>
            <pc:docMk/>
            <pc:sldMk cId="4013050561" sldId="1095"/>
            <ac:spMk id="2" creationId="{DA48C1AA-3AC3-4704-BEA1-3E7A2D035B12}"/>
          </ac:spMkLst>
        </pc:spChg>
        <pc:graphicFrameChg chg="mod">
          <ac:chgData name="Rautaporras Petteri" userId="81ae4bc9-51ec-4b09-af2d-f08f9486593f" providerId="ADAL" clId="{13469A9C-321A-49BC-8263-80459B996247}" dt="2023-05-03T14:29:32.690" v="887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Sp del">
        <pc:chgData name="Rautaporras Petteri" userId="81ae4bc9-51ec-4b09-af2d-f08f9486593f" providerId="ADAL" clId="{13469A9C-321A-49BC-8263-80459B996247}" dt="2022-10-31T08:18:14.119" v="6" actId="47"/>
        <pc:sldMkLst>
          <pc:docMk/>
          <pc:sldMk cId="205513415" sldId="1096"/>
        </pc:sldMkLst>
        <pc:graphicFrameChg chg="mod">
          <ac:chgData name="Rautaporras Petteri" userId="81ae4bc9-51ec-4b09-af2d-f08f9486593f" providerId="ADAL" clId="{13469A9C-321A-49BC-8263-80459B996247}" dt="2022-10-31T08:15:43.289" v="2"/>
          <ac:graphicFrameMkLst>
            <pc:docMk/>
            <pc:sldMk cId="205513415" sldId="1096"/>
            <ac:graphicFrameMk id="8" creationId="{71AD4170-5171-4004-9412-1BE5B735BC8C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2:04.052" v="340" actId="47"/>
        <pc:sldMkLst>
          <pc:docMk/>
          <pc:sldMk cId="3090528238" sldId="1097"/>
        </pc:sldMkLst>
      </pc:sldChg>
      <pc:sldChg chg="addSp delSp modSp new mod">
        <pc:chgData name="Rautaporras Petteri" userId="81ae4bc9-51ec-4b09-af2d-f08f9486593f" providerId="ADAL" clId="{13469A9C-321A-49BC-8263-80459B996247}" dt="2023-05-03T14:26:28.177" v="869" actId="14100"/>
        <pc:sldMkLst>
          <pc:docMk/>
          <pc:sldMk cId="2433131409" sldId="1098"/>
        </pc:sldMkLst>
        <pc:spChg chg="mod">
          <ac:chgData name="Rautaporras Petteri" userId="81ae4bc9-51ec-4b09-af2d-f08f9486593f" providerId="ADAL" clId="{13469A9C-321A-49BC-8263-80459B996247}" dt="2023-05-03T14:26:28.177" v="869" actId="14100"/>
          <ac:spMkLst>
            <pc:docMk/>
            <pc:sldMk cId="2433131409" sldId="1098"/>
            <ac:spMk id="2" creationId="{C3261637-D4F6-45D9-A300-FC7FFDF66BC4}"/>
          </ac:spMkLst>
        </pc:spChg>
        <pc:spChg chg="del">
          <ac:chgData name="Rautaporras Petteri" userId="81ae4bc9-51ec-4b09-af2d-f08f9486593f" providerId="ADAL" clId="{13469A9C-321A-49BC-8263-80459B996247}" dt="2022-10-31T08:22:35.344" v="22" actId="478"/>
          <ac:spMkLst>
            <pc:docMk/>
            <pc:sldMk cId="2433131409" sldId="1098"/>
            <ac:spMk id="6" creationId="{A95F8879-2C3C-4545-B10F-810E572CA7FD}"/>
          </ac:spMkLst>
        </pc:spChg>
        <pc:spChg chg="mod">
          <ac:chgData name="Rautaporras Petteri" userId="81ae4bc9-51ec-4b09-af2d-f08f9486593f" providerId="ADAL" clId="{13469A9C-321A-49BC-8263-80459B996247}" dt="2022-10-31T08:34:19.172" v="234" actId="790"/>
          <ac:spMkLst>
            <pc:docMk/>
            <pc:sldMk cId="2433131409" sldId="1098"/>
            <ac:spMk id="7" creationId="{4CF37E4E-D4FA-4F7E-AAE5-D51EFE2709DC}"/>
          </ac:spMkLst>
        </pc:spChg>
        <pc:spChg chg="add mod">
          <ac:chgData name="Rautaporras Petteri" userId="81ae4bc9-51ec-4b09-af2d-f08f9486593f" providerId="ADAL" clId="{13469A9C-321A-49BC-8263-80459B996247}" dt="2022-10-31T08:32:54.785" v="149" actId="1076"/>
          <ac:spMkLst>
            <pc:docMk/>
            <pc:sldMk cId="2433131409" sldId="1098"/>
            <ac:spMk id="14" creationId="{B06619A7-7EB1-4CFB-8271-F7B15C517D22}"/>
          </ac:spMkLst>
        </pc:spChg>
        <pc:graphicFrameChg chg="add mod">
          <ac:chgData name="Rautaporras Petteri" userId="81ae4bc9-51ec-4b09-af2d-f08f9486593f" providerId="ADAL" clId="{13469A9C-321A-49BC-8263-80459B996247}" dt="2023-05-03T14:24:49.143" v="824"/>
          <ac:graphicFrameMkLst>
            <pc:docMk/>
            <pc:sldMk cId="2433131409" sldId="1098"/>
            <ac:graphicFrameMk id="6" creationId="{3533E754-4571-A289-9CE1-21538344AE2C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2-10-31T08:22:33.856" v="21"/>
          <ac:graphicFrameMkLst>
            <pc:docMk/>
            <pc:sldMk cId="2433131409" sldId="1098"/>
            <ac:graphicFrameMk id="10" creationId="{3FF11AEB-3FCE-49D8-A9F5-3408287DF107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2-10-31T08:22:33.856" v="21"/>
          <ac:graphicFrameMkLst>
            <pc:docMk/>
            <pc:sldMk cId="2433131409" sldId="1098"/>
            <ac:graphicFrameMk id="11" creationId="{2B9DD1D3-485A-4370-9286-A362BEA4F9E0}"/>
          </ac:graphicFrameMkLst>
        </pc:graphicFrameChg>
        <pc:graphicFrameChg chg="add mod">
          <ac:chgData name="Rautaporras Petteri" userId="81ae4bc9-51ec-4b09-af2d-f08f9486593f" providerId="ADAL" clId="{13469A9C-321A-49BC-8263-80459B996247}" dt="2023-02-07T18:07:51.581" v="567" actId="692"/>
          <ac:graphicFrameMkLst>
            <pc:docMk/>
            <pc:sldMk cId="2433131409" sldId="1098"/>
            <ac:graphicFrameMk id="12" creationId="{F320F44C-E725-45E9-AD65-B862FC6B2200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3-05-03T14:24:41.318" v="823" actId="478"/>
          <ac:graphicFrameMkLst>
            <pc:docMk/>
            <pc:sldMk cId="2433131409" sldId="1098"/>
            <ac:graphicFrameMk id="13" creationId="{D6F78E2B-F502-4639-8111-0E12C876A742}"/>
          </ac:graphicFrameMkLst>
        </pc:graphicFrameChg>
      </pc:sldChg>
      <pc:sldChg chg="addSp delSp modSp add del mod">
        <pc:chgData name="Rautaporras Petteri" userId="81ae4bc9-51ec-4b09-af2d-f08f9486593f" providerId="ADAL" clId="{13469A9C-321A-49BC-8263-80459B996247}" dt="2022-10-31T08:37:35.062" v="250" actId="47"/>
        <pc:sldMkLst>
          <pc:docMk/>
          <pc:sldMk cId="2574685467" sldId="1099"/>
        </pc:sldMkLst>
        <pc:spChg chg="add mod">
          <ac:chgData name="Rautaporras Petteri" userId="81ae4bc9-51ec-4b09-af2d-f08f9486593f" providerId="ADAL" clId="{13469A9C-321A-49BC-8263-80459B996247}" dt="2022-10-31T08:35:42.850" v="246" actId="1076"/>
          <ac:spMkLst>
            <pc:docMk/>
            <pc:sldMk cId="2574685467" sldId="1099"/>
            <ac:spMk id="8" creationId="{3412F6BC-E538-41DF-93EE-175920FE5A46}"/>
          </ac:spMkLst>
        </pc:spChg>
        <pc:spChg chg="mod">
          <ac:chgData name="Rautaporras Petteri" userId="81ae4bc9-51ec-4b09-af2d-f08f9486593f" providerId="ADAL" clId="{13469A9C-321A-49BC-8263-80459B996247}" dt="2022-10-31T08:35:46.644" v="247" actId="1076"/>
          <ac:spMkLst>
            <pc:docMk/>
            <pc:sldMk cId="2574685467" sldId="1099"/>
            <ac:spMk id="14" creationId="{B06619A7-7EB1-4CFB-8271-F7B15C517D22}"/>
          </ac:spMkLst>
        </pc:spChg>
        <pc:graphicFrameChg chg="del">
          <ac:chgData name="Rautaporras Petteri" userId="81ae4bc9-51ec-4b09-af2d-f08f9486593f" providerId="ADAL" clId="{13469A9C-321A-49BC-8263-80459B996247}" dt="2022-10-31T08:35:30.807" v="243" actId="478"/>
          <ac:graphicFrameMkLst>
            <pc:docMk/>
            <pc:sldMk cId="2574685467" sldId="1099"/>
            <ac:graphicFrameMk id="12" creationId="{F320F44C-E725-45E9-AD65-B862FC6B2200}"/>
          </ac:graphicFrameMkLst>
        </pc:graphicFrameChg>
        <pc:graphicFrameChg chg="del">
          <ac:chgData name="Rautaporras Petteri" userId="81ae4bc9-51ec-4b09-af2d-f08f9486593f" providerId="ADAL" clId="{13469A9C-321A-49BC-8263-80459B996247}" dt="2022-10-31T08:35:39.479" v="245" actId="478"/>
          <ac:graphicFrameMkLst>
            <pc:docMk/>
            <pc:sldMk cId="2574685467" sldId="1099"/>
            <ac:graphicFrameMk id="13" creationId="{D6F78E2B-F502-4639-8111-0E12C876A742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9:38.298" v="1054" actId="27918"/>
        <pc:sldMkLst>
          <pc:docMk/>
          <pc:sldMk cId="3850314889" sldId="1099"/>
        </pc:sldMkLst>
        <pc:spChg chg="mod">
          <ac:chgData name="Rautaporras Petteri" userId="81ae4bc9-51ec-4b09-af2d-f08f9486593f" providerId="ADAL" clId="{13469A9C-321A-49BC-8263-80459B996247}" dt="2023-05-03T14:40:51.830" v="993"/>
          <ac:spMkLst>
            <pc:docMk/>
            <pc:sldMk cId="3850314889" sldId="1099"/>
            <ac:spMk id="14" creationId="{B82B029D-354B-4A5F-9DCF-121ABF342CB8}"/>
          </ac:spMkLst>
        </pc:spChg>
        <pc:graphicFrameChg chg="add mod">
          <ac:chgData name="Rautaporras Petteri" userId="81ae4bc9-51ec-4b09-af2d-f08f9486593f" providerId="ADAL" clId="{13469A9C-321A-49BC-8263-80459B996247}" dt="2023-05-03T14:33:57.477" v="948"/>
          <ac:graphicFrameMkLst>
            <pc:docMk/>
            <pc:sldMk cId="3850314889" sldId="1099"/>
            <ac:graphicFrameMk id="4" creationId="{8696F58F-6741-A849-A358-8EE468A4D9BF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3:56.820" v="947" actId="478"/>
          <ac:graphicFrameMkLst>
            <pc:docMk/>
            <pc:sldMk cId="3850314889" sldId="1099"/>
            <ac:graphicFrameMk id="13" creationId="{1A260AE8-0FE6-4484-8908-EA06B7152587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19:10.185" v="1049"/>
          <ac:graphicFrameMkLst>
            <pc:docMk/>
            <pc:sldMk cId="3850314889" sldId="1099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1:12.412" v="1059" actId="27918"/>
        <pc:sldMkLst>
          <pc:docMk/>
          <pc:sldMk cId="3789039735" sldId="1100"/>
        </pc:sldMkLst>
        <pc:spChg chg="mod">
          <ac:chgData name="Rautaporras Petteri" userId="81ae4bc9-51ec-4b09-af2d-f08f9486593f" providerId="ADAL" clId="{13469A9C-321A-49BC-8263-80459B996247}" dt="2023-05-03T16:16:20.898" v="1025" actId="20577"/>
          <ac:spMkLst>
            <pc:docMk/>
            <pc:sldMk cId="3789039735" sldId="1100"/>
            <ac:spMk id="13" creationId="{B2A103DC-790C-44DC-A642-6A65DF40D92A}"/>
          </ac:spMkLst>
        </pc:spChg>
        <pc:graphicFrameChg chg="add mod">
          <ac:chgData name="Rautaporras Petteri" userId="81ae4bc9-51ec-4b09-af2d-f08f9486593f" providerId="ADAL" clId="{13469A9C-321A-49BC-8263-80459B996247}" dt="2023-05-03T16:16:49.111" v="1033"/>
          <ac:graphicFrameMkLst>
            <pc:docMk/>
            <pc:sldMk cId="3789039735" sldId="1100"/>
            <ac:graphicFrameMk id="4" creationId="{759EB92F-F641-0706-3D64-8FDD3B3C395C}"/>
          </ac:graphicFrameMkLst>
        </pc:graphicFrameChg>
        <pc:graphicFrameChg chg="mod modGraphic">
          <ac:chgData name="Rautaporras Petteri" userId="81ae4bc9-51ec-4b09-af2d-f08f9486593f" providerId="ADAL" clId="{13469A9C-321A-49BC-8263-80459B996247}" dt="2023-05-03T16:19:59.551" v="1055"/>
          <ac:graphicFrameMkLst>
            <pc:docMk/>
            <pc:sldMk cId="3789039735" sldId="1100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6:16:48.771" v="1032" actId="478"/>
          <ac:graphicFrameMkLst>
            <pc:docMk/>
            <pc:sldMk cId="3789039735" sldId="1100"/>
            <ac:graphicFrameMk id="17" creationId="{CC60361F-1F9D-4FCE-A99A-8CDDE40F03CB}"/>
          </ac:graphicFrameMkLst>
        </pc:graphicFrameChg>
      </pc:sldChg>
      <pc:sldChg chg="add">
        <pc:chgData name="Rautaporras Petteri" userId="81ae4bc9-51ec-4b09-af2d-f08f9486593f" providerId="ADAL" clId="{13469A9C-321A-49BC-8263-80459B996247}" dt="2023-05-03T16:14:37.948" v="1003"/>
        <pc:sldMkLst>
          <pc:docMk/>
          <pc:sldMk cId="1280707361" sldId="1101"/>
        </pc:sldMkLst>
      </pc:sldChg>
      <pc:sldChg chg="addSp delSp modSp new mod">
        <pc:chgData name="Rautaporras Petteri" userId="81ae4bc9-51ec-4b09-af2d-f08f9486593f" providerId="ADAL" clId="{13469A9C-321A-49BC-8263-80459B996247}" dt="2023-05-03T16:29:46.386" v="1132" actId="27918"/>
        <pc:sldMkLst>
          <pc:docMk/>
          <pc:sldMk cId="375089785" sldId="1102"/>
        </pc:sldMkLst>
        <pc:spChg chg="add del mod">
          <ac:chgData name="Rautaporras Petteri" userId="81ae4bc9-51ec-4b09-af2d-f08f9486593f" providerId="ADAL" clId="{13469A9C-321A-49BC-8263-80459B996247}" dt="2023-05-03T16:29:28.489" v="1128"/>
          <ac:spMkLst>
            <pc:docMk/>
            <pc:sldMk cId="375089785" sldId="1102"/>
            <ac:spMk id="2" creationId="{31A036CA-E1DA-A802-35F6-D8EC1A703B4D}"/>
          </ac:spMkLst>
        </pc:spChg>
        <pc:spChg chg="del">
          <ac:chgData name="Rautaporras Petteri" userId="81ae4bc9-51ec-4b09-af2d-f08f9486593f" providerId="ADAL" clId="{13469A9C-321A-49BC-8263-80459B996247}" dt="2023-05-03T16:27:01.952" v="1115"/>
          <ac:spMkLst>
            <pc:docMk/>
            <pc:sldMk cId="375089785" sldId="1102"/>
            <ac:spMk id="6" creationId="{C4642370-8C98-7E57-BD6E-C635CF7914FA}"/>
          </ac:spMkLst>
        </pc:spChg>
        <pc:spChg chg="mod">
          <ac:chgData name="Rautaporras Petteri" userId="81ae4bc9-51ec-4b09-af2d-f08f9486593f" providerId="ADAL" clId="{13469A9C-321A-49BC-8263-80459B996247}" dt="2023-05-03T16:27:35.258" v="1117" actId="14100"/>
          <ac:spMkLst>
            <pc:docMk/>
            <pc:sldMk cId="375089785" sldId="1102"/>
            <ac:spMk id="7" creationId="{DBF91719-279E-C5F4-CD85-79A28A3ABA69}"/>
          </ac:spMkLst>
        </pc:spChg>
        <pc:spChg chg="add mod">
          <ac:chgData name="Rautaporras Petteri" userId="81ae4bc9-51ec-4b09-af2d-f08f9486593f" providerId="ADAL" clId="{13469A9C-321A-49BC-8263-80459B996247}" dt="2023-05-03T16:29:34.305" v="1130" actId="14100"/>
          <ac:spMkLst>
            <pc:docMk/>
            <pc:sldMk cId="375089785" sldId="1102"/>
            <ac:spMk id="9" creationId="{8499A788-6416-682B-19CD-72B18620AA90}"/>
          </ac:spMkLst>
        </pc:spChg>
        <pc:spChg chg="add del mod">
          <ac:chgData name="Rautaporras Petteri" userId="81ae4bc9-51ec-4b09-af2d-f08f9486593f" providerId="ADAL" clId="{13469A9C-321A-49BC-8263-80459B996247}" dt="2023-05-03T16:27:58.950" v="1120"/>
          <ac:spMkLst>
            <pc:docMk/>
            <pc:sldMk cId="375089785" sldId="1102"/>
            <ac:spMk id="10" creationId="{74D1064C-E94B-8EF0-2A21-C84D7CB876B5}"/>
          </ac:spMkLst>
        </pc:spChg>
        <pc:spChg chg="add mod">
          <ac:chgData name="Rautaporras Petteri" userId="81ae4bc9-51ec-4b09-af2d-f08f9486593f" providerId="ADAL" clId="{13469A9C-321A-49BC-8263-80459B996247}" dt="2023-05-03T16:28:18.698" v="1123" actId="1076"/>
          <ac:spMkLst>
            <pc:docMk/>
            <pc:sldMk cId="375089785" sldId="1102"/>
            <ac:spMk id="11" creationId="{2E3679BD-BC9C-0851-1F2D-2F50DA05E3F8}"/>
          </ac:spMkLst>
        </pc:spChg>
        <pc:graphicFrameChg chg="add mod">
          <ac:chgData name="Rautaporras Petteri" userId="81ae4bc9-51ec-4b09-af2d-f08f9486593f" providerId="ADAL" clId="{13469A9C-321A-49BC-8263-80459B996247}" dt="2023-05-03T16:27:01.952" v="1115"/>
          <ac:graphicFrameMkLst>
            <pc:docMk/>
            <pc:sldMk cId="375089785" sldId="1102"/>
            <ac:graphicFrameMk id="8" creationId="{A4A7A229-A78A-5C72-4A57-9F34B928B419}"/>
          </ac:graphicFrameMkLst>
        </pc:graphicFrameChg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  <pc:docChgLst>
    <pc:chgData name="Rautaporras Petteri" userId="d9004aa4-7491-43fa-b04f-4f6e300df2fa" providerId="ADAL" clId="{2E4C74B5-EF28-47E3-9D46-98837EA4D5D5}"/>
    <pc:docChg chg="custSel addSld delSld modSld sldOrd">
      <pc:chgData name="Rautaporras Petteri" userId="d9004aa4-7491-43fa-b04f-4f6e300df2fa" providerId="ADAL" clId="{2E4C74B5-EF28-47E3-9D46-98837EA4D5D5}" dt="2021-08-03T18:10:47.493" v="263" actId="20577"/>
      <pc:docMkLst>
        <pc:docMk/>
      </pc:docMkLst>
      <pc:sldChg chg="addSp delSp modSp mod ord">
        <pc:chgData name="Rautaporras Petteri" userId="d9004aa4-7491-43fa-b04f-4f6e300df2fa" providerId="ADAL" clId="{2E4C74B5-EF28-47E3-9D46-98837EA4D5D5}" dt="2021-08-02T06:02:46.237" v="121"/>
        <pc:sldMkLst>
          <pc:docMk/>
          <pc:sldMk cId="1365136293" sldId="256"/>
        </pc:sldMkLst>
        <pc:spChg chg="mod">
          <ac:chgData name="Rautaporras Petteri" userId="d9004aa4-7491-43fa-b04f-4f6e300df2fa" providerId="ADAL" clId="{2E4C74B5-EF28-47E3-9D46-98837EA4D5D5}" dt="2021-07-30T12:33:38.947" v="11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3:58.130" v="32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2E4C74B5-EF28-47E3-9D46-98837EA4D5D5}" dt="2021-07-30T12:33:47.130" v="12" actId="478"/>
          <ac:picMkLst>
            <pc:docMk/>
            <pc:sldMk cId="1365136293" sldId="256"/>
            <ac:picMk id="8" creationId="{A66B5ECA-C653-488C-8740-3F6B55EC7F2A}"/>
          </ac:picMkLst>
        </pc:picChg>
        <pc:picChg chg="add mod">
          <ac:chgData name="Rautaporras Petteri" userId="d9004aa4-7491-43fa-b04f-4f6e300df2fa" providerId="ADAL" clId="{2E4C74B5-EF28-47E3-9D46-98837EA4D5D5}" dt="2021-07-30T12:33:48.143" v="13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add mod">
        <pc:chgData name="Rautaporras Petteri" userId="d9004aa4-7491-43fa-b04f-4f6e300df2fa" providerId="ADAL" clId="{2E4C74B5-EF28-47E3-9D46-98837EA4D5D5}" dt="2021-07-30T12:50:18.186" v="73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2E4C74B5-EF28-47E3-9D46-98837EA4D5D5}" dt="2021-07-30T12:50:18.186" v="73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7-30T12:50:08.949" v="6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50:43.459" v="78" actId="47"/>
        <pc:sldMkLst>
          <pc:docMk/>
          <pc:sldMk cId="161080645" sldId="258"/>
        </pc:sldMkLst>
      </pc:sldChg>
      <pc:sldChg chg="del">
        <pc:chgData name="Rautaporras Petteri" userId="d9004aa4-7491-43fa-b04f-4f6e300df2fa" providerId="ADAL" clId="{2E4C74B5-EF28-47E3-9D46-98837EA4D5D5}" dt="2021-07-30T12:50:42.481" v="77" actId="47"/>
        <pc:sldMkLst>
          <pc:docMk/>
          <pc:sldMk cId="1280707361" sldId="262"/>
        </pc:sldMkLst>
      </pc:sldChg>
      <pc:sldChg chg="del">
        <pc:chgData name="Rautaporras Petteri" userId="d9004aa4-7491-43fa-b04f-4f6e300df2fa" providerId="ADAL" clId="{2E4C74B5-EF28-47E3-9D46-98837EA4D5D5}" dt="2021-08-02T06:08:15.222" v="176" actId="47"/>
        <pc:sldMkLst>
          <pc:docMk/>
          <pc:sldMk cId="1538556369" sldId="267"/>
        </pc:sldMkLst>
      </pc:sldChg>
      <pc:sldChg chg="add del">
        <pc:chgData name="Rautaporras Petteri" userId="d9004aa4-7491-43fa-b04f-4f6e300df2fa" providerId="ADAL" clId="{2E4C74B5-EF28-47E3-9D46-98837EA4D5D5}" dt="2021-07-30T12:45:44.999" v="59"/>
        <pc:sldMkLst>
          <pc:docMk/>
          <pc:sldMk cId="1946663332" sldId="285"/>
        </pc:sldMkLst>
      </pc:sldChg>
      <pc:sldChg chg="modSp mod ord">
        <pc:chgData name="Rautaporras Petteri" userId="d9004aa4-7491-43fa-b04f-4f6e300df2fa" providerId="ADAL" clId="{2E4C74B5-EF28-47E3-9D46-98837EA4D5D5}" dt="2021-08-03T11:07:35.812" v="210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2E4C74B5-EF28-47E3-9D46-98837EA4D5D5}" dt="2021-08-03T11:07:35.812" v="210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E4C74B5-EF28-47E3-9D46-98837EA4D5D5}" dt="2021-08-03T11:16:07.241" v="227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2E4C74B5-EF28-47E3-9D46-98837EA4D5D5}" dt="2021-07-30T12:51:47.531" v="10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2E4C74B5-EF28-47E3-9D46-98837EA4D5D5}" dt="2021-08-03T11:15:46.487" v="22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6:45.552" v="231"/>
        <pc:sldMkLst>
          <pc:docMk/>
          <pc:sldMk cId="3656174783" sldId="391"/>
        </pc:sldMkLst>
        <pc:spChg chg="mod">
          <ac:chgData name="Rautaporras Petteri" userId="d9004aa4-7491-43fa-b04f-4f6e300df2fa" providerId="ADAL" clId="{2E4C74B5-EF28-47E3-9D46-98837EA4D5D5}" dt="2021-08-02T06:04:40.288" v="142" actId="14100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2E4C74B5-EF28-47E3-9D46-98837EA4D5D5}" dt="2021-08-03T11:16:45.552" v="23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56.229" v="163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0.575" v="26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2E4C74B5-EF28-47E3-9D46-98837EA4D5D5}" dt="2021-08-02T06:03:54.381" v="130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0.575" v="26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9:12.341" v="239" actId="27918"/>
        <pc:sldMkLst>
          <pc:docMk/>
          <pc:sldMk cId="2654687898" sldId="393"/>
        </pc:sldMkLst>
        <pc:spChg chg="mod">
          <ac:chgData name="Rautaporras Petteri" userId="d9004aa4-7491-43fa-b04f-4f6e300df2fa" providerId="ADAL" clId="{2E4C74B5-EF28-47E3-9D46-98837EA4D5D5}" dt="2021-08-02T06:04:47.804" v="144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2E4C74B5-EF28-47E3-9D46-98837EA4D5D5}" dt="2021-08-03T11:17:57.137" v="23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13.435" v="167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7.493" v="263" actId="20577"/>
        <pc:sldMkLst>
          <pc:docMk/>
          <pc:sldMk cId="313182403" sldId="394"/>
        </pc:sldMkLst>
        <pc:spChg chg="mod">
          <ac:chgData name="Rautaporras Petteri" userId="d9004aa4-7491-43fa-b04f-4f6e300df2fa" providerId="ADAL" clId="{2E4C74B5-EF28-47E3-9D46-98837EA4D5D5}" dt="2021-07-30T12:51:58.385" v="104"/>
          <ac:spMkLst>
            <pc:docMk/>
            <pc:sldMk cId="313182403" sldId="394"/>
            <ac:spMk id="10" creationId="{B1D6AD6E-1E76-40F0-A297-8C5A72E17969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7.493" v="263" actId="2057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2:29.034" v="253" actId="27918"/>
        <pc:sldMkLst>
          <pc:docMk/>
          <pc:sldMk cId="2811407423" sldId="395"/>
        </pc:sldMkLst>
        <pc:spChg chg="mod">
          <ac:chgData name="Rautaporras Petteri" userId="d9004aa4-7491-43fa-b04f-4f6e300df2fa" providerId="ADAL" clId="{2E4C74B5-EF28-47E3-9D46-98837EA4D5D5}" dt="2021-08-02T06:04:56.024" v="145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2E4C74B5-EF28-47E3-9D46-98837EA4D5D5}" dt="2021-08-03T11:22:05.778" v="251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30.792" v="171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3:56.324" v="257"/>
        <pc:sldMkLst>
          <pc:docMk/>
          <pc:sldMk cId="1647773486" sldId="396"/>
        </pc:sldMkLst>
        <pc:spChg chg="mod">
          <ac:chgData name="Rautaporras Petteri" userId="d9004aa4-7491-43fa-b04f-4f6e300df2fa" providerId="ADAL" clId="{2E4C74B5-EF28-47E3-9D46-98837EA4D5D5}" dt="2021-07-30T12:52:03.633" v="1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2E4C74B5-EF28-47E3-9D46-98837EA4D5D5}" dt="2021-08-03T11:23:56.324" v="257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4:34.799" v="261"/>
        <pc:sldMkLst>
          <pc:docMk/>
          <pc:sldMk cId="2269594941" sldId="397"/>
        </pc:sldMkLst>
        <pc:spChg chg="mod">
          <ac:chgData name="Rautaporras Petteri" userId="d9004aa4-7491-43fa-b04f-4f6e300df2fa" providerId="ADAL" clId="{2E4C74B5-EF28-47E3-9D46-98837EA4D5D5}" dt="2021-08-02T06:04:59.854" v="146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2E4C74B5-EF28-47E3-9D46-98837EA4D5D5}" dt="2021-08-03T11:24:34.799" v="261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46.518" v="175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4:30.363" v="219" actId="27918"/>
        <pc:sldMkLst>
          <pc:docMk/>
          <pc:sldMk cId="3980412811" sldId="458"/>
        </pc:sldMkLst>
        <pc:spChg chg="mod">
          <ac:chgData name="Rautaporras Petteri" userId="d9004aa4-7491-43fa-b04f-4f6e300df2fa" providerId="ADAL" clId="{2E4C74B5-EF28-47E3-9D46-98837EA4D5D5}" dt="2021-07-30T12:51:34.450" v="1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3:59.599" v="21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5:24.976" v="223"/>
        <pc:sldMkLst>
          <pc:docMk/>
          <pc:sldMk cId="2397859502" sldId="459"/>
        </pc:sldMkLst>
        <pc:spChg chg="mod">
          <ac:chgData name="Rautaporras Petteri" userId="d9004aa4-7491-43fa-b04f-4f6e300df2fa" providerId="ADAL" clId="{2E4C74B5-EF28-47E3-9D46-98837EA4D5D5}" dt="2021-08-02T06:04:27.931" v="14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5:24.976" v="223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37.202" v="15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517" v="190"/>
        <pc:sldMkLst>
          <pc:docMk/>
          <pc:sldMk cId="3943244403" sldId="953"/>
        </pc:sldMkLst>
        <pc:spChg chg="mod">
          <ac:chgData name="Rautaporras Petteri" userId="d9004aa4-7491-43fa-b04f-4f6e300df2fa" providerId="ADAL" clId="{2E4C74B5-EF28-47E3-9D46-98837EA4D5D5}" dt="2021-08-02T06:06:06.910" v="150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517" v="19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880" v="191"/>
        <pc:sldMkLst>
          <pc:docMk/>
          <pc:sldMk cId="3628939355" sldId="954"/>
        </pc:sldMkLst>
        <pc:spChg chg="mod">
          <ac:chgData name="Rautaporras Petteri" userId="d9004aa4-7491-43fa-b04f-4f6e300df2fa" providerId="ADAL" clId="{2E4C74B5-EF28-47E3-9D46-98837EA4D5D5}" dt="2021-08-02T06:06:10.839" v="154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880" v="19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 ord">
        <pc:chgData name="Rautaporras Petteri" userId="d9004aa4-7491-43fa-b04f-4f6e300df2fa" providerId="ADAL" clId="{2E4C74B5-EF28-47E3-9D46-98837EA4D5D5}" dt="2021-08-02T06:02:47.762" v="123"/>
        <pc:sldMkLst>
          <pc:docMk/>
          <pc:sldMk cId="1256159947" sldId="955"/>
        </pc:sldMkLst>
        <pc:spChg chg="mod">
          <ac:chgData name="Rautaporras Petteri" userId="d9004aa4-7491-43fa-b04f-4f6e300df2fa" providerId="ADAL" clId="{2E4C74B5-EF28-47E3-9D46-98837EA4D5D5}" dt="2021-07-30T12:37:16.595" v="33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1:54.691" v="9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2E4C74B5-EF28-47E3-9D46-98837EA4D5D5}" dt="2021-07-30T12:31:38.292" v="0"/>
          <ac:spMkLst>
            <pc:docMk/>
            <pc:sldMk cId="1256159947" sldId="955"/>
            <ac:spMk id="17" creationId="{4DDDA67F-E8CA-486C-87FF-313B31886C6B}"/>
          </ac:spMkLst>
        </pc:spChg>
      </pc:sldChg>
      <pc:sldChg chg="del">
        <pc:chgData name="Rautaporras Petteri" userId="d9004aa4-7491-43fa-b04f-4f6e300df2fa" providerId="ADAL" clId="{2E4C74B5-EF28-47E3-9D46-98837EA4D5D5}" dt="2021-07-30T12:50:34.073" v="75" actId="47"/>
        <pc:sldMkLst>
          <pc:docMk/>
          <pc:sldMk cId="3066166687" sldId="962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1507876297" sldId="967"/>
        </pc:sldMkLst>
      </pc:sldChg>
      <pc:sldChg chg="add mod">
        <pc:chgData name="Rautaporras Petteri" userId="d9004aa4-7491-43fa-b04f-4f6e300df2fa" providerId="ADAL" clId="{2E4C74B5-EF28-47E3-9D46-98837EA4D5D5}" dt="2021-08-03T11:13:22.888" v="215" actId="27918"/>
        <pc:sldMkLst>
          <pc:docMk/>
          <pc:sldMk cId="3544025929" sldId="967"/>
        </pc:sldMkLst>
      </pc:sldChg>
      <pc:sldChg chg="del">
        <pc:chgData name="Rautaporras Petteri" userId="d9004aa4-7491-43fa-b04f-4f6e300df2fa" providerId="ADAL" clId="{2E4C74B5-EF28-47E3-9D46-98837EA4D5D5}" dt="2021-07-30T12:50:34.996" v="76" actId="47"/>
        <pc:sldMkLst>
          <pc:docMk/>
          <pc:sldMk cId="2712060346" sldId="968"/>
        </pc:sldMkLst>
      </pc:sldChg>
      <pc:sldChg chg="addSp delSp modSp mod">
        <pc:chgData name="Rautaporras Petteri" userId="d9004aa4-7491-43fa-b04f-4f6e300df2fa" providerId="ADAL" clId="{2E4C74B5-EF28-47E3-9D46-98837EA4D5D5}" dt="2021-08-03T11:05:49.880" v="202"/>
        <pc:sldMkLst>
          <pc:docMk/>
          <pc:sldMk cId="3567768325" sldId="970"/>
        </pc:sldMkLst>
        <pc:spChg chg="mod">
          <ac:chgData name="Rautaporras Petteri" userId="d9004aa4-7491-43fa-b04f-4f6e300df2fa" providerId="ADAL" clId="{2E4C74B5-EF28-47E3-9D46-98837EA4D5D5}" dt="2021-07-30T12:42:25.708" v="52" actId="20577"/>
          <ac:spMkLst>
            <pc:docMk/>
            <pc:sldMk cId="3567768325" sldId="970"/>
            <ac:spMk id="2" creationId="{0099F952-25FF-44AA-AF2C-D6C7DEBDC134}"/>
          </ac:spMkLst>
        </pc:spChg>
        <pc:spChg chg="add del">
          <ac:chgData name="Rautaporras Petteri" userId="d9004aa4-7491-43fa-b04f-4f6e300df2fa" providerId="ADAL" clId="{2E4C74B5-EF28-47E3-9D46-98837EA4D5D5}" dt="2021-07-30T12:42:20.946" v="49"/>
          <ac:spMkLst>
            <pc:docMk/>
            <pc:sldMk cId="3567768325" sldId="970"/>
            <ac:spMk id="9" creationId="{7CD8CD39-5BE3-49C1-BF8F-88BE542BB40F}"/>
          </ac:spMkLst>
        </pc:spChg>
        <pc:spChg chg="add del">
          <ac:chgData name="Rautaporras Petteri" userId="d9004aa4-7491-43fa-b04f-4f6e300df2fa" providerId="ADAL" clId="{2E4C74B5-EF28-47E3-9D46-98837EA4D5D5}" dt="2021-07-30T12:44:42.834" v="54"/>
          <ac:spMkLst>
            <pc:docMk/>
            <pc:sldMk cId="3567768325" sldId="970"/>
            <ac:spMk id="10" creationId="{CDA929CE-C35C-4D96-A1EC-B340527D6BB4}"/>
          </ac:spMkLst>
        </pc:spChg>
        <pc:graphicFrameChg chg="mod">
          <ac:chgData name="Rautaporras Petteri" userId="d9004aa4-7491-43fa-b04f-4f6e300df2fa" providerId="ADAL" clId="{2E4C74B5-EF28-47E3-9D46-98837EA4D5D5}" dt="2021-08-03T11:05:49.880" v="202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37:35.141" v="35" actId="47"/>
        <pc:sldMkLst>
          <pc:docMk/>
          <pc:sldMk cId="3098896778" sldId="1046"/>
        </pc:sldMkLst>
      </pc:sldChg>
      <pc:sldChg chg="del">
        <pc:chgData name="Rautaporras Petteri" userId="d9004aa4-7491-43fa-b04f-4f6e300df2fa" providerId="ADAL" clId="{2E4C74B5-EF28-47E3-9D46-98837EA4D5D5}" dt="2021-07-30T12:50:33.110" v="74" actId="47"/>
        <pc:sldMkLst>
          <pc:docMk/>
          <pc:sldMk cId="2631198548" sldId="1047"/>
        </pc:sldMkLst>
      </pc:sldChg>
      <pc:sldChg chg="add del">
        <pc:chgData name="Rautaporras Petteri" userId="d9004aa4-7491-43fa-b04f-4f6e300df2fa" providerId="ADAL" clId="{2E4C74B5-EF28-47E3-9D46-98837EA4D5D5}" dt="2021-08-02T17:28:23.386" v="177" actId="47"/>
        <pc:sldMkLst>
          <pc:docMk/>
          <pc:sldMk cId="495566203" sldId="1048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4042387516" sldId="1048"/>
        </pc:sldMkLst>
      </pc:sldChg>
      <pc:sldChg chg="addSp delSp modSp add mod ord">
        <pc:chgData name="Rautaporras Petteri" userId="d9004aa4-7491-43fa-b04f-4f6e300df2fa" providerId="ADAL" clId="{2E4C74B5-EF28-47E3-9D46-98837EA4D5D5}" dt="2021-08-03T11:04:03.929" v="186"/>
        <pc:sldMkLst>
          <pc:docMk/>
          <pc:sldMk cId="3697395907" sldId="1049"/>
        </pc:sldMkLst>
        <pc:spChg chg="mod">
          <ac:chgData name="Rautaporras Petteri" userId="d9004aa4-7491-43fa-b04f-4f6e300df2fa" providerId="ADAL" clId="{2E4C74B5-EF28-47E3-9D46-98837EA4D5D5}" dt="2021-07-30T12:39:09.753" v="41"/>
          <ac:spMkLst>
            <pc:docMk/>
            <pc:sldMk cId="3697395907" sldId="1049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39:15.225" v="42" actId="478"/>
          <ac:spMkLst>
            <pc:docMk/>
            <pc:sldMk cId="3697395907" sldId="1049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1:39.058" v="45"/>
          <ac:spMkLst>
            <pc:docMk/>
            <pc:sldMk cId="3697395907" sldId="1049"/>
            <ac:spMk id="10" creationId="{8A94D2D4-78D5-4E72-8189-39EF6237354E}"/>
          </ac:spMkLst>
        </pc:spChg>
        <pc:spChg chg="add del">
          <ac:chgData name="Rautaporras Petteri" userId="d9004aa4-7491-43fa-b04f-4f6e300df2fa" providerId="ADAL" clId="{2E4C74B5-EF28-47E3-9D46-98837EA4D5D5}" dt="2021-07-30T12:39:06.129" v="38"/>
          <ac:spMkLst>
            <pc:docMk/>
            <pc:sldMk cId="3697395907" sldId="1049"/>
            <ac:spMk id="11" creationId="{3DC33ACA-8199-4D2F-8D3C-1847322B03A0}"/>
          </ac:spMkLst>
        </pc:spChg>
        <pc:graphicFrameChg chg="del">
          <ac:chgData name="Rautaporras Petteri" userId="d9004aa4-7491-43fa-b04f-4f6e300df2fa" providerId="ADAL" clId="{2E4C74B5-EF28-47E3-9D46-98837EA4D5D5}" dt="2021-07-30T12:37:41.380" v="36" actId="478"/>
          <ac:graphicFrameMkLst>
            <pc:docMk/>
            <pc:sldMk cId="3697395907" sldId="1049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1:38.270" v="44" actId="21"/>
          <ac:graphicFrameMkLst>
            <pc:docMk/>
            <pc:sldMk cId="3697395907" sldId="1049"/>
            <ac:graphicFrameMk id="12" creationId="{57C38EFD-6324-4D4E-B704-2C2F8EBBED4C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3.929" v="186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addSp delSp modSp add mod">
        <pc:chgData name="Rautaporras Petteri" userId="d9004aa4-7491-43fa-b04f-4f6e300df2fa" providerId="ADAL" clId="{2E4C74B5-EF28-47E3-9D46-98837EA4D5D5}" dt="2021-08-03T11:04:04.800" v="188"/>
        <pc:sldMkLst>
          <pc:docMk/>
          <pc:sldMk cId="1327146702" sldId="1050"/>
        </pc:sldMkLst>
        <pc:spChg chg="mod">
          <ac:chgData name="Rautaporras Petteri" userId="d9004aa4-7491-43fa-b04f-4f6e300df2fa" providerId="ADAL" clId="{2E4C74B5-EF28-47E3-9D46-98837EA4D5D5}" dt="2021-07-30T12:46:40.386" v="62"/>
          <ac:spMkLst>
            <pc:docMk/>
            <pc:sldMk cId="1327146702" sldId="105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44:54.505" v="57" actId="478"/>
          <ac:spMkLst>
            <pc:docMk/>
            <pc:sldMk cId="1327146702" sldId="1050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7:22.234" v="65"/>
          <ac:spMkLst>
            <pc:docMk/>
            <pc:sldMk cId="1327146702" sldId="1050"/>
            <ac:spMk id="10" creationId="{55F62270-A3F4-43B6-B6F3-39E8AA94AF2D}"/>
          </ac:spMkLst>
        </pc:spChg>
        <pc:graphicFrameChg chg="del">
          <ac:chgData name="Rautaporras Petteri" userId="d9004aa4-7491-43fa-b04f-4f6e300df2fa" providerId="ADAL" clId="{2E4C74B5-EF28-47E3-9D46-98837EA4D5D5}" dt="2021-07-30T12:44:50.973" v="56" actId="478"/>
          <ac:graphicFrameMkLst>
            <pc:docMk/>
            <pc:sldMk cId="1327146702" sldId="1050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7:21.530" v="64" actId="21"/>
          <ac:graphicFrameMkLst>
            <pc:docMk/>
            <pc:sldMk cId="1327146702" sldId="1050"/>
            <ac:graphicFrameMk id="11" creationId="{AA7D82EA-2893-441E-958F-F8321B33DB0E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4.800" v="188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add mod ord">
        <pc:chgData name="Rautaporras Petteri" userId="d9004aa4-7491-43fa-b04f-4f6e300df2fa" providerId="ADAL" clId="{2E4C74B5-EF28-47E3-9D46-98837EA4D5D5}" dt="2021-08-03T11:04:05.078" v="189"/>
        <pc:sldMkLst>
          <pc:docMk/>
          <pc:sldMk cId="3479715750" sldId="1051"/>
        </pc:sldMkLst>
        <pc:spChg chg="mod">
          <ac:chgData name="Rautaporras Petteri" userId="d9004aa4-7491-43fa-b04f-4f6e300df2fa" providerId="ADAL" clId="{2E4C74B5-EF28-47E3-9D46-98837EA4D5D5}" dt="2021-07-30T13:03:49.698" v="119" actId="20577"/>
          <ac:spMkLst>
            <pc:docMk/>
            <pc:sldMk cId="3479715750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078" v="189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81ae4bc9-51ec-4b09-af2d-f08f9486593f" providerId="ADAL" clId="{348E033C-68C7-471A-B1BC-5D7920F2ABD3}"/>
    <pc:docChg chg="addSld delSld modSld">
      <pc:chgData name="Rautaporras Petteri" userId="81ae4bc9-51ec-4b09-af2d-f08f9486593f" providerId="ADAL" clId="{348E033C-68C7-471A-B1BC-5D7920F2ABD3}" dt="2022-08-24T10:54:03.099" v="25" actId="680"/>
      <pc:docMkLst>
        <pc:docMk/>
      </pc:docMkLst>
      <pc:sldChg chg="del">
        <pc:chgData name="Rautaporras Petteri" userId="81ae4bc9-51ec-4b09-af2d-f08f9486593f" providerId="ADAL" clId="{348E033C-68C7-471A-B1BC-5D7920F2ABD3}" dt="2022-08-24T10:53:38.903" v="20" actId="47"/>
        <pc:sldMkLst>
          <pc:docMk/>
          <pc:sldMk cId="1987471013" sldId="390"/>
        </pc:sldMkLst>
      </pc:sldChg>
      <pc:sldChg chg="del">
        <pc:chgData name="Rautaporras Petteri" userId="81ae4bc9-51ec-4b09-af2d-f08f9486593f" providerId="ADAL" clId="{348E033C-68C7-471A-B1BC-5D7920F2ABD3}" dt="2022-08-24T10:53:39.748" v="21" actId="47"/>
        <pc:sldMkLst>
          <pc:docMk/>
          <pc:sldMk cId="3656174783" sldId="391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13182403" sldId="394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2811407423" sldId="395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1647773486" sldId="396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2269594941" sldId="397"/>
        </pc:sldMkLst>
      </pc:sldChg>
      <pc:sldChg chg="del">
        <pc:chgData name="Rautaporras Petteri" userId="81ae4bc9-51ec-4b09-af2d-f08f9486593f" providerId="ADAL" clId="{348E033C-68C7-471A-B1BC-5D7920F2ABD3}" dt="2022-08-24T10:53:54.028" v="23" actId="47"/>
        <pc:sldMkLst>
          <pc:docMk/>
          <pc:sldMk cId="3980412811" sldId="458"/>
        </pc:sldMkLst>
      </pc:sldChg>
      <pc:sldChg chg="del">
        <pc:chgData name="Rautaporras Petteri" userId="81ae4bc9-51ec-4b09-af2d-f08f9486593f" providerId="ADAL" clId="{348E033C-68C7-471A-B1BC-5D7920F2ABD3}" dt="2022-08-24T10:53:55.123" v="24" actId="47"/>
        <pc:sldMkLst>
          <pc:docMk/>
          <pc:sldMk cId="2397859502" sldId="459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943244403" sldId="953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628939355" sldId="954"/>
        </pc:sldMkLst>
      </pc:sldChg>
      <pc:sldChg chg="modSp mod">
        <pc:chgData name="Rautaporras Petteri" userId="81ae4bc9-51ec-4b09-af2d-f08f9486593f" providerId="ADAL" clId="{348E033C-68C7-471A-B1BC-5D7920F2ABD3}" dt="2022-08-24T10:53:10.714" v="18" actId="20577"/>
        <pc:sldMkLst>
          <pc:docMk/>
          <pc:sldMk cId="3342183405" sldId="1085"/>
        </pc:sldMkLst>
        <pc:spChg chg="mod">
          <ac:chgData name="Rautaporras Petteri" userId="81ae4bc9-51ec-4b09-af2d-f08f9486593f" providerId="ADAL" clId="{348E033C-68C7-471A-B1BC-5D7920F2ABD3}" dt="2022-08-24T10:53:10.714" v="18" actId="20577"/>
          <ac:spMkLst>
            <pc:docMk/>
            <pc:sldMk cId="3342183405" sldId="1085"/>
            <ac:spMk id="2" creationId="{81FD0014-CD75-481A-A3A6-860DE62B96CA}"/>
          </ac:spMkLst>
        </pc:spChg>
      </pc:sldChg>
      <pc:sldChg chg="del">
        <pc:chgData name="Rautaporras Petteri" userId="81ae4bc9-51ec-4b09-af2d-f08f9486593f" providerId="ADAL" clId="{348E033C-68C7-471A-B1BC-5D7920F2ABD3}" dt="2022-08-24T10:53:17.094" v="19" actId="47"/>
        <pc:sldMkLst>
          <pc:docMk/>
          <pc:sldMk cId="2131271434" sldId="1097"/>
        </pc:sldMkLst>
      </pc:sldChg>
      <pc:sldChg chg="new">
        <pc:chgData name="Rautaporras Petteri" userId="81ae4bc9-51ec-4b09-af2d-f08f9486593f" providerId="ADAL" clId="{348E033C-68C7-471A-B1BC-5D7920F2ABD3}" dt="2022-08-24T10:54:03.099" v="25" actId="680"/>
        <pc:sldMkLst>
          <pc:docMk/>
          <pc:sldMk cId="3090528238" sldId="1097"/>
        </pc:sldMkLst>
      </pc:sldChg>
    </pc:docChg>
  </pc:docChgLst>
  <pc:docChgLst>
    <pc:chgData name="Rautaporras Petteri" userId="81ae4bc9-51ec-4b09-af2d-f08f9486593f" providerId="ADAL" clId="{CF1C18F0-EDCC-4465-BD27-39618C358D3A}"/>
    <pc:docChg chg="undo redo custSel addSld delSld modSld sldOrd">
      <pc:chgData name="Rautaporras Petteri" userId="81ae4bc9-51ec-4b09-af2d-f08f9486593f" providerId="ADAL" clId="{CF1C18F0-EDCC-4465-BD27-39618C358D3A}" dt="2022-08-07T15:08:04.122" v="402" actId="20577"/>
      <pc:docMkLst>
        <pc:docMk/>
      </pc:docMkLst>
      <pc:sldChg chg="modSp del">
        <pc:chgData name="Rautaporras Petteri" userId="81ae4bc9-51ec-4b09-af2d-f08f9486593f" providerId="ADAL" clId="{CF1C18F0-EDCC-4465-BD27-39618C358D3A}" dt="2022-08-07T14:51:09.457" v="305" actId="47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CF1C18F0-EDCC-4465-BD27-39618C358D3A}" dt="2022-08-07T14:43:02.754" v="216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mod ord">
        <pc:chgData name="Rautaporras Petteri" userId="81ae4bc9-51ec-4b09-af2d-f08f9486593f" providerId="ADAL" clId="{CF1C18F0-EDCC-4465-BD27-39618C358D3A}" dt="2022-08-07T14:43:12.510" v="218" actId="20577"/>
        <pc:sldMkLst>
          <pc:docMk/>
          <pc:sldMk cId="1538556369" sldId="267"/>
        </pc:sldMkLst>
        <pc:spChg chg="mod">
          <ac:chgData name="Rautaporras Petteri" userId="81ae4bc9-51ec-4b09-af2d-f08f9486593f" providerId="ADAL" clId="{CF1C18F0-EDCC-4465-BD27-39618C358D3A}" dt="2022-08-07T14:43:12.510" v="218" actId="20577"/>
          <ac:spMkLst>
            <pc:docMk/>
            <pc:sldMk cId="1538556369" sldId="26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0.202" v="213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45:02.574" v="237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CF1C18F0-EDCC-4465-BD27-39618C358D3A}" dt="2022-08-07T14:45:02.574" v="237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CF1C18F0-EDCC-4465-BD27-39618C358D3A}" dt="2022-08-07T14:53:47.534" v="34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1C18F0-EDCC-4465-BD27-39618C358D3A}" dt="2022-08-07T14:50:52.884" v="301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1C18F0-EDCC-4465-BD27-39618C358D3A}" dt="2022-08-07T14:53:32.113" v="34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4:24.425" v="34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CF1C18F0-EDCC-4465-BD27-39618C358D3A}" dt="2022-08-07T14:51:30.338" v="32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1C18F0-EDCC-4465-BD27-39618C358D3A}" dt="2022-08-07T14:53:59.976" v="34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4:24.425" v="3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4:57.399" v="35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1C18F0-EDCC-4465-BD27-39618C358D3A}" dt="2022-08-07T14:50:56.916" v="302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1C18F0-EDCC-4465-BD27-39618C358D3A}" dt="2022-08-07T14:54:38.660" v="35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28.569" v="359"/>
        <pc:sldMkLst>
          <pc:docMk/>
          <pc:sldMk cId="2654687898" sldId="393"/>
        </pc:sldMkLst>
        <pc:spChg chg="mod">
          <ac:chgData name="Rautaporras Petteri" userId="81ae4bc9-51ec-4b09-af2d-f08f9486593f" providerId="ADAL" clId="{CF1C18F0-EDCC-4465-BD27-39618C358D3A}" dt="2022-08-07T14:51:50.453" v="32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1C18F0-EDCC-4465-BD27-39618C358D3A}" dt="2022-08-07T14:55:28.569" v="359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F1C18F0-EDCC-4465-BD27-39618C358D3A}" dt="2022-08-07T14:55:21.822" v="35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6:41.340" v="381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CF1C18F0-EDCC-4465-BD27-39618C358D3A}" dt="2022-08-07T14:51:01.647" v="303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1C18F0-EDCC-4465-BD27-39618C358D3A}" dt="2022-08-07T14:56:13.587" v="37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7:50.042" v="389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CF1C18F0-EDCC-4465-BD27-39618C358D3A}" dt="2022-08-07T14:51:54.325" v="32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1C18F0-EDCC-4465-BD27-39618C358D3A}" dt="2022-08-07T14:56:54.194" v="38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7:50.042" v="389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8:11.976" v="393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CF1C18F0-EDCC-4465-BD27-39618C358D3A}" dt="2022-08-07T14:51:04.599" v="304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1C18F0-EDCC-4465-BD27-39618C358D3A}" dt="2022-08-07T14:57:54.277" v="390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8:47.964" v="399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CF1C18F0-EDCC-4465-BD27-39618C358D3A}" dt="2022-08-07T14:51:57.766" v="33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1C18F0-EDCC-4465-BD27-39618C358D3A}" dt="2022-08-07T14:58:24.171" v="394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F1C18F0-EDCC-4465-BD27-39618C358D3A}" dt="2022-08-07T14:58:47.964" v="399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2:35.318" v="333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CF1C18F0-EDCC-4465-BD27-39618C358D3A}" dt="2022-08-07T14:50:45.854" v="300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8:44.729" v="29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3:14.946" v="339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CF1C18F0-EDCC-4465-BD27-39618C358D3A}" dt="2022-08-07T14:51:22.541" v="321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52:48.259" v="33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3:14.946" v="33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42.728" v="367" actId="20577"/>
        <pc:sldMkLst>
          <pc:docMk/>
          <pc:sldMk cId="3943244403" sldId="953"/>
        </pc:sldMkLst>
        <pc:spChg chg="mod">
          <ac:chgData name="Rautaporras Petteri" userId="81ae4bc9-51ec-4b09-af2d-f08f9486593f" providerId="ADAL" clId="{CF1C18F0-EDCC-4465-BD27-39618C358D3A}" dt="2022-08-07T14:55:42.728" v="367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0.739" v="21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49.981" v="375" actId="20577"/>
        <pc:sldMkLst>
          <pc:docMk/>
          <pc:sldMk cId="3628939355" sldId="954"/>
        </pc:sldMkLst>
        <pc:spChg chg="mod">
          <ac:chgData name="Rautaporras Petteri" userId="81ae4bc9-51ec-4b09-af2d-f08f9486593f" providerId="ADAL" clId="{CF1C18F0-EDCC-4465-BD27-39618C358D3A}" dt="2022-08-07T14:55:49.981" v="375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1.811" v="21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 ord">
        <pc:chgData name="Rautaporras Petteri" userId="81ae4bc9-51ec-4b09-af2d-f08f9486593f" providerId="ADAL" clId="{CF1C18F0-EDCC-4465-BD27-39618C358D3A}" dt="2022-08-07T14:47:27.427" v="282" actId="1076"/>
        <pc:sldMkLst>
          <pc:docMk/>
          <pc:sldMk cId="4042387516" sldId="1048"/>
        </pc:sldMkLst>
        <pc:spChg chg="del mod">
          <ac:chgData name="Rautaporras Petteri" userId="81ae4bc9-51ec-4b09-af2d-f08f9486593f" providerId="ADAL" clId="{CF1C18F0-EDCC-4465-BD27-39618C358D3A}" dt="2022-08-07T14:47:19.332" v="280" actId="478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CF1C18F0-EDCC-4465-BD27-39618C358D3A}" dt="2022-08-07T14:46:56.829" v="278" actId="14100"/>
          <ac:spMkLst>
            <pc:docMk/>
            <pc:sldMk cId="4042387516" sldId="1048"/>
            <ac:spMk id="9" creationId="{AC3329D9-AFB9-45A4-9D57-5780BCFCE1DF}"/>
          </ac:spMkLst>
        </pc:spChg>
        <pc:spChg chg="mod">
          <ac:chgData name="Rautaporras Petteri" userId="81ae4bc9-51ec-4b09-af2d-f08f9486593f" providerId="ADAL" clId="{CF1C18F0-EDCC-4465-BD27-39618C358D3A}" dt="2022-08-07T14:46:00.468" v="270" actId="20577"/>
          <ac:spMkLst>
            <pc:docMk/>
            <pc:sldMk cId="4042387516" sldId="1048"/>
            <ac:spMk id="10" creationId="{990628D4-9299-479C-B632-E1E085187EDD}"/>
          </ac:spMkLst>
        </pc:spChg>
        <pc:spChg chg="add mod">
          <ac:chgData name="Rautaporras Petteri" userId="81ae4bc9-51ec-4b09-af2d-f08f9486593f" providerId="ADAL" clId="{CF1C18F0-EDCC-4465-BD27-39618C358D3A}" dt="2022-08-07T14:47:27.427" v="282" actId="1076"/>
          <ac:spMkLst>
            <pc:docMk/>
            <pc:sldMk cId="4042387516" sldId="1048"/>
            <ac:spMk id="11" creationId="{C0CCC780-0CA0-4AB3-BD8C-60BD8874CB75}"/>
          </ac:spMkLst>
        </pc:spChg>
      </pc:sldChg>
      <pc:sldChg chg="del">
        <pc:chgData name="Rautaporras Petteri" userId="81ae4bc9-51ec-4b09-af2d-f08f9486593f" providerId="ADAL" clId="{CF1C18F0-EDCC-4465-BD27-39618C358D3A}" dt="2022-08-07T14:30:44.524" v="19" actId="47"/>
        <pc:sldMkLst>
          <pc:docMk/>
          <pc:sldMk cId="17476588" sldId="1070"/>
        </pc:sldMkLst>
      </pc:sldChg>
      <pc:sldChg chg="modSp mod">
        <pc:chgData name="Rautaporras Petteri" userId="81ae4bc9-51ec-4b09-af2d-f08f9486593f" providerId="ADAL" clId="{CF1C18F0-EDCC-4465-BD27-39618C358D3A}" dt="2022-08-07T14:42:58.763" v="210"/>
        <pc:sldMkLst>
          <pc:docMk/>
          <pc:sldMk cId="3342183405" sldId="1085"/>
        </pc:sldMkLst>
        <pc:spChg chg="mod">
          <ac:chgData name="Rautaporras Petteri" userId="81ae4bc9-51ec-4b09-af2d-f08f9486593f" providerId="ADAL" clId="{CF1C18F0-EDCC-4465-BD27-39618C358D3A}" dt="2022-08-07T14:35:00.628" v="49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CF1C18F0-EDCC-4465-BD27-39618C358D3A}" dt="2022-08-07T14:42:58.763" v="21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 del">
        <pc:chgData name="Rautaporras Petteri" userId="81ae4bc9-51ec-4b09-af2d-f08f9486593f" providerId="ADAL" clId="{CF1C18F0-EDCC-4465-BD27-39618C358D3A}" dt="2022-08-07T14:38:21.195" v="142" actId="47"/>
        <pc:sldMkLst>
          <pc:docMk/>
          <pc:sldMk cId="2604779333" sldId="1089"/>
        </pc:sldMkLst>
      </pc:sldChg>
      <pc:sldChg chg="add del">
        <pc:chgData name="Rautaporras Petteri" userId="81ae4bc9-51ec-4b09-af2d-f08f9486593f" providerId="ADAL" clId="{CF1C18F0-EDCC-4465-BD27-39618C358D3A}" dt="2022-08-07T14:38:21.531" v="143" actId="47"/>
        <pc:sldMkLst>
          <pc:docMk/>
          <pc:sldMk cId="1774773377" sldId="1090"/>
        </pc:sldMkLst>
      </pc:sldChg>
      <pc:sldChg chg="add del">
        <pc:chgData name="Rautaporras Petteri" userId="81ae4bc9-51ec-4b09-af2d-f08f9486593f" providerId="ADAL" clId="{CF1C18F0-EDCC-4465-BD27-39618C358D3A}" dt="2022-08-07T14:38:21.897" v="144" actId="47"/>
        <pc:sldMkLst>
          <pc:docMk/>
          <pc:sldMk cId="825743128" sldId="1091"/>
        </pc:sldMkLst>
      </pc:sldChg>
      <pc:sldChg chg="add del">
        <pc:chgData name="Rautaporras Petteri" userId="81ae4bc9-51ec-4b09-af2d-f08f9486593f" providerId="ADAL" clId="{CF1C18F0-EDCC-4465-BD27-39618C358D3A}" dt="2022-08-07T14:38:22.634" v="145" actId="47"/>
        <pc:sldMkLst>
          <pc:docMk/>
          <pc:sldMk cId="1120175821" sldId="1092"/>
        </pc:sldMkLst>
      </pc:sldChg>
      <pc:sldChg chg="addSp delSp modSp mod ord">
        <pc:chgData name="Rautaporras Petteri" userId="81ae4bc9-51ec-4b09-af2d-f08f9486593f" providerId="ADAL" clId="{CF1C18F0-EDCC-4465-BD27-39618C358D3A}" dt="2022-08-07T14:48:26.262" v="289"/>
        <pc:sldMkLst>
          <pc:docMk/>
          <pc:sldMk cId="1507876297" sldId="1093"/>
        </pc:sldMkLst>
        <pc:spChg chg="del mod">
          <ac:chgData name="Rautaporras Petteri" userId="81ae4bc9-51ec-4b09-af2d-f08f9486593f" providerId="ADAL" clId="{CF1C18F0-EDCC-4465-BD27-39618C358D3A}" dt="2022-08-07T14:48:25.184" v="288" actId="478"/>
          <ac:spMkLst>
            <pc:docMk/>
            <pc:sldMk cId="1507876297" sldId="1093"/>
            <ac:spMk id="2" creationId="{DD90FC4D-C1AB-48F7-A136-1C97BCF78BAA}"/>
          </ac:spMkLst>
        </pc:spChg>
        <pc:spChg chg="add mod">
          <ac:chgData name="Rautaporras Petteri" userId="81ae4bc9-51ec-4b09-af2d-f08f9486593f" providerId="ADAL" clId="{CF1C18F0-EDCC-4465-BD27-39618C358D3A}" dt="2022-08-07T14:48:26.262" v="289"/>
          <ac:spMkLst>
            <pc:docMk/>
            <pc:sldMk cId="1507876297" sldId="1093"/>
            <ac:spMk id="9" creationId="{A271EEE4-C7A2-4628-9028-B408A93E8572}"/>
          </ac:spMkLst>
        </pc:spChg>
      </pc:sldChg>
      <pc:sldChg chg="del">
        <pc:chgData name="Rautaporras Petteri" userId="81ae4bc9-51ec-4b09-af2d-f08f9486593f" providerId="ADAL" clId="{CF1C18F0-EDCC-4465-BD27-39618C358D3A}" dt="2022-08-07T14:51:10.865" v="306" actId="47"/>
        <pc:sldMkLst>
          <pc:docMk/>
          <pc:sldMk cId="3580865679" sldId="1094"/>
        </pc:sldMkLst>
      </pc:sldChg>
      <pc:sldChg chg="addSp delSp modSp new mod">
        <pc:chgData name="Rautaporras Petteri" userId="81ae4bc9-51ec-4b09-af2d-f08f9486593f" providerId="ADAL" clId="{CF1C18F0-EDCC-4465-BD27-39618C358D3A}" dt="2022-08-07T15:08:04.122" v="402" actId="20577"/>
        <pc:sldMkLst>
          <pc:docMk/>
          <pc:sldMk cId="4013050561" sldId="1095"/>
        </pc:sldMkLst>
        <pc:spChg chg="mod">
          <ac:chgData name="Rautaporras Petteri" userId="81ae4bc9-51ec-4b09-af2d-f08f9486593f" providerId="ADAL" clId="{CF1C18F0-EDCC-4465-BD27-39618C358D3A}" dt="2022-08-07T15:08:04.122" v="402" actId="20577"/>
          <ac:spMkLst>
            <pc:docMk/>
            <pc:sldMk cId="4013050561" sldId="1095"/>
            <ac:spMk id="2" creationId="{DA48C1AA-3AC3-4704-BEA1-3E7A2D035B12}"/>
          </ac:spMkLst>
        </pc:spChg>
        <pc:spChg chg="del">
          <ac:chgData name="Rautaporras Petteri" userId="81ae4bc9-51ec-4b09-af2d-f08f9486593f" providerId="ADAL" clId="{CF1C18F0-EDCC-4465-BD27-39618C358D3A}" dt="2022-08-04T13:11:45.054" v="15"/>
          <ac:spMkLst>
            <pc:docMk/>
            <pc:sldMk cId="4013050561" sldId="1095"/>
            <ac:spMk id="6" creationId="{02EB6A71-475E-4BEB-AE7D-46280C0B0468}"/>
          </ac:spMkLst>
        </pc:spChg>
        <pc:spChg chg="mod">
          <ac:chgData name="Rautaporras Petteri" userId="81ae4bc9-51ec-4b09-af2d-f08f9486593f" providerId="ADAL" clId="{CF1C18F0-EDCC-4465-BD27-39618C358D3A}" dt="2022-08-07T14:29:44.116" v="17" actId="20577"/>
          <ac:spMkLst>
            <pc:docMk/>
            <pc:sldMk cId="4013050561" sldId="1095"/>
            <ac:spMk id="7" creationId="{075805AD-2FCE-4AC4-9BFE-F79894D3B069}"/>
          </ac:spMkLst>
        </pc:spChg>
        <pc:graphicFrameChg chg="add del mod">
          <ac:chgData name="Rautaporras Petteri" userId="81ae4bc9-51ec-4b09-af2d-f08f9486593f" providerId="ADAL" clId="{CF1C18F0-EDCC-4465-BD27-39618C358D3A}" dt="2022-08-04T13:11:40.394" v="12"/>
          <ac:graphicFrameMkLst>
            <pc:docMk/>
            <pc:sldMk cId="4013050561" sldId="1095"/>
            <ac:graphicFrameMk id="8" creationId="{9332E64F-E914-4EBB-8ADF-0568FB03B6C0}"/>
          </ac:graphicFrameMkLst>
        </pc:graphicFrameChg>
        <pc:graphicFrameChg chg="add del mod">
          <ac:chgData name="Rautaporras Petteri" userId="81ae4bc9-51ec-4b09-af2d-f08f9486593f" providerId="ADAL" clId="{CF1C18F0-EDCC-4465-BD27-39618C358D3A}" dt="2022-08-04T13:11:43.949" v="14" actId="21"/>
          <ac:graphicFrameMkLst>
            <pc:docMk/>
            <pc:sldMk cId="4013050561" sldId="1095"/>
            <ac:graphicFrameMk id="9" creationId="{91455D1A-6210-48A2-B2C5-C5EDF3BF4B6B}"/>
          </ac:graphicFrameMkLst>
        </pc:graphicFrameChg>
        <pc:graphicFrameChg chg="add mod">
          <ac:chgData name="Rautaporras Petteri" userId="81ae4bc9-51ec-4b09-af2d-f08f9486593f" providerId="ADAL" clId="{CF1C18F0-EDCC-4465-BD27-39618C358D3A}" dt="2022-08-07T14:42:58.265" v="209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addSp delSp modSp new mod">
        <pc:chgData name="Rautaporras Petteri" userId="81ae4bc9-51ec-4b09-af2d-f08f9486593f" providerId="ADAL" clId="{CF1C18F0-EDCC-4465-BD27-39618C358D3A}" dt="2022-08-07T14:42:59.212" v="211"/>
        <pc:sldMkLst>
          <pc:docMk/>
          <pc:sldMk cId="205513415" sldId="1096"/>
        </pc:sldMkLst>
        <pc:spChg chg="mod">
          <ac:chgData name="Rautaporras Petteri" userId="81ae4bc9-51ec-4b09-af2d-f08f9486593f" providerId="ADAL" clId="{CF1C18F0-EDCC-4465-BD27-39618C358D3A}" dt="2022-08-07T14:38:17.730" v="141"/>
          <ac:spMkLst>
            <pc:docMk/>
            <pc:sldMk cId="205513415" sldId="1096"/>
            <ac:spMk id="2" creationId="{E19F3E40-CC33-44A1-BA0C-2C928B6A22E9}"/>
          </ac:spMkLst>
        </pc:spChg>
        <pc:spChg chg="del">
          <ac:chgData name="Rautaporras Petteri" userId="81ae4bc9-51ec-4b09-af2d-f08f9486593f" providerId="ADAL" clId="{CF1C18F0-EDCC-4465-BD27-39618C358D3A}" dt="2022-08-07T14:35:34.690" v="51"/>
          <ac:spMkLst>
            <pc:docMk/>
            <pc:sldMk cId="205513415" sldId="1096"/>
            <ac:spMk id="6" creationId="{C6FD6F6F-260A-46C8-8D93-3D2E232CE02B}"/>
          </ac:spMkLst>
        </pc:spChg>
        <pc:spChg chg="mod">
          <ac:chgData name="Rautaporras Petteri" userId="81ae4bc9-51ec-4b09-af2d-f08f9486593f" providerId="ADAL" clId="{CF1C18F0-EDCC-4465-BD27-39618C358D3A}" dt="2022-08-07T14:38:02.254" v="140" actId="20577"/>
          <ac:spMkLst>
            <pc:docMk/>
            <pc:sldMk cId="205513415" sldId="1096"/>
            <ac:spMk id="7" creationId="{27C149AF-A176-4E68-8D23-4EA76F18ED84}"/>
          </ac:spMkLst>
        </pc:spChg>
        <pc:graphicFrameChg chg="add mod">
          <ac:chgData name="Rautaporras Petteri" userId="81ae4bc9-51ec-4b09-af2d-f08f9486593f" providerId="ADAL" clId="{CF1C18F0-EDCC-4465-BD27-39618C358D3A}" dt="2022-08-07T14:42:59.212" v="211"/>
          <ac:graphicFrameMkLst>
            <pc:docMk/>
            <pc:sldMk cId="205513415" sldId="1096"/>
            <ac:graphicFrameMk id="8" creationId="{71AD4170-5171-4004-9412-1BE5B735BC8C}"/>
          </ac:graphicFrameMkLst>
        </pc:graphicFrameChg>
      </pc:sldChg>
      <pc:sldChg chg="addSp delSp modSp new mod">
        <pc:chgData name="Rautaporras Petteri" userId="81ae4bc9-51ec-4b09-af2d-f08f9486593f" providerId="ADAL" clId="{CF1C18F0-EDCC-4465-BD27-39618C358D3A}" dt="2022-08-07T14:42:59.657" v="212"/>
        <pc:sldMkLst>
          <pc:docMk/>
          <pc:sldMk cId="2131271434" sldId="1097"/>
        </pc:sldMkLst>
        <pc:spChg chg="mod">
          <ac:chgData name="Rautaporras Petteri" userId="81ae4bc9-51ec-4b09-af2d-f08f9486593f" providerId="ADAL" clId="{CF1C18F0-EDCC-4465-BD27-39618C358D3A}" dt="2022-08-07T14:42:41.345" v="206"/>
          <ac:spMkLst>
            <pc:docMk/>
            <pc:sldMk cId="2131271434" sldId="1097"/>
            <ac:spMk id="2" creationId="{1D6B8F21-0542-48AE-8B29-550EBCCA91E8}"/>
          </ac:spMkLst>
        </pc:spChg>
        <pc:spChg chg="del">
          <ac:chgData name="Rautaporras Petteri" userId="81ae4bc9-51ec-4b09-af2d-f08f9486593f" providerId="ADAL" clId="{CF1C18F0-EDCC-4465-BD27-39618C358D3A}" dt="2022-08-07T14:39:15.700" v="147"/>
          <ac:spMkLst>
            <pc:docMk/>
            <pc:sldMk cId="2131271434" sldId="1097"/>
            <ac:spMk id="6" creationId="{C04F3CEA-18A2-4329-99BD-41E679C666DC}"/>
          </ac:spMkLst>
        </pc:spChg>
        <pc:spChg chg="mod">
          <ac:chgData name="Rautaporras Petteri" userId="81ae4bc9-51ec-4b09-af2d-f08f9486593f" providerId="ADAL" clId="{CF1C18F0-EDCC-4465-BD27-39618C358D3A}" dt="2022-08-07T14:42:26.386" v="205" actId="20577"/>
          <ac:spMkLst>
            <pc:docMk/>
            <pc:sldMk cId="2131271434" sldId="1097"/>
            <ac:spMk id="7" creationId="{496FBA54-8495-412A-BFCB-BA4D2F48D6EB}"/>
          </ac:spMkLst>
        </pc:spChg>
        <pc:graphicFrameChg chg="add mod">
          <ac:chgData name="Rautaporras Petteri" userId="81ae4bc9-51ec-4b09-af2d-f08f9486593f" providerId="ADAL" clId="{CF1C18F0-EDCC-4465-BD27-39618C358D3A}" dt="2022-08-07T14:42:59.657" v="212"/>
          <ac:graphicFrameMkLst>
            <pc:docMk/>
            <pc:sldMk cId="2131271434" sldId="1097"/>
            <ac:graphicFrameMk id="8" creationId="{8E624822-801D-46C2-9301-650238615C02}"/>
          </ac:graphicFrameMkLst>
        </pc:graphicFrameChg>
      </pc:sldChg>
    </pc:docChg>
  </pc:docChgLst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d9004aa4-7491-43fa-b04f-4f6e300df2fa" providerId="ADAL" clId="{B4D6939C-B1BC-4ABF-817F-491F93C86CAA}"/>
    <pc:docChg chg="undo custSel addSld delSld modSld sldOrd">
      <pc:chgData name="Rautaporras Petteri" userId="d9004aa4-7491-43fa-b04f-4f6e300df2fa" providerId="ADAL" clId="{B4D6939C-B1BC-4ABF-817F-491F93C86CAA}" dt="2021-04-28T07:19:11.685" v="646" actId="20577"/>
      <pc:docMkLst>
        <pc:docMk/>
      </pc:docMkLst>
      <pc:sldChg chg="addSp delSp modSp mod">
        <pc:chgData name="Rautaporras Petteri" userId="d9004aa4-7491-43fa-b04f-4f6e300df2fa" providerId="ADAL" clId="{B4D6939C-B1BC-4ABF-817F-491F93C86CAA}" dt="2021-04-26T06:12:27.879" v="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B4D6939C-B1BC-4ABF-817F-491F93C86CAA}" dt="2021-04-26T06:11:16.063" v="31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27.879" v="4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d9004aa4-7491-43fa-b04f-4f6e300df2fa" providerId="ADAL" clId="{B4D6939C-B1BC-4ABF-817F-491F93C86CAA}" dt="2021-04-26T06:12:19.981" v="38"/>
          <ac:picMkLst>
            <pc:docMk/>
            <pc:sldMk cId="1365136293" sldId="256"/>
            <ac:picMk id="8" creationId="{A66B5ECA-C653-488C-8740-3F6B55EC7F2A}"/>
          </ac:picMkLst>
        </pc:picChg>
        <pc:picChg chg="del">
          <ac:chgData name="Rautaporras Petteri" userId="d9004aa4-7491-43fa-b04f-4f6e300df2fa" providerId="ADAL" clId="{B4D6939C-B1BC-4ABF-817F-491F93C86CAA}" dt="2021-04-26T06:12:19.690" v="37" actId="478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B4D6939C-B1BC-4ABF-817F-491F93C86CAA}" dt="2021-04-26T07:34:22.139" v="615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B4D6939C-B1BC-4ABF-817F-491F93C86CAA}" dt="2021-04-26T07:34:22.139" v="615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B4D6939C-B1BC-4ABF-817F-491F93C86CAA}" dt="2021-04-26T07:30:35.416" v="596" actId="47"/>
        <pc:sldMkLst>
          <pc:docMk/>
          <pc:sldMk cId="347492013" sldId="258"/>
        </pc:sldMkLst>
        <pc:spChg chg="mod">
          <ac:chgData name="Rautaporras Petteri" userId="d9004aa4-7491-43fa-b04f-4f6e300df2fa" providerId="ADAL" clId="{B4D6939C-B1BC-4ABF-817F-491F93C86CAA}" dt="2021-04-26T07:28:58.970" v="575" actId="1076"/>
          <ac:spMkLst>
            <pc:docMk/>
            <pc:sldMk cId="347492013" sldId="258"/>
            <ac:spMk id="2" creationId="{00000000-0000-0000-0000-000000000000}"/>
          </ac:spMkLst>
        </pc:spChg>
      </pc:sldChg>
      <pc:sldChg chg="add">
        <pc:chgData name="Rautaporras Petteri" userId="d9004aa4-7491-43fa-b04f-4f6e300df2fa" providerId="ADAL" clId="{B4D6939C-B1BC-4ABF-817F-491F93C86CAA}" dt="2021-04-26T07:35:11.481" v="616"/>
        <pc:sldMkLst>
          <pc:docMk/>
          <pc:sldMk cId="1280707361" sldId="262"/>
        </pc:sldMkLst>
      </pc:sldChg>
      <pc:sldChg chg="modSp ord">
        <pc:chgData name="Rautaporras Petteri" userId="d9004aa4-7491-43fa-b04f-4f6e300df2fa" providerId="ADAL" clId="{B4D6939C-B1BC-4ABF-817F-491F93C86CAA}" dt="2021-04-26T07:20:06.691" v="545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B4D6939C-B1BC-4ABF-817F-491F93C86CAA}" dt="2021-04-26T07:20:06.691" v="54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 ord">
        <pc:chgData name="Rautaporras Petteri" userId="d9004aa4-7491-43fa-b04f-4f6e300df2fa" providerId="ADAL" clId="{B4D6939C-B1BC-4ABF-817F-491F93C86CAA}" dt="2021-04-26T07:04:28.351" v="439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B4D6939C-B1BC-4ABF-817F-491F93C86CAA}" dt="2021-04-26T07:04:28.351" v="4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4:57.455" v="308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4:07.876" v="432" actId="14100"/>
        <pc:sldMkLst>
          <pc:docMk/>
          <pc:sldMk cId="1987471013" sldId="390"/>
        </pc:sldMkLst>
        <pc:spChg chg="mod">
          <ac:chgData name="Rautaporras Petteri" userId="d9004aa4-7491-43fa-b04f-4f6e300df2fa" providerId="ADAL" clId="{B4D6939C-B1BC-4ABF-817F-491F93C86CAA}" dt="2021-04-26T07:04:07.876" v="432" actId="14100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B4D6939C-B1BC-4ABF-817F-491F93C86CAA}" dt="2021-04-26T07:03:31.102" v="428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3:14.323" v="424" actId="478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3:19.240" v="425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3:43.337" v="43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6:11.102" v="451"/>
        <pc:sldMkLst>
          <pc:docMk/>
          <pc:sldMk cId="3656174783" sldId="391"/>
        </pc:sldMkLst>
        <pc:spChg chg="mod">
          <ac:chgData name="Rautaporras Petteri" userId="d9004aa4-7491-43fa-b04f-4f6e300df2fa" providerId="ADAL" clId="{B4D6939C-B1BC-4ABF-817F-491F93C86CAA}" dt="2021-04-26T07:02:14.721" v="414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B4D6939C-B1BC-4ABF-817F-491F93C86CAA}" dt="2021-04-26T07:06:11.102" v="45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5:57.893" v="450"/>
          <ac:graphicFrameMkLst>
            <pc:docMk/>
            <pc:sldMk cId="3656174783" sldId="391"/>
            <ac:graphicFrameMk id="14" creationId="{F3CB2BBB-B2B4-4FFE-B84D-CA436834968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5:53.885" v="449" actId="478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7:48.857" v="467"/>
        <pc:sldMkLst>
          <pc:docMk/>
          <pc:sldMk cId="3669793224" sldId="392"/>
        </pc:sldMkLst>
        <pc:spChg chg="mod">
          <ac:chgData name="Rautaporras Petteri" userId="d9004aa4-7491-43fa-b04f-4f6e300df2fa" providerId="ADAL" clId="{B4D6939C-B1BC-4ABF-817F-491F93C86CAA}" dt="2021-04-26T06:59:13.753" v="3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B4D6939C-B1BC-4ABF-817F-491F93C86CAA}" dt="2021-04-26T07:07:48.857" v="46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7:37.012" v="463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7:33.039" v="462" actId="478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7:28.420" v="46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0:35.245" v="490"/>
        <pc:sldMkLst>
          <pc:docMk/>
          <pc:sldMk cId="2654687898" sldId="393"/>
        </pc:sldMkLst>
        <pc:spChg chg="mod">
          <ac:chgData name="Rautaporras Petteri" userId="d9004aa4-7491-43fa-b04f-4f6e300df2fa" providerId="ADAL" clId="{B4D6939C-B1BC-4ABF-817F-491F93C86CAA}" dt="2021-04-26T07:02:11.618" v="412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B4D6939C-B1BC-4ABF-817F-491F93C86CAA}" dt="2021-04-26T07:09:32.892" v="481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6T07:10:35.245" v="490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9:03.815" v="474" actId="478"/>
          <ac:graphicFrameMkLst>
            <pc:docMk/>
            <pc:sldMk cId="2654687898" sldId="393"/>
            <ac:graphicFrameMk id="16" creationId="{408A831B-BFCF-4C3E-B1C8-70FCC54C6ED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9:08.545" v="475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4:29.507" v="638"/>
        <pc:sldMkLst>
          <pc:docMk/>
          <pc:sldMk cId="313182403" sldId="394"/>
        </pc:sldMkLst>
        <pc:spChg chg="mod">
          <ac:chgData name="Rautaporras Petteri" userId="d9004aa4-7491-43fa-b04f-4f6e300df2fa" providerId="ADAL" clId="{B4D6939C-B1BC-4ABF-817F-491F93C86CAA}" dt="2021-04-26T07:04:48.058" v="440" actId="1410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B4D6939C-B1BC-4ABF-817F-491F93C86CAA}" dt="2021-04-26T07:14:40.720" v="515" actId="692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3:18.304" v="511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3:12.975" v="510" actId="478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4:29.507" v="638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5:19.704" v="642"/>
        <pc:sldMkLst>
          <pc:docMk/>
          <pc:sldMk cId="2811407423" sldId="395"/>
        </pc:sldMkLst>
        <pc:spChg chg="mod">
          <ac:chgData name="Rautaporras Petteri" userId="d9004aa4-7491-43fa-b04f-4f6e300df2fa" providerId="ADAL" clId="{B4D6939C-B1BC-4ABF-817F-491F93C86CAA}" dt="2021-04-26T07:04:52.594" v="441" actId="14100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B4D6939C-B1BC-4ABF-817F-491F93C86CAA}" dt="2021-04-26T07:16:32.887" v="52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5:19.704" v="64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6:15.455" v="521" actId="478"/>
          <ac:graphicFrameMkLst>
            <pc:docMk/>
            <pc:sldMk cId="2811407423" sldId="395"/>
            <ac:graphicFrameMk id="16" creationId="{CC39EC0A-7CA7-4991-9F12-3C83EFFC2E56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6:18.941" v="522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9:14.081" v="544" actId="1076"/>
        <pc:sldMkLst>
          <pc:docMk/>
          <pc:sldMk cId="1647773486" sldId="396"/>
        </pc:sldMkLst>
        <pc:spChg chg="mod">
          <ac:chgData name="Rautaporras Petteri" userId="d9004aa4-7491-43fa-b04f-4f6e300df2fa" providerId="ADAL" clId="{B4D6939C-B1BC-4ABF-817F-491F93C86CAA}" dt="2021-04-26T07:19:14.081" v="544" actId="1076"/>
          <ac:spMkLst>
            <pc:docMk/>
            <pc:sldMk cId="1647773486" sldId="396"/>
            <ac:spMk id="11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19:06.773" v="542" actId="790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B4D6939C-B1BC-4ABF-817F-491F93C86CAA}" dt="2021-04-26T07:18:47.703" v="540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8:42.022" v="539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8:37.783" v="538" actId="478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18:53.698" v="54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20:53.934" v="560" actId="1076"/>
        <pc:sldMkLst>
          <pc:docMk/>
          <pc:sldMk cId="2269594941" sldId="397"/>
        </pc:sldMkLst>
        <pc:spChg chg="mod">
          <ac:chgData name="Rautaporras Petteri" userId="d9004aa4-7491-43fa-b04f-4f6e300df2fa" providerId="ADAL" clId="{B4D6939C-B1BC-4ABF-817F-491F93C86CAA}" dt="2021-04-26T07:20:53.934" v="560" actId="1076"/>
          <ac:spMkLst>
            <pc:docMk/>
            <pc:sldMk cId="2269594941" sldId="397"/>
            <ac:spMk id="13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05:00.119" v="443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B4D6939C-B1BC-4ABF-817F-491F93C86CAA}" dt="2021-04-26T07:20:39.184" v="556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20:47.617" v="55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20:25.968" v="551" actId="478"/>
          <ac:graphicFrameMkLst>
            <pc:docMk/>
            <pc:sldMk cId="2269594941" sldId="397"/>
            <ac:graphicFrameMk id="17" creationId="{B07892C3-BF7D-44CD-B55D-43B9021ED22B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20:29.527" v="552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8T07:19:11.685" v="646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B4D6939C-B1BC-4ABF-817F-491F93C86CAA}" dt="2021-04-26T07:04:21.859" v="436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8:15.778" v="34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del modGraphic">
          <ac:chgData name="Rautaporras Petteri" userId="d9004aa4-7491-43fa-b04f-4f6e300df2fa" providerId="ADAL" clId="{B4D6939C-B1BC-4ABF-817F-491F93C86CAA}" dt="2021-04-26T06:57:58.187" v="341" actId="478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6:58:02.892" v="342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8T07:19:11.685" v="646" actId="2057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3:29.591" v="634" actId="27918"/>
        <pc:sldMkLst>
          <pc:docMk/>
          <pc:sldMk cId="2397859502" sldId="459"/>
        </pc:sldMkLst>
        <pc:spChg chg="mod">
          <ac:chgData name="Rautaporras Petteri" userId="d9004aa4-7491-43fa-b04f-4f6e300df2fa" providerId="ADAL" clId="{B4D6939C-B1BC-4ABF-817F-491F93C86CAA}" dt="2021-04-26T07:04:11.664" v="433" actId="14100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7:01:19.775" v="397" actId="1410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7T04:53:08.598" v="631" actId="20577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1:05.352" v="395" actId="478"/>
          <ac:graphicFrameMkLst>
            <pc:docMk/>
            <pc:sldMk cId="2397859502" sldId="459"/>
            <ac:graphicFrameMk id="16" creationId="{95AF3DB4-832C-47A2-B907-1EB7C09B975C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1:09.359" v="396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1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B4D6939C-B1BC-4ABF-817F-491F93C86CAA}" dt="2021-04-26T07:20:58.198" v="561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2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B4D6939C-B1BC-4ABF-817F-491F93C86CAA}" dt="2021-04-26T07:20:58.198" v="56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6:12:59.234" v="51" actId="1076"/>
        <pc:sldMkLst>
          <pc:docMk/>
          <pc:sldMk cId="1256159947" sldId="955"/>
        </pc:sldMkLst>
        <pc:spChg chg="mod">
          <ac:chgData name="Rautaporras Petteri" userId="d9004aa4-7491-43fa-b04f-4f6e300df2fa" providerId="ADAL" clId="{B4D6939C-B1BC-4ABF-817F-491F93C86CAA}" dt="2021-04-26T06:11:32.297" v="36" actId="255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46.483" v="48" actId="20577"/>
          <ac:spMkLst>
            <pc:docMk/>
            <pc:sldMk cId="1256159947" sldId="955"/>
            <ac:spMk id="10" creationId="{87D6A1E3-75A9-4390-8D88-972EFCCDB78C}"/>
          </ac:spMkLst>
        </pc:spChg>
        <pc:spChg chg="del">
          <ac:chgData name="Rautaporras Petteri" userId="d9004aa4-7491-43fa-b04f-4f6e300df2fa" providerId="ADAL" clId="{B4D6939C-B1BC-4ABF-817F-491F93C86CAA}" dt="2021-04-26T06:12:54.855" v="49" actId="478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B4D6939C-B1BC-4ABF-817F-491F93C86CAA}" dt="2021-04-26T06:12:59.234" v="51" actId="1076"/>
          <ac:spMkLst>
            <pc:docMk/>
            <pc:sldMk cId="1256159947" sldId="955"/>
            <ac:spMk id="17" creationId="{4DDDA67F-E8CA-486C-87FF-313B31886C6B}"/>
          </ac:spMkLst>
        </pc:spChg>
      </pc:sldChg>
      <pc:sldChg chg="modSp mod">
        <pc:chgData name="Rautaporras Petteri" userId="d9004aa4-7491-43fa-b04f-4f6e300df2fa" providerId="ADAL" clId="{B4D6939C-B1BC-4ABF-817F-491F93C86CAA}" dt="2021-04-26T06:51:17.486" v="279" actId="255"/>
        <pc:sldMkLst>
          <pc:docMk/>
          <pc:sldMk cId="3066166687" sldId="962"/>
        </pc:sldMkLst>
        <pc:spChg chg="mod">
          <ac:chgData name="Rautaporras Petteri" userId="d9004aa4-7491-43fa-b04f-4f6e300df2fa" providerId="ADAL" clId="{B4D6939C-B1BC-4ABF-817F-491F93C86CAA}" dt="2021-04-26T06:51:17.486" v="279" actId="255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B4D6939C-B1BC-4ABF-817F-491F93C86CAA}" dt="2021-04-26T06:50:15.188" v="238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B4D6939C-B1BC-4ABF-817F-491F93C86CAA}" dt="2021-04-26T06:45:59.066" v="202" actId="47"/>
        <pc:sldMkLst>
          <pc:docMk/>
          <pc:sldMk cId="1978437171" sldId="966"/>
        </pc:sldMkLst>
      </pc:sldChg>
      <pc:sldChg chg="delSp modSp mod ord">
        <pc:chgData name="Rautaporras Petteri" userId="d9004aa4-7491-43fa-b04f-4f6e300df2fa" providerId="ADAL" clId="{B4D6939C-B1BC-4ABF-817F-491F93C86CAA}" dt="2021-04-26T07:32:10.915" v="610" actId="1076"/>
        <pc:sldMkLst>
          <pc:docMk/>
          <pc:sldMk cId="1507876297" sldId="967"/>
        </pc:sldMkLst>
        <pc:spChg chg="mod">
          <ac:chgData name="Rautaporras Petteri" userId="d9004aa4-7491-43fa-b04f-4f6e300df2fa" providerId="ADAL" clId="{B4D6939C-B1BC-4ABF-817F-491F93C86CAA}" dt="2021-04-26T07:32:10.915" v="610" actId="1076"/>
          <ac:spMkLst>
            <pc:docMk/>
            <pc:sldMk cId="1507876297" sldId="967"/>
            <ac:spMk id="2" creationId="{DD90FC4D-C1AB-48F7-A136-1C97BCF78BAA}"/>
          </ac:spMkLst>
        </pc:spChg>
        <pc:spChg chg="del">
          <ac:chgData name="Rautaporras Petteri" userId="d9004aa4-7491-43fa-b04f-4f6e300df2fa" providerId="ADAL" clId="{B4D6939C-B1BC-4ABF-817F-491F93C86CAA}" dt="2021-04-26T07:31:47.173" v="608" actId="478"/>
          <ac:spMkLst>
            <pc:docMk/>
            <pc:sldMk cId="1507876297" sldId="967"/>
            <ac:spMk id="9" creationId="{647E6F27-F694-44D5-8D32-A7E716349373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3:55.860" v="298"/>
        <pc:sldMkLst>
          <pc:docMk/>
          <pc:sldMk cId="2712060346" sldId="968"/>
        </pc:sldMkLst>
        <pc:spChg chg="mod">
          <ac:chgData name="Rautaporras Petteri" userId="d9004aa4-7491-43fa-b04f-4f6e300df2fa" providerId="ADAL" clId="{B4D6939C-B1BC-4ABF-817F-491F93C86CAA}" dt="2021-04-26T06:53:55.860" v="298"/>
          <ac:spMkLst>
            <pc:docMk/>
            <pc:sldMk cId="2712060346" sldId="968"/>
            <ac:spMk id="2" creationId="{D2BA5732-6418-4EB7-B5D2-F84FED65AEDD}"/>
          </ac:spMkLst>
        </pc:spChg>
        <pc:spChg chg="add mod">
          <ac:chgData name="Rautaporras Petteri" userId="d9004aa4-7491-43fa-b04f-4f6e300df2fa" providerId="ADAL" clId="{B4D6939C-B1BC-4ABF-817F-491F93C86CAA}" dt="2021-04-26T06:52:41.998" v="290" actId="1076"/>
          <ac:spMkLst>
            <pc:docMk/>
            <pc:sldMk cId="2712060346" sldId="968"/>
            <ac:spMk id="6" creationId="{48C9350C-70C5-41F4-8859-F5948CAE85E6}"/>
          </ac:spMkLst>
        </pc:spChg>
        <pc:spChg chg="mod">
          <ac:chgData name="Rautaporras Petteri" userId="d9004aa4-7491-43fa-b04f-4f6e300df2fa" providerId="ADAL" clId="{B4D6939C-B1BC-4ABF-817F-491F93C86CAA}" dt="2021-04-26T06:53:20.483" v="297" actId="20577"/>
          <ac:spMkLst>
            <pc:docMk/>
            <pc:sldMk cId="2712060346" sldId="968"/>
            <ac:spMk id="7" creationId="{CA7C9481-37E2-427C-B485-7842B9C5981B}"/>
          </ac:spMkLst>
        </pc:spChg>
        <pc:spChg chg="mod">
          <ac:chgData name="Rautaporras Petteri" userId="d9004aa4-7491-43fa-b04f-4f6e300df2fa" providerId="ADAL" clId="{B4D6939C-B1BC-4ABF-817F-491F93C86CAA}" dt="2021-04-26T06:52:49.029" v="293" actId="403"/>
          <ac:spMkLst>
            <pc:docMk/>
            <pc:sldMk cId="2712060346" sldId="968"/>
            <ac:spMk id="12" creationId="{E9F3C9B3-9EB0-4AF7-AE65-B8B2DE32F280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6:47.761" v="327"/>
        <pc:sldMkLst>
          <pc:docMk/>
          <pc:sldMk cId="3567768325" sldId="970"/>
        </pc:sldMkLst>
        <pc:spChg chg="mod">
          <ac:chgData name="Rautaporras Petteri" userId="d9004aa4-7491-43fa-b04f-4f6e300df2fa" providerId="ADAL" clId="{B4D6939C-B1BC-4ABF-817F-491F93C86CAA}" dt="2021-04-26T06:39:33.699" v="125" actId="20577"/>
          <ac:spMkLst>
            <pc:docMk/>
            <pc:sldMk cId="3567768325" sldId="970"/>
            <ac:spMk id="2" creationId="{0099F952-25FF-44AA-AF2C-D6C7DEBDC134}"/>
          </ac:spMkLst>
        </pc:spChg>
        <pc:spChg chg="add mod">
          <ac:chgData name="Rautaporras Petteri" userId="d9004aa4-7491-43fa-b04f-4f6e300df2fa" providerId="ADAL" clId="{B4D6939C-B1BC-4ABF-817F-491F93C86CAA}" dt="2021-04-26T06:38:47.855" v="115" actId="1076"/>
          <ac:spMkLst>
            <pc:docMk/>
            <pc:sldMk cId="3567768325" sldId="970"/>
            <ac:spMk id="6" creationId="{81DA3832-516B-4585-9037-52F7C8722895}"/>
          </ac:spMkLst>
        </pc:spChg>
        <pc:graphicFrameChg chg="mod">
          <ac:chgData name="Rautaporras Petteri" userId="d9004aa4-7491-43fa-b04f-4f6e300df2fa" providerId="ADAL" clId="{B4D6939C-B1BC-4ABF-817F-491F93C86CAA}" dt="2021-04-26T06:56:47.761" v="327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modSp add mod">
        <pc:chgData name="Rautaporras Petteri" userId="d9004aa4-7491-43fa-b04f-4f6e300df2fa" providerId="ADAL" clId="{B4D6939C-B1BC-4ABF-817F-491F93C86CAA}" dt="2021-04-26T06:08:21.330" v="30" actId="1076"/>
        <pc:sldMkLst>
          <pc:docMk/>
          <pc:sldMk cId="3098896778" sldId="1046"/>
        </pc:sldMkLst>
        <pc:spChg chg="mod">
          <ac:chgData name="Rautaporras Petteri" userId="d9004aa4-7491-43fa-b04f-4f6e300df2fa" providerId="ADAL" clId="{B4D6939C-B1BC-4ABF-817F-491F93C86CAA}" dt="2021-04-26T06:08:16.281" v="29" actId="20577"/>
          <ac:spMkLst>
            <pc:docMk/>
            <pc:sldMk cId="3098896778" sldId="1046"/>
            <ac:spMk id="8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7:47.384" v="25" actId="20577"/>
          <ac:spMkLst>
            <pc:docMk/>
            <pc:sldMk cId="3098896778" sldId="1046"/>
            <ac:spMk id="10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01.024" v="26" actId="1076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21.330" v="30" actId="1076"/>
          <ac:spMkLst>
            <pc:docMk/>
            <pc:sldMk cId="3098896778" sldId="1046"/>
            <ac:spMk id="229" creationId="{00000000-0000-0000-0000-000000000000}"/>
          </ac:spMkLst>
        </pc:spChg>
      </pc:sldChg>
      <pc:sldChg chg="addSp delSp modSp add mod">
        <pc:chgData name="Rautaporras Petteri" userId="d9004aa4-7491-43fa-b04f-4f6e300df2fa" providerId="ADAL" clId="{B4D6939C-B1BC-4ABF-817F-491F93C86CAA}" dt="2021-04-26T06:46:42.225" v="219" actId="20577"/>
        <pc:sldMkLst>
          <pc:docMk/>
          <pc:sldMk cId="2631198548" sldId="1047"/>
        </pc:sldMkLst>
        <pc:spChg chg="del mod">
          <ac:chgData name="Rautaporras Petteri" userId="d9004aa4-7491-43fa-b04f-4f6e300df2fa" providerId="ADAL" clId="{B4D6939C-B1BC-4ABF-817F-491F93C86CAA}" dt="2021-04-26T06:46:33.722" v="211" actId="478"/>
          <ac:spMkLst>
            <pc:docMk/>
            <pc:sldMk cId="2631198548" sldId="1047"/>
            <ac:spMk id="2" creationId="{EFCA2451-703A-404C-9695-944A2DB105B5}"/>
          </ac:spMkLst>
        </pc:spChg>
        <pc:spChg chg="add mod">
          <ac:chgData name="Rautaporras Petteri" userId="d9004aa4-7491-43fa-b04f-4f6e300df2fa" providerId="ADAL" clId="{B4D6939C-B1BC-4ABF-817F-491F93C86CAA}" dt="2021-04-26T06:43:52.402" v="171" actId="1076"/>
          <ac:spMkLst>
            <pc:docMk/>
            <pc:sldMk cId="2631198548" sldId="1047"/>
            <ac:spMk id="6" creationId="{829D71FB-6EFF-4F81-A87C-9BABCE63FEE4}"/>
          </ac:spMkLst>
        </pc:spChg>
        <pc:spChg chg="mod">
          <ac:chgData name="Rautaporras Petteri" userId="d9004aa4-7491-43fa-b04f-4f6e300df2fa" providerId="ADAL" clId="{B4D6939C-B1BC-4ABF-817F-491F93C86CAA}" dt="2021-04-26T06:45:53.057" v="201" actId="20577"/>
          <ac:spMkLst>
            <pc:docMk/>
            <pc:sldMk cId="2631198548" sldId="1047"/>
            <ac:spMk id="7" creationId="{AC0BAA4F-D797-4011-AA46-63C0FBA69B47}"/>
          </ac:spMkLst>
        </pc:spChg>
        <pc:spChg chg="mod">
          <ac:chgData name="Rautaporras Petteri" userId="d9004aa4-7491-43fa-b04f-4f6e300df2fa" providerId="ADAL" clId="{B4D6939C-B1BC-4ABF-817F-491F93C86CAA}" dt="2021-04-26T06:42:18.702" v="133" actId="14100"/>
          <ac:spMkLst>
            <pc:docMk/>
            <pc:sldMk cId="2631198548" sldId="1047"/>
            <ac:spMk id="9" creationId="{B951442B-DB0E-44AE-8347-0CE350BA1572}"/>
          </ac:spMkLst>
        </pc:spChg>
        <pc:spChg chg="add mod">
          <ac:chgData name="Rautaporras Petteri" userId="d9004aa4-7491-43fa-b04f-4f6e300df2fa" providerId="ADAL" clId="{B4D6939C-B1BC-4ABF-817F-491F93C86CAA}" dt="2021-04-26T06:46:42.225" v="219" actId="20577"/>
          <ac:spMkLst>
            <pc:docMk/>
            <pc:sldMk cId="2631198548" sldId="1047"/>
            <ac:spMk id="11" creationId="{5FDE2F71-852C-4A4F-B4EB-321EC6CE776C}"/>
          </ac:spMkLst>
        </pc:spChg>
      </pc:sldChg>
      <pc:sldChg chg="addSp delSp modSp new mod ord">
        <pc:chgData name="Rautaporras Petteri" userId="d9004aa4-7491-43fa-b04f-4f6e300df2fa" providerId="ADAL" clId="{B4D6939C-B1BC-4ABF-817F-491F93C86CAA}" dt="2021-04-26T07:30:43.193" v="598"/>
        <pc:sldMkLst>
          <pc:docMk/>
          <pc:sldMk cId="4042387516" sldId="1048"/>
        </pc:sldMkLst>
        <pc:spChg chg="mod">
          <ac:chgData name="Rautaporras Petteri" userId="d9004aa4-7491-43fa-b04f-4f6e300df2fa" providerId="ADAL" clId="{B4D6939C-B1BC-4ABF-817F-491F93C86CAA}" dt="2021-04-26T07:29:21.093" v="581" actId="1076"/>
          <ac:spMkLst>
            <pc:docMk/>
            <pc:sldMk cId="4042387516" sldId="1048"/>
            <ac:spMk id="2" creationId="{4149724C-3E7F-4E44-AF58-D58F82F743C2}"/>
          </ac:spMkLst>
        </pc:spChg>
        <pc:spChg chg="del">
          <ac:chgData name="Rautaporras Petteri" userId="d9004aa4-7491-43fa-b04f-4f6e300df2fa" providerId="ADAL" clId="{B4D6939C-B1BC-4ABF-817F-491F93C86CAA}" dt="2021-04-26T07:28:11.951" v="569"/>
          <ac:spMkLst>
            <pc:docMk/>
            <pc:sldMk cId="4042387516" sldId="1048"/>
            <ac:spMk id="6" creationId="{C81B5B43-F23A-4565-8BB7-E9F57825C272}"/>
          </ac:spMkLst>
        </pc:spChg>
        <pc:spChg chg="mod">
          <ac:chgData name="Rautaporras Petteri" userId="d9004aa4-7491-43fa-b04f-4f6e300df2fa" providerId="ADAL" clId="{B4D6939C-B1BC-4ABF-817F-491F93C86CAA}" dt="2021-04-26T07:29:52.214" v="588" actId="20577"/>
          <ac:spMkLst>
            <pc:docMk/>
            <pc:sldMk cId="4042387516" sldId="1048"/>
            <ac:spMk id="7" creationId="{6C31995A-2BC5-4396-9C10-B6055538A102}"/>
          </ac:spMkLst>
        </pc:spChg>
        <pc:spChg chg="add mod">
          <ac:chgData name="Rautaporras Petteri" userId="d9004aa4-7491-43fa-b04f-4f6e300df2fa" providerId="ADAL" clId="{B4D6939C-B1BC-4ABF-817F-491F93C86CAA}" dt="2021-04-26T07:30:13.746" v="595" actId="20577"/>
          <ac:spMkLst>
            <pc:docMk/>
            <pc:sldMk cId="4042387516" sldId="1048"/>
            <ac:spMk id="9" creationId="{AC3329D9-AFB9-45A4-9D57-5780BCFCE1DF}"/>
          </ac:spMkLst>
        </pc:spChg>
        <pc:graphicFrameChg chg="add mod">
          <ac:chgData name="Rautaporras Petteri" userId="d9004aa4-7491-43fa-b04f-4f6e300df2fa" providerId="ADAL" clId="{B4D6939C-B1BC-4ABF-817F-491F93C86CAA}" dt="2021-04-26T07:29:23.211" v="583" actId="14100"/>
          <ac:graphicFrameMkLst>
            <pc:docMk/>
            <pc:sldMk cId="4042387516" sldId="1048"/>
            <ac:graphicFrameMk id="8" creationId="{CB8C081D-8A99-48EE-A21C-3B54DAEFE6D2}"/>
          </ac:graphicFrameMkLst>
        </pc:graphicFrameChg>
      </pc:sldChg>
    </pc:docChg>
  </pc:docChgLst>
  <pc:docChgLst>
    <pc:chgData name="Rautaporras Petteri" userId="81ae4bc9-51ec-4b09-af2d-f08f9486593f" providerId="ADAL" clId="{E7A35982-DC07-461A-BC2A-B56647C71284}"/>
    <pc:docChg chg="undo custSel addSld delSld modSld sldOrd">
      <pc:chgData name="Rautaporras Petteri" userId="81ae4bc9-51ec-4b09-af2d-f08f9486593f" providerId="ADAL" clId="{E7A35982-DC07-461A-BC2A-B56647C71284}" dt="2022-05-02T10:46:35.292" v="596" actId="47"/>
      <pc:docMkLst>
        <pc:docMk/>
      </pc:docMkLst>
      <pc:sldChg chg="modSp add">
        <pc:chgData name="Rautaporras Petteri" userId="81ae4bc9-51ec-4b09-af2d-f08f9486593f" providerId="ADAL" clId="{E7A35982-DC07-461A-BC2A-B56647C71284}" dt="2022-05-02T10:42:42.408" v="594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E7A35982-DC07-461A-BC2A-B56647C71284}" dt="2022-05-02T10:42:42.408" v="594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E7A35982-DC07-461A-BC2A-B56647C71284}" dt="2022-05-02T10:46:35.292" v="596" actId="47"/>
        <pc:sldMkLst>
          <pc:docMk/>
          <pc:sldMk cId="1280707361" sldId="262"/>
        </pc:sldMkLst>
      </pc:sldChg>
      <pc:sldChg chg="modSp del">
        <pc:chgData name="Rautaporras Petteri" userId="81ae4bc9-51ec-4b09-af2d-f08f9486593f" providerId="ADAL" clId="{E7A35982-DC07-461A-BC2A-B56647C71284}" dt="2022-05-02T08:32:22.319" v="71" actId="47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E7A35982-DC07-461A-BC2A-B56647C71284}" dt="2022-05-02T08:29:31.114" v="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add">
        <pc:chgData name="Rautaporras Petteri" userId="81ae4bc9-51ec-4b09-af2d-f08f9486593f" providerId="ADAL" clId="{E7A35982-DC07-461A-BC2A-B56647C71284}" dt="2022-05-02T10:42:39.551" v="591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E7A35982-DC07-461A-BC2A-B56647C71284}" dt="2022-05-02T10:42:39.551" v="59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19:44.294" v="360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E7A35982-DC07-461A-BC2A-B56647C71284}" dt="2022-05-02T10:19:14.019" v="356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E7A35982-DC07-461A-BC2A-B56647C71284}" dt="2022-05-02T10:27:43.871" v="435"/>
        <pc:sldMkLst>
          <pc:docMk/>
          <pc:sldMk cId="1987471013" sldId="390"/>
        </pc:sldMkLst>
        <pc:spChg chg="mod">
          <ac:chgData name="Rautaporras Petteri" userId="81ae4bc9-51ec-4b09-af2d-f08f9486593f" providerId="ADAL" clId="{E7A35982-DC07-461A-BC2A-B56647C71284}" dt="2022-05-02T10:22:43.446" v="394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Graphic">
          <ac:chgData name="Rautaporras Petteri" userId="81ae4bc9-51ec-4b09-af2d-f08f9486593f" providerId="ADAL" clId="{E7A35982-DC07-461A-BC2A-B56647C71284}" dt="2022-05-02T10:27:34.564" v="434" actId="20577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7:43.871" v="435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7.285" v="516"/>
        <pc:sldMkLst>
          <pc:docMk/>
          <pc:sldMk cId="3656174783" sldId="391"/>
        </pc:sldMkLst>
        <pc:spChg chg="mod">
          <ac:chgData name="Rautaporras Petteri" userId="81ae4bc9-51ec-4b09-af2d-f08f9486593f" providerId="ADAL" clId="{E7A35982-DC07-461A-BC2A-B56647C71284}" dt="2022-05-02T10:33:57.285" v="51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7A35982-DC07-461A-BC2A-B56647C71284}" dt="2022-05-02T10:28:07.535" v="436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28:55.020" v="4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0:05.444" v="463" actId="20577"/>
        <pc:sldMkLst>
          <pc:docMk/>
          <pc:sldMk cId="3669793224" sldId="392"/>
        </pc:sldMkLst>
        <pc:spChg chg="mod">
          <ac:chgData name="Rautaporras Petteri" userId="81ae4bc9-51ec-4b09-af2d-f08f9486593f" providerId="ADAL" clId="{E7A35982-DC07-461A-BC2A-B56647C71284}" dt="2022-05-02T10:22:46.911" v="395"/>
          <ac:spMkLst>
            <pc:docMk/>
            <pc:sldMk cId="3669793224" sldId="392"/>
            <ac:spMk id="14" creationId="{B82B029D-354B-4A5F-9DCF-121ABF342CB8}"/>
          </ac:spMkLst>
        </pc:spChg>
        <pc:graphicFrameChg chg="modGraphic">
          <ac:chgData name="Rautaporras Petteri" userId="81ae4bc9-51ec-4b09-af2d-f08f9486593f" providerId="ADAL" clId="{E7A35982-DC07-461A-BC2A-B56647C71284}" dt="2022-05-02T10:30:05.444" v="463" actId="20577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9:49.451" v="456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3.414" v="515"/>
        <pc:sldMkLst>
          <pc:docMk/>
          <pc:sldMk cId="2654687898" sldId="393"/>
        </pc:sldMkLst>
        <pc:spChg chg="mod">
          <ac:chgData name="Rautaporras Petteri" userId="81ae4bc9-51ec-4b09-af2d-f08f9486593f" providerId="ADAL" clId="{E7A35982-DC07-461A-BC2A-B56647C71284}" dt="2022-05-02T10:33:53.414" v="51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7A35982-DC07-461A-BC2A-B56647C71284}" dt="2022-05-02T10:30:22.301" v="46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1:10.650" v="47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2:34.162" v="492" actId="20577"/>
        <pc:sldMkLst>
          <pc:docMk/>
          <pc:sldMk cId="313182403" sldId="394"/>
        </pc:sldMkLst>
        <pc:spChg chg="mod">
          <ac:chgData name="Rautaporras Petteri" userId="81ae4bc9-51ec-4b09-af2d-f08f9486593f" providerId="ADAL" clId="{E7A35982-DC07-461A-BC2A-B56647C71284}" dt="2022-05-02T10:24:49.018" v="396"/>
          <ac:spMkLst>
            <pc:docMk/>
            <pc:sldMk cId="313182403" sldId="394"/>
            <ac:spMk id="10" creationId="{B1D6AD6E-1E76-40F0-A297-8C5A72E17969}"/>
          </ac:spMkLst>
        </pc:spChg>
        <pc:graphicFrameChg chg="modGraphic">
          <ac:chgData name="Rautaporras Petteri" userId="81ae4bc9-51ec-4b09-af2d-f08f9486593f" providerId="ADAL" clId="{E7A35982-DC07-461A-BC2A-B56647C71284}" dt="2022-05-02T10:32:34.162" v="492" actId="20577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1:50.247" v="479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39.233" v="513" actId="20577"/>
        <pc:sldMkLst>
          <pc:docMk/>
          <pc:sldMk cId="2811407423" sldId="395"/>
        </pc:sldMkLst>
        <pc:spChg chg="mod">
          <ac:chgData name="Rautaporras Petteri" userId="81ae4bc9-51ec-4b09-af2d-f08f9486593f" providerId="ADAL" clId="{E7A35982-DC07-461A-BC2A-B56647C71284}" dt="2022-05-02T10:33:39.233" v="513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7A35982-DC07-461A-BC2A-B56647C71284}" dt="2022-05-02T10:33:30.896" v="508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33:24.441" v="507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5:01.319" v="531"/>
        <pc:sldMkLst>
          <pc:docMk/>
          <pc:sldMk cId="1647773486" sldId="396"/>
        </pc:sldMkLst>
        <pc:spChg chg="mod">
          <ac:chgData name="Rautaporras Petteri" userId="81ae4bc9-51ec-4b09-af2d-f08f9486593f" providerId="ADAL" clId="{E7A35982-DC07-461A-BC2A-B56647C71284}" dt="2022-05-02T10:24:52.540" v="397"/>
          <ac:spMkLst>
            <pc:docMk/>
            <pc:sldMk cId="1647773486" sldId="396"/>
            <ac:spMk id="14" creationId="{BB5F8D72-9B1E-414E-B7CA-2B36A3595602}"/>
          </ac:spMkLst>
        </pc:spChg>
        <pc:graphicFrameChg chg="modGraphic">
          <ac:chgData name="Rautaporras Petteri" userId="81ae4bc9-51ec-4b09-af2d-f08f9486593f" providerId="ADAL" clId="{E7A35982-DC07-461A-BC2A-B56647C71284}" dt="2022-05-02T10:34:54.273" v="530" actId="20577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5:01.319" v="53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6:25.217" v="547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E7A35982-DC07-461A-BC2A-B56647C71284}" dt="2022-05-02T10:33:47.081" v="51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7A35982-DC07-461A-BC2A-B56647C71284}" dt="2022-05-02T10:36:13.797" v="53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6:25.217" v="54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22:37.287" v="392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E7A35982-DC07-461A-BC2A-B56647C71284}" dt="2022-05-02T10:22:37.287" v="392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7A35982-DC07-461A-BC2A-B56647C71284}" dt="2022-05-02T10:21:57.747" v="374" actId="20577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1:30.496" v="364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4:03.873" v="519" actId="20577"/>
        <pc:sldMkLst>
          <pc:docMk/>
          <pc:sldMk cId="2397859502" sldId="459"/>
        </pc:sldMkLst>
        <pc:spChg chg="mod">
          <ac:chgData name="Rautaporras Petteri" userId="81ae4bc9-51ec-4b09-af2d-f08f9486593f" providerId="ADAL" clId="{E7A35982-DC07-461A-BC2A-B56647C71284}" dt="2022-05-02T10:34:03.873" v="519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7A35982-DC07-461A-BC2A-B56647C71284}" dt="2022-05-02T10:25:12.304" v="39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26:13.324" v="412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39.932" v="592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7A35982-DC07-461A-BC2A-B56647C71284}" dt="2022-05-02T10:42:39.932" v="592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41.404" v="593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7A35982-DC07-461A-BC2A-B56647C71284}" dt="2022-05-02T10:42:41.404" v="593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 ord">
        <pc:chgData name="Rautaporras Petteri" userId="81ae4bc9-51ec-4b09-af2d-f08f9486593f" providerId="ADAL" clId="{E7A35982-DC07-461A-BC2A-B56647C71284}" dt="2022-05-02T10:42:13.675" v="588" actId="47"/>
        <pc:sldMkLst>
          <pc:docMk/>
          <pc:sldMk cId="3544025929" sldId="967"/>
        </pc:sldMkLst>
      </pc:sldChg>
      <pc:sldChg chg="modSp del">
        <pc:chgData name="Rautaporras Petteri" userId="81ae4bc9-51ec-4b09-af2d-f08f9486593f" providerId="ADAL" clId="{E7A35982-DC07-461A-BC2A-B56647C71284}" dt="2022-05-02T08:32:20.427" v="69" actId="47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E7A35982-DC07-461A-BC2A-B56647C71284}" dt="2022-05-02T08:29:29.689" v="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addSp modSp add mod">
        <pc:chgData name="Rautaporras Petteri" userId="81ae4bc9-51ec-4b09-af2d-f08f9486593f" providerId="ADAL" clId="{E7A35982-DC07-461A-BC2A-B56647C71284}" dt="2022-05-02T10:40:28.495" v="581" actId="1076"/>
        <pc:sldMkLst>
          <pc:docMk/>
          <pc:sldMk cId="4042387516" sldId="1048"/>
        </pc:sldMkLst>
        <pc:spChg chg="mod">
          <ac:chgData name="Rautaporras Petteri" userId="81ae4bc9-51ec-4b09-af2d-f08f9486593f" providerId="ADAL" clId="{E7A35982-DC07-461A-BC2A-B56647C71284}" dt="2022-05-02T10:37:48.608" v="550" actId="255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E7A35982-DC07-461A-BC2A-B56647C71284}" dt="2022-05-02T10:39:08.487" v="565" actId="1076"/>
          <ac:spMkLst>
            <pc:docMk/>
            <pc:sldMk cId="4042387516" sldId="1048"/>
            <ac:spMk id="9" creationId="{AC3329D9-AFB9-45A4-9D57-5780BCFCE1DF}"/>
          </ac:spMkLst>
        </pc:spChg>
        <pc:spChg chg="add mod">
          <ac:chgData name="Rautaporras Petteri" userId="81ae4bc9-51ec-4b09-af2d-f08f9486593f" providerId="ADAL" clId="{E7A35982-DC07-461A-BC2A-B56647C71284}" dt="2022-05-02T10:40:28.495" v="581" actId="1076"/>
          <ac:spMkLst>
            <pc:docMk/>
            <pc:sldMk cId="4042387516" sldId="1048"/>
            <ac:spMk id="10" creationId="{990628D4-9299-479C-B632-E1E085187EDD}"/>
          </ac:spMkLst>
        </pc:spChg>
      </pc:sldChg>
      <pc:sldChg chg="modSp del">
        <pc:chgData name="Rautaporras Petteri" userId="81ae4bc9-51ec-4b09-af2d-f08f9486593f" providerId="ADAL" clId="{E7A35982-DC07-461A-BC2A-B56647C71284}" dt="2022-05-02T08:32:21.468" v="70" actId="47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E7A35982-DC07-461A-BC2A-B56647C71284}" dt="2022-05-02T08:29:30.325" v="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8.756" v="589"/>
        <pc:sldMkLst>
          <pc:docMk/>
          <pc:sldMk cId="17476588" sldId="1070"/>
        </pc:sldMkLst>
        <pc:spChg chg="mod">
          <ac:chgData name="Rautaporras Petteri" userId="81ae4bc9-51ec-4b09-af2d-f08f9486593f" providerId="ADAL" clId="{E7A35982-DC07-461A-BC2A-B56647C71284}" dt="2022-05-02T08:30:52.283" v="44" actId="20577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E7A35982-DC07-461A-BC2A-B56647C71284}" dt="2022-05-02T10:42:38.756" v="589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9.085" v="590"/>
        <pc:sldMkLst>
          <pc:docMk/>
          <pc:sldMk cId="3342183405" sldId="1085"/>
        </pc:sldMkLst>
        <pc:spChg chg="mod">
          <ac:chgData name="Rautaporras Petteri" userId="81ae4bc9-51ec-4b09-af2d-f08f9486593f" providerId="ADAL" clId="{E7A35982-DC07-461A-BC2A-B56647C71284}" dt="2022-05-02T08:31:54.402" v="68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E7A35982-DC07-461A-BC2A-B56647C71284}" dt="2022-05-02T10:42:39.085" v="59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del">
        <pc:chgData name="Rautaporras Petteri" userId="81ae4bc9-51ec-4b09-af2d-f08f9486593f" providerId="ADAL" clId="{E7A35982-DC07-461A-BC2A-B56647C71284}" dt="2022-05-02T10:18:57.398" v="340" actId="47"/>
        <pc:sldMkLst>
          <pc:docMk/>
          <pc:sldMk cId="3979927803" sldId="1086"/>
        </pc:sldMkLst>
      </pc:sldChg>
      <pc:sldChg chg="del">
        <pc:chgData name="Rautaporras Petteri" userId="81ae4bc9-51ec-4b09-af2d-f08f9486593f" providerId="ADAL" clId="{E7A35982-DC07-461A-BC2A-B56647C71284}" dt="2022-05-02T10:18:59.857" v="341" actId="47"/>
        <pc:sldMkLst>
          <pc:docMk/>
          <pc:sldMk cId="1730318972" sldId="1087"/>
        </pc:sldMkLst>
      </pc:sldChg>
      <pc:sldChg chg="modSp del">
        <pc:chgData name="Rautaporras Petteri" userId="81ae4bc9-51ec-4b09-af2d-f08f9486593f" providerId="ADAL" clId="{E7A35982-DC07-461A-BC2A-B56647C71284}" dt="2022-05-02T10:19:00.931" v="342" actId="47"/>
        <pc:sldMkLst>
          <pc:docMk/>
          <pc:sldMk cId="2167043519" sldId="1088"/>
        </pc:sldMkLst>
        <pc:graphicFrameChg chg="mod">
          <ac:chgData name="Rautaporras Petteri" userId="81ae4bc9-51ec-4b09-af2d-f08f9486593f" providerId="ADAL" clId="{E7A35982-DC07-461A-BC2A-B56647C71284}" dt="2022-05-02T08:46:25.360" v="337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39:23.577" v="244" actId="27918"/>
        <pc:sldMkLst>
          <pc:docMk/>
          <pc:sldMk cId="2604779333" sldId="1089"/>
        </pc:sldMkLst>
        <pc:spChg chg="mod">
          <ac:chgData name="Rautaporras Petteri" userId="81ae4bc9-51ec-4b09-af2d-f08f9486593f" providerId="ADAL" clId="{E7A35982-DC07-461A-BC2A-B56647C71284}" dt="2022-05-02T08:32:51.868" v="73"/>
          <ac:spMkLst>
            <pc:docMk/>
            <pc:sldMk cId="2604779333" sldId="1089"/>
            <ac:spMk id="2" creationId="{21E1AF2F-07E9-4283-AC27-BB3BD94E73B8}"/>
          </ac:spMkLst>
        </pc:spChg>
        <pc:spChg chg="del">
          <ac:chgData name="Rautaporras Petteri" userId="81ae4bc9-51ec-4b09-af2d-f08f9486593f" providerId="ADAL" clId="{E7A35982-DC07-461A-BC2A-B56647C71284}" dt="2022-05-02T08:32:58.819" v="74"/>
          <ac:spMkLst>
            <pc:docMk/>
            <pc:sldMk cId="2604779333" sldId="1089"/>
            <ac:spMk id="6" creationId="{EF8487DE-9C6A-4DEA-A20D-D415DB4AF67D}"/>
          </ac:spMkLst>
        </pc:spChg>
        <pc:spChg chg="mod">
          <ac:chgData name="Rautaporras Petteri" userId="81ae4bc9-51ec-4b09-af2d-f08f9486593f" providerId="ADAL" clId="{E7A35982-DC07-461A-BC2A-B56647C71284}" dt="2022-05-02T08:37:19.710" v="228" actId="20577"/>
          <ac:spMkLst>
            <pc:docMk/>
            <pc:sldMk cId="2604779333" sldId="1089"/>
            <ac:spMk id="7" creationId="{E6164ACA-41DC-4B2A-BEF5-F694DE4377CC}"/>
          </ac:spMkLst>
        </pc:spChg>
        <pc:spChg chg="add mod">
          <ac:chgData name="Rautaporras Petteri" userId="81ae4bc9-51ec-4b09-af2d-f08f9486593f" providerId="ADAL" clId="{E7A35982-DC07-461A-BC2A-B56647C71284}" dt="2022-05-02T08:33:31.439" v="76"/>
          <ac:spMkLst>
            <pc:docMk/>
            <pc:sldMk cId="2604779333" sldId="1089"/>
            <ac:spMk id="9" creationId="{7C97B751-E075-47A5-8856-6F0132222CED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0" creationId="{A95B29B4-AF33-4592-9426-F656EF881332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1" creationId="{F6C2AF98-DE1C-4FD2-94D5-8E6DA8E9AB98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2" creationId="{3E41CA65-9A8B-4D58-9DDA-986B59ED085B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3" creationId="{875DE54B-9475-4A4E-9593-B13A030BE17E}"/>
          </ac:spMkLst>
        </pc:spChg>
        <pc:graphicFrameChg chg="add mod">
          <ac:chgData name="Rautaporras Petteri" userId="81ae4bc9-51ec-4b09-af2d-f08f9486593f" providerId="ADAL" clId="{E7A35982-DC07-461A-BC2A-B56647C71284}" dt="2022-05-02T08:35:35.818" v="90"/>
          <ac:graphicFrameMkLst>
            <pc:docMk/>
            <pc:sldMk cId="2604779333" sldId="1089"/>
            <ac:graphicFrameMk id="8" creationId="{5BF919A5-3E4C-48ED-8C31-3E33C84713C5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2:57.675" v="311" actId="27918"/>
        <pc:sldMkLst>
          <pc:docMk/>
          <pc:sldMk cId="1774773377" sldId="1090"/>
        </pc:sldMkLst>
        <pc:spChg chg="mod">
          <ac:chgData name="Rautaporras Petteri" userId="81ae4bc9-51ec-4b09-af2d-f08f9486593f" providerId="ADAL" clId="{E7A35982-DC07-461A-BC2A-B56647C71284}" dt="2022-05-02T08:38:23.922" v="235"/>
          <ac:spMkLst>
            <pc:docMk/>
            <pc:sldMk cId="1774773377" sldId="1090"/>
            <ac:spMk id="2" creationId="{DDE98A3D-87CA-4426-A2B7-8585278A6FC2}"/>
          </ac:spMkLst>
        </pc:spChg>
        <pc:spChg chg="del">
          <ac:chgData name="Rautaporras Petteri" userId="81ae4bc9-51ec-4b09-af2d-f08f9486593f" providerId="ADAL" clId="{E7A35982-DC07-461A-BC2A-B56647C71284}" dt="2022-05-02T08:38:36.642" v="238" actId="478"/>
          <ac:spMkLst>
            <pc:docMk/>
            <pc:sldMk cId="1774773377" sldId="1090"/>
            <ac:spMk id="6" creationId="{D8BE569E-14AF-4D2E-AC6F-935E05853DCA}"/>
          </ac:spMkLst>
        </pc:spChg>
        <pc:spChg chg="mod">
          <ac:chgData name="Rautaporras Petteri" userId="81ae4bc9-51ec-4b09-af2d-f08f9486593f" providerId="ADAL" clId="{E7A35982-DC07-461A-BC2A-B56647C71284}" dt="2022-05-02T08:39:07.457" v="242" actId="14100"/>
          <ac:spMkLst>
            <pc:docMk/>
            <pc:sldMk cId="1774773377" sldId="1090"/>
            <ac:spMk id="7" creationId="{B962CFCD-32DA-455B-A1C3-95D2C7FF7974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9" creationId="{741A5BD0-1B91-4DF1-B002-8C935C99FD47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0" creationId="{16E07B2F-F070-45CF-86E2-4A42557B7CFD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1" creationId="{3313F59E-FB8D-4117-9C5D-024A7E59DF34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3" creationId="{89E257CB-6587-4E6C-B002-277233925C50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4" creationId="{24158166-C6CB-48BE-92DD-A8C2DFDAF713}"/>
          </ac:spMkLst>
        </pc:spChg>
        <pc:spChg chg="add mod">
          <ac:chgData name="Rautaporras Petteri" userId="81ae4bc9-51ec-4b09-af2d-f08f9486593f" providerId="ADAL" clId="{E7A35982-DC07-461A-BC2A-B56647C71284}" dt="2022-05-02T08:38:55.845" v="240"/>
          <ac:spMkLst>
            <pc:docMk/>
            <pc:sldMk cId="1774773377" sldId="1090"/>
            <ac:spMk id="15" creationId="{B624FF1D-6842-48C4-A898-DB97B4A87602}"/>
          </ac:spMkLst>
        </pc:spChg>
        <pc:graphicFrameChg chg="add del mod">
          <ac:chgData name="Rautaporras Petteri" userId="81ae4bc9-51ec-4b09-af2d-f08f9486593f" providerId="ADAL" clId="{E7A35982-DC07-461A-BC2A-B56647C71284}" dt="2022-05-02T08:38:35.093" v="237"/>
          <ac:graphicFrameMkLst>
            <pc:docMk/>
            <pc:sldMk cId="1774773377" sldId="1090"/>
            <ac:graphicFrameMk id="8" creationId="{5234CF25-16FC-42B2-906E-B0EEC98D2F8D}"/>
          </ac:graphicFrameMkLst>
        </pc:graphicFrameChg>
        <pc:graphicFrameChg chg="add mod">
          <ac:chgData name="Rautaporras Petteri" userId="81ae4bc9-51ec-4b09-af2d-f08f9486593f" providerId="ADAL" clId="{E7A35982-DC07-461A-BC2A-B56647C71284}" dt="2022-05-02T08:38:37.565" v="239"/>
          <ac:graphicFrameMkLst>
            <pc:docMk/>
            <pc:sldMk cId="1774773377" sldId="1090"/>
            <ac:graphicFrameMk id="12" creationId="{DA69CDB5-4197-4B8F-9F20-53D6261EBADC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5:46.936" v="328" actId="27918"/>
        <pc:sldMkLst>
          <pc:docMk/>
          <pc:sldMk cId="825743128" sldId="1091"/>
        </pc:sldMkLst>
        <pc:spChg chg="mod">
          <ac:chgData name="Rautaporras Petteri" userId="81ae4bc9-51ec-4b09-af2d-f08f9486593f" providerId="ADAL" clId="{E7A35982-DC07-461A-BC2A-B56647C71284}" dt="2022-05-02T08:41:35.999" v="287" actId="20577"/>
          <ac:spMkLst>
            <pc:docMk/>
            <pc:sldMk cId="825743128" sldId="1091"/>
            <ac:spMk id="2" creationId="{94268E2D-6768-4CA4-8E1D-D8D62A909D6B}"/>
          </ac:spMkLst>
        </pc:spChg>
        <pc:spChg chg="del">
          <ac:chgData name="Rautaporras Petteri" userId="81ae4bc9-51ec-4b09-af2d-f08f9486593f" providerId="ADAL" clId="{E7A35982-DC07-461A-BC2A-B56647C71284}" dt="2022-05-02T08:41:48.046" v="288" actId="478"/>
          <ac:spMkLst>
            <pc:docMk/>
            <pc:sldMk cId="825743128" sldId="1091"/>
            <ac:spMk id="6" creationId="{7B65E02D-FAB7-4B29-AE56-4622EAAB080D}"/>
          </ac:spMkLst>
        </pc:spChg>
        <pc:spChg chg="mod">
          <ac:chgData name="Rautaporras Petteri" userId="81ae4bc9-51ec-4b09-af2d-f08f9486593f" providerId="ADAL" clId="{E7A35982-DC07-461A-BC2A-B56647C71284}" dt="2022-05-02T08:42:50.059" v="309" actId="14100"/>
          <ac:spMkLst>
            <pc:docMk/>
            <pc:sldMk cId="825743128" sldId="1091"/>
            <ac:spMk id="7" creationId="{4CC8714E-8F9E-42DC-B314-5F7B94BEBC35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9" creationId="{2162B8DB-F98C-464D-B0CD-74B3ECD7A22F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10" creationId="{DDC0448A-8BAE-4270-BD6D-E921805AF08A}"/>
          </ac:spMkLst>
        </pc:spChg>
        <pc:spChg chg="add mod">
          <ac:chgData name="Rautaporras Petteri" userId="81ae4bc9-51ec-4b09-af2d-f08f9486593f" providerId="ADAL" clId="{E7A35982-DC07-461A-BC2A-B56647C71284}" dt="2022-05-02T08:42:38.199" v="307" actId="14100"/>
          <ac:spMkLst>
            <pc:docMk/>
            <pc:sldMk cId="825743128" sldId="1091"/>
            <ac:spMk id="11" creationId="{DDF6EE92-72B5-45DF-ADA6-273CC9E7D476}"/>
          </ac:spMkLst>
        </pc:spChg>
        <pc:graphicFrameChg chg="add mod">
          <ac:chgData name="Rautaporras Petteri" userId="81ae4bc9-51ec-4b09-af2d-f08f9486593f" providerId="ADAL" clId="{E7A35982-DC07-461A-BC2A-B56647C71284}" dt="2022-05-02T08:41:49.120" v="289"/>
          <ac:graphicFrameMkLst>
            <pc:docMk/>
            <pc:sldMk cId="825743128" sldId="1091"/>
            <ac:graphicFrameMk id="8" creationId="{8BC79BE1-1C0D-41D9-8452-5CE7603DDFCD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6:20.086" v="334" actId="27918"/>
        <pc:sldMkLst>
          <pc:docMk/>
          <pc:sldMk cId="1120175821" sldId="1092"/>
        </pc:sldMkLst>
        <pc:spChg chg="mod">
          <ac:chgData name="Rautaporras Petteri" userId="81ae4bc9-51ec-4b09-af2d-f08f9486593f" providerId="ADAL" clId="{E7A35982-DC07-461A-BC2A-B56647C71284}" dt="2022-05-02T08:44:56.455" v="321"/>
          <ac:spMkLst>
            <pc:docMk/>
            <pc:sldMk cId="1120175821" sldId="1092"/>
            <ac:spMk id="2" creationId="{8541B702-2F6A-4057-B060-4ED76D1C77D3}"/>
          </ac:spMkLst>
        </pc:spChg>
        <pc:spChg chg="del">
          <ac:chgData name="Rautaporras Petteri" userId="81ae4bc9-51ec-4b09-af2d-f08f9486593f" providerId="ADAL" clId="{E7A35982-DC07-461A-BC2A-B56647C71284}" dt="2022-05-02T08:45:08.894" v="322" actId="478"/>
          <ac:spMkLst>
            <pc:docMk/>
            <pc:sldMk cId="1120175821" sldId="1092"/>
            <ac:spMk id="6" creationId="{45382C05-AC7E-4300-99D1-06A18B279551}"/>
          </ac:spMkLst>
        </pc:spChg>
        <pc:spChg chg="mod">
          <ac:chgData name="Rautaporras Petteri" userId="81ae4bc9-51ec-4b09-af2d-f08f9486593f" providerId="ADAL" clId="{E7A35982-DC07-461A-BC2A-B56647C71284}" dt="2022-05-02T08:45:42.817" v="326" actId="14100"/>
          <ac:spMkLst>
            <pc:docMk/>
            <pc:sldMk cId="1120175821" sldId="1092"/>
            <ac:spMk id="7" creationId="{263522A5-B324-48FA-A39F-C0CF1A0C20B7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9" creationId="{0810720B-98E5-44BF-BEA5-090B8BD13802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10" creationId="{9556ABF2-4C89-4CE6-8520-49311F3DA037}"/>
          </ac:spMkLst>
        </pc:spChg>
        <pc:spChg chg="add mod">
          <ac:chgData name="Rautaporras Petteri" userId="81ae4bc9-51ec-4b09-af2d-f08f9486593f" providerId="ADAL" clId="{E7A35982-DC07-461A-BC2A-B56647C71284}" dt="2022-05-02T08:45:25.574" v="324"/>
          <ac:spMkLst>
            <pc:docMk/>
            <pc:sldMk cId="1120175821" sldId="1092"/>
            <ac:spMk id="11" creationId="{A13D17B4-E7F9-4D1B-81D0-74A585ACFB65}"/>
          </ac:spMkLst>
        </pc:spChg>
        <pc:graphicFrameChg chg="add mod">
          <ac:chgData name="Rautaporras Petteri" userId="81ae4bc9-51ec-4b09-af2d-f08f9486593f" providerId="ADAL" clId="{E7A35982-DC07-461A-BC2A-B56647C71284}" dt="2022-05-02T08:45:09.800" v="323"/>
          <ac:graphicFrameMkLst>
            <pc:docMk/>
            <pc:sldMk cId="1120175821" sldId="1092"/>
            <ac:graphicFrameMk id="8" creationId="{329A3506-07A3-4DE6-B934-394E7EB8D84C}"/>
          </ac:graphicFrameMkLst>
        </pc:graphicFrameChg>
      </pc:sldChg>
      <pc:sldChg chg="modSp add mod">
        <pc:chgData name="Rautaporras Petteri" userId="81ae4bc9-51ec-4b09-af2d-f08f9486593f" providerId="ADAL" clId="{E7A35982-DC07-461A-BC2A-B56647C71284}" dt="2022-05-02T10:42:04.882" v="587"/>
        <pc:sldMkLst>
          <pc:docMk/>
          <pc:sldMk cId="1507876297" sldId="1093"/>
        </pc:sldMkLst>
        <pc:spChg chg="mod">
          <ac:chgData name="Rautaporras Petteri" userId="81ae4bc9-51ec-4b09-af2d-f08f9486593f" providerId="ADAL" clId="{E7A35982-DC07-461A-BC2A-B56647C71284}" dt="2022-05-02T10:42:04.882" v="587"/>
          <ac:spMkLst>
            <pc:docMk/>
            <pc:sldMk cId="1507876297" sldId="1093"/>
            <ac:spMk id="2" creationId="{DD90FC4D-C1AB-48F7-A136-1C97BCF78BAA}"/>
          </ac:spMkLst>
        </pc:spChg>
        <pc:graphicFrameChg chg="mod">
          <ac:chgData name="Rautaporras Petteri" userId="81ae4bc9-51ec-4b09-af2d-f08f9486593f" providerId="ADAL" clId="{E7A35982-DC07-461A-BC2A-B56647C71284}" dt="2022-05-02T10:41:27.111" v="586" actId="14100"/>
          <ac:graphicFrameMkLst>
            <pc:docMk/>
            <pc:sldMk cId="1507876297" sldId="1093"/>
            <ac:graphicFrameMk id="8" creationId="{A020B971-AEF1-401C-AF98-4F76428027CF}"/>
          </ac:graphicFrameMkLst>
        </pc:graphicFrameChg>
      </pc:sldChg>
      <pc:sldChg chg="add">
        <pc:chgData name="Rautaporras Petteri" userId="81ae4bc9-51ec-4b09-af2d-f08f9486593f" providerId="ADAL" clId="{E7A35982-DC07-461A-BC2A-B56647C71284}" dt="2022-05-02T10:46:33.177" v="595"/>
        <pc:sldMkLst>
          <pc:docMk/>
          <pc:sldMk cId="3580865679" sldId="1094"/>
        </pc:sldMkLst>
      </pc:sldChg>
    </pc:docChg>
  </pc:docChgLst>
  <pc:docChgLst>
    <pc:chgData name="Rautaporras Petteri" userId="d9004aa4-7491-43fa-b04f-4f6e300df2fa" providerId="ADAL" clId="{6841D7B4-FE02-47B5-B2A9-E4204FB9DA1B}"/>
    <pc:docChg chg="undo custSel addSld delSld modSld">
      <pc:chgData name="Rautaporras Petteri" userId="d9004aa4-7491-43fa-b04f-4f6e300df2fa" providerId="ADAL" clId="{6841D7B4-FE02-47B5-B2A9-E4204FB9DA1B}" dt="2020-10-21T10:38:21.500" v="1052" actId="20577"/>
      <pc:docMkLst>
        <pc:docMk/>
      </pc:docMkLst>
      <pc:sldChg chg="addSp delSp modSp">
        <pc:chgData name="Rautaporras Petteri" userId="d9004aa4-7491-43fa-b04f-4f6e300df2fa" providerId="ADAL" clId="{6841D7B4-FE02-47B5-B2A9-E4204FB9DA1B}" dt="2020-10-21T09:55:04.746" v="6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841D7B4-FE02-47B5-B2A9-E4204FB9DA1B}" dt="2020-10-21T09:55:04.746" v="643" actId="20577"/>
          <ac:spMkLst>
            <pc:docMk/>
            <pc:sldMk cId="1365136293" sldId="256"/>
            <ac:spMk id="2" creationId="{F9CA583E-2143-412E-B423-CA2B7C213F9D}"/>
          </ac:spMkLst>
        </pc:spChg>
        <pc:spChg chg="add del">
          <ac:chgData name="Rautaporras Petteri" userId="d9004aa4-7491-43fa-b04f-4f6e300df2fa" providerId="ADAL" clId="{6841D7B4-FE02-47B5-B2A9-E4204FB9DA1B}" dt="2020-10-21T09:54:30.105" v="618"/>
          <ac:spMkLst>
            <pc:docMk/>
            <pc:sldMk cId="1365136293" sldId="256"/>
            <ac:spMk id="6" creationId="{79926B1A-74ED-43A4-805B-217F28DF5B66}"/>
          </ac:spMkLst>
        </pc:spChg>
        <pc:spChg chg="mod">
          <ac:chgData name="Rautaporras Petteri" userId="d9004aa4-7491-43fa-b04f-4f6e300df2fa" providerId="ADAL" clId="{6841D7B4-FE02-47B5-B2A9-E4204FB9DA1B}" dt="2020-10-18T18:42:28.638" v="599" actId="790"/>
          <ac:spMkLst>
            <pc:docMk/>
            <pc:sldMk cId="1365136293" sldId="256"/>
            <ac:spMk id="7" creationId="{4AB94732-1D41-48E9-BAB5-0EBF8908C6D9}"/>
          </ac:spMkLst>
        </pc:spChg>
        <pc:picChg chg="add">
          <ac:chgData name="Rautaporras Petteri" userId="d9004aa4-7491-43fa-b04f-4f6e300df2fa" providerId="ADAL" clId="{6841D7B4-FE02-47B5-B2A9-E4204FB9DA1B}" dt="2020-10-14T09:44:22.865" v="1"/>
          <ac:picMkLst>
            <pc:docMk/>
            <pc:sldMk cId="1365136293" sldId="256"/>
            <ac:picMk id="8" creationId="{580F2AF6-5732-4B9D-A581-2592B79DF479}"/>
          </ac:picMkLst>
        </pc:picChg>
        <pc:picChg chg="del">
          <ac:chgData name="Rautaporras Petteri" userId="d9004aa4-7491-43fa-b04f-4f6e300df2fa" providerId="ADAL" clId="{6841D7B4-FE02-47B5-B2A9-E4204FB9DA1B}" dt="2020-10-14T09:44:19.877" v="0" actId="478"/>
          <ac:picMkLst>
            <pc:docMk/>
            <pc:sldMk cId="1365136293" sldId="256"/>
            <ac:picMk id="9" creationId="{0782D396-354F-4111-ACF8-6F4B83203F3F}"/>
          </ac:picMkLst>
        </pc:picChg>
      </pc:sldChg>
      <pc:sldChg chg="addSp delSp modSp">
        <pc:chgData name="Rautaporras Petteri" userId="d9004aa4-7491-43fa-b04f-4f6e300df2fa" providerId="ADAL" clId="{6841D7B4-FE02-47B5-B2A9-E4204FB9DA1B}" dt="2020-10-21T10:38:21.500" v="1052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6841D7B4-FE02-47B5-B2A9-E4204FB9DA1B}" dt="2020-10-21T10:06:47.639" v="839" actId="20577"/>
          <ac:spMkLst>
            <pc:docMk/>
            <pc:sldMk cId="2587083354" sldId="365"/>
            <ac:spMk id="2" creationId="{00000000-0000-0000-0000-000000000000}"/>
          </ac:spMkLst>
        </pc:spChg>
        <pc:spChg chg="add del mod">
          <ac:chgData name="Rautaporras Petteri" userId="d9004aa4-7491-43fa-b04f-4f6e300df2fa" providerId="ADAL" clId="{6841D7B4-FE02-47B5-B2A9-E4204FB9DA1B}" dt="2020-10-21T10:37:31.659" v="1039" actId="478"/>
          <ac:spMkLst>
            <pc:docMk/>
            <pc:sldMk cId="2587083354" sldId="365"/>
            <ac:spMk id="4" creationId="{FB786A0C-6A31-4AC1-8125-A67486988DC3}"/>
          </ac:spMkLst>
        </pc:spChg>
        <pc:spChg chg="mod">
          <ac:chgData name="Rautaporras Petteri" userId="d9004aa4-7491-43fa-b04f-4f6e300df2fa" providerId="ADAL" clId="{6841D7B4-FE02-47B5-B2A9-E4204FB9DA1B}" dt="2020-10-21T10:01:51.013" v="77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02:17.747" v="784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">
          <ac:chgData name="Rautaporras Petteri" userId="d9004aa4-7491-43fa-b04f-4f6e300df2fa" providerId="ADAL" clId="{6841D7B4-FE02-47B5-B2A9-E4204FB9DA1B}" dt="2020-10-21T10:37:29.623" v="1038" actId="478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 ord modGraphic">
          <ac:chgData name="Rautaporras Petteri" userId="d9004aa4-7491-43fa-b04f-4f6e300df2fa" providerId="ADAL" clId="{6841D7B4-FE02-47B5-B2A9-E4204FB9DA1B}" dt="2020-10-21T10:38:21.500" v="1052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47.676" v="1041"/>
          <ac:graphicFrameMkLst>
            <pc:docMk/>
            <pc:sldMk cId="2587083354" sldId="365"/>
            <ac:graphicFrameMk id="13" creationId="{F97EA0E2-C750-45A0-A383-22842EB7003A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59.132" v="1043"/>
          <ac:graphicFrameMkLst>
            <pc:docMk/>
            <pc:sldMk cId="2587083354" sldId="365"/>
            <ac:graphicFrameMk id="14" creationId="{12D73080-FAE0-46FC-9D54-791413D113C7}"/>
          </ac:graphicFrameMkLst>
        </pc:graphicFrameChg>
        <pc:graphicFrameChg chg="add">
          <ac:chgData name="Rautaporras Petteri" userId="d9004aa4-7491-43fa-b04f-4f6e300df2fa" providerId="ADAL" clId="{6841D7B4-FE02-47B5-B2A9-E4204FB9DA1B}" dt="2020-10-21T10:38:03.125" v="1045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6:40.902" v="909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6841D7B4-FE02-47B5-B2A9-E4204FB9DA1B}" dt="2020-10-21T10:14:14.748" v="905" actId="20577"/>
          <ac:spMkLst>
            <pc:docMk/>
            <pc:sldMk cId="1987471013" sldId="39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06.976" v="10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841D7B4-FE02-47B5-B2A9-E4204FB9DA1B}" dt="2020-10-21T10:14:25.809" v="90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8:18.328" v="929"/>
        <pc:sldMkLst>
          <pc:docMk/>
          <pc:sldMk cId="3656174783" sldId="391"/>
        </pc:sldMkLst>
        <pc:spChg chg="mod">
          <ac:chgData name="Rautaporras Petteri" userId="d9004aa4-7491-43fa-b04f-4f6e300df2fa" providerId="ADAL" clId="{6841D7B4-FE02-47B5-B2A9-E4204FB9DA1B}" dt="2020-10-21T10:17:13.092" v="919" actId="20577"/>
          <ac:spMkLst>
            <pc:docMk/>
            <pc:sldMk cId="3656174783" sldId="39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17:58.828" v="925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1.910" v="121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841D7B4-FE02-47B5-B2A9-E4204FB9DA1B}" dt="2020-10-21T10:18:18.328" v="9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6841D7B4-FE02-47B5-B2A9-E4204FB9DA1B}" dt="2020-10-21T10:17:24.114" v="92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18:09.649" v="928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4:47.684" v="94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6841D7B4-FE02-47B5-B2A9-E4204FB9DA1B}" dt="2020-10-21T10:18:38.518" v="937" actId="20577"/>
          <ac:spMkLst>
            <pc:docMk/>
            <pc:sldMk cId="3669793224" sldId="392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2.506" v="109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6841D7B4-FE02-47B5-B2A9-E4204FB9DA1B}" dt="2020-10-21T10:24:47.684" v="94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6:40.448" v="966" actId="20577"/>
        <pc:sldMkLst>
          <pc:docMk/>
          <pc:sldMk cId="2654687898" sldId="393"/>
        </pc:sldMkLst>
        <pc:spChg chg="mod">
          <ac:chgData name="Rautaporras Petteri" userId="d9004aa4-7491-43fa-b04f-4f6e300df2fa" providerId="ADAL" clId="{6841D7B4-FE02-47B5-B2A9-E4204FB9DA1B}" dt="2020-10-21T10:26:40.448" v="966" actId="20577"/>
          <ac:spMkLst>
            <pc:docMk/>
            <pc:sldMk cId="2654687898" sldId="39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7.490" v="122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841D7B4-FE02-47B5-B2A9-E4204FB9DA1B}" dt="2020-10-21T10:26:14.390" v="95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26:05.570" v="955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0:37.849" v="1000"/>
        <pc:sldMkLst>
          <pc:docMk/>
          <pc:sldMk cId="313182403" sldId="394"/>
        </pc:sldMkLst>
        <pc:spChg chg="mod">
          <ac:chgData name="Rautaporras Petteri" userId="d9004aa4-7491-43fa-b04f-4f6e300df2fa" providerId="ADAL" clId="{6841D7B4-FE02-47B5-B2A9-E4204FB9DA1B}" dt="2020-10-21T10:29:49.097" v="994" actId="20577"/>
          <ac:spMkLst>
            <pc:docMk/>
            <pc:sldMk cId="313182403" sldId="39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9.147" v="11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841D7B4-FE02-47B5-B2A9-E4204FB9DA1B}" dt="2020-10-21T10:30:37.849" v="100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2:03.985" v="1016"/>
        <pc:sldMkLst>
          <pc:docMk/>
          <pc:sldMk cId="2811407423" sldId="395"/>
        </pc:sldMkLst>
        <pc:spChg chg="mod">
          <ac:chgData name="Rautaporras Petteri" userId="d9004aa4-7491-43fa-b04f-4f6e300df2fa" providerId="ADAL" clId="{6841D7B4-FE02-47B5-B2A9-E4204FB9DA1B}" dt="2020-10-21T10:31:03.765" v="1008" actId="20577"/>
          <ac:spMkLst>
            <pc:docMk/>
            <pc:sldMk cId="2811407423" sldId="395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9:01.260" v="12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841D7B4-FE02-47B5-B2A9-E4204FB9DA1B}" dt="2020-10-21T10:32:03.985" v="101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1:55.249" v="1015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3:47.986" v="1029" actId="20577"/>
        <pc:sldMkLst>
          <pc:docMk/>
          <pc:sldMk cId="1647773486" sldId="396"/>
        </pc:sldMkLst>
        <pc:spChg chg="mod">
          <ac:chgData name="Rautaporras Petteri" userId="d9004aa4-7491-43fa-b04f-4f6e300df2fa" providerId="ADAL" clId="{6841D7B4-FE02-47B5-B2A9-E4204FB9DA1B}" dt="2020-10-21T10:33:47.986" v="1029" actId="20577"/>
          <ac:spMkLst>
            <pc:docMk/>
            <pc:sldMk cId="1647773486" sldId="396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23.226" v="11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841D7B4-FE02-47B5-B2A9-E4204FB9DA1B}" dt="2020-10-21T10:33:24.987" v="102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4:32.562" v="1036"/>
        <pc:sldMkLst>
          <pc:docMk/>
          <pc:sldMk cId="2269594941" sldId="397"/>
        </pc:sldMkLst>
        <pc:spChg chg="mod">
          <ac:chgData name="Rautaporras Petteri" userId="d9004aa4-7491-43fa-b04f-4f6e300df2fa" providerId="ADAL" clId="{6841D7B4-FE02-47B5-B2A9-E4204FB9DA1B}" dt="2020-10-14T09:49:05.825" v="12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841D7B4-FE02-47B5-B2A9-E4204FB9DA1B}" dt="2020-10-21T10:34:32.562" v="103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4:25.002" v="103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07:18.828" v="849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6841D7B4-FE02-47B5-B2A9-E4204FB9DA1B}" dt="2020-10-21T10:07:18.828" v="849" actId="20577"/>
          <ac:spMkLst>
            <pc:docMk/>
            <pc:sldMk cId="3980412811" sldId="4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7:46.575" v="10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04:20.330" v="78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3:52.540" v="895"/>
        <pc:sldMkLst>
          <pc:docMk/>
          <pc:sldMk cId="2397859502" sldId="459"/>
        </pc:sldMkLst>
        <pc:spChg chg="mod">
          <ac:chgData name="Rautaporras Petteri" userId="d9004aa4-7491-43fa-b04f-4f6e300df2fa" providerId="ADAL" clId="{6841D7B4-FE02-47B5-B2A9-E4204FB9DA1B}" dt="2020-10-21T10:13:04.365" v="889" actId="20577"/>
          <ac:spMkLst>
            <pc:docMk/>
            <pc:sldMk cId="2397859502" sldId="45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43.876" v="12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13:52.540" v="89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13:41.151" v="894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18T18:42:01.196" v="598" actId="790"/>
        <pc:sldMkLst>
          <pc:docMk/>
          <pc:sldMk cId="2562622245" sldId="947"/>
        </pc:sldMkLst>
        <pc:spChg chg="mod">
          <ac:chgData name="Rautaporras Petteri" userId="d9004aa4-7491-43fa-b04f-4f6e300df2fa" providerId="ADAL" clId="{6841D7B4-FE02-47B5-B2A9-E4204FB9DA1B}" dt="2020-10-18T18:42:01.196" v="598" actId="790"/>
          <ac:spMkLst>
            <pc:docMk/>
            <pc:sldMk cId="2562622245" sldId="947"/>
            <ac:spMk id="11" creationId="{EDFFE70D-2A9C-4396-B6A5-ED88C84B9170}"/>
          </ac:spMkLst>
        </pc:spChg>
      </pc:sldChg>
      <pc:sldChg chg="modSp">
        <pc:chgData name="Rautaporras Petteri" userId="d9004aa4-7491-43fa-b04f-4f6e300df2fa" providerId="ADAL" clId="{6841D7B4-FE02-47B5-B2A9-E4204FB9DA1B}" dt="2020-10-21T10:32:50.562" v="1017"/>
        <pc:sldMkLst>
          <pc:docMk/>
          <pc:sldMk cId="3943244403" sldId="953"/>
        </pc:sldMkLst>
        <pc:spChg chg="mod">
          <ac:chgData name="Rautaporras Petteri" userId="d9004aa4-7491-43fa-b04f-4f6e300df2fa" providerId="ADAL" clId="{6841D7B4-FE02-47B5-B2A9-E4204FB9DA1B}" dt="2020-10-21T10:29:20.525" v="980" actId="20577"/>
          <ac:spMkLst>
            <pc:docMk/>
            <pc:sldMk cId="3943244403" sldId="9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07.855" v="973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2:50.562" v="101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21T10:34:57.671" v="1037"/>
        <pc:sldMkLst>
          <pc:docMk/>
          <pc:sldMk cId="3628939355" sldId="954"/>
        </pc:sldMkLst>
        <pc:spChg chg="mod">
          <ac:chgData name="Rautaporras Petteri" userId="d9004aa4-7491-43fa-b04f-4f6e300df2fa" providerId="ADAL" clId="{6841D7B4-FE02-47B5-B2A9-E4204FB9DA1B}" dt="2020-10-21T10:29:29.137" v="986" actId="20577"/>
          <ac:spMkLst>
            <pc:docMk/>
            <pc:sldMk cId="3628939355" sldId="95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22.233" v="976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4:57.671" v="1037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18T18:41:01.445" v="590" actId="313"/>
        <pc:sldMkLst>
          <pc:docMk/>
          <pc:sldMk cId="3066166687" sldId="962"/>
        </pc:sldMkLst>
        <pc:spChg chg="mod">
          <ac:chgData name="Rautaporras Petteri" userId="d9004aa4-7491-43fa-b04f-4f6e300df2fa" providerId="ADAL" clId="{6841D7B4-FE02-47B5-B2A9-E4204FB9DA1B}" dt="2020-10-18T18:19:05.659" v="296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841D7B4-FE02-47B5-B2A9-E4204FB9DA1B}" dt="2020-10-18T18:41:01.445" v="590" actId="313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841D7B4-FE02-47B5-B2A9-E4204FB9DA1B}" dt="2020-10-18T18:19:47.601" v="298" actId="2696"/>
        <pc:sldMkLst>
          <pc:docMk/>
          <pc:sldMk cId="3809836425" sldId="964"/>
        </pc:sldMkLst>
      </pc:sldChg>
      <pc:sldChg chg="del">
        <pc:chgData name="Rautaporras Petteri" userId="d9004aa4-7491-43fa-b04f-4f6e300df2fa" providerId="ADAL" clId="{6841D7B4-FE02-47B5-B2A9-E4204FB9DA1B}" dt="2020-10-18T18:31:26.421" v="390" actId="2696"/>
        <pc:sldMkLst>
          <pc:docMk/>
          <pc:sldMk cId="1993325228" sldId="965"/>
        </pc:sldMkLst>
      </pc:sldChg>
      <pc:sldChg chg="addSp delSp modSp mod">
        <pc:chgData name="Rautaporras Petteri" userId="d9004aa4-7491-43fa-b04f-4f6e300df2fa" providerId="ADAL" clId="{6841D7B4-FE02-47B5-B2A9-E4204FB9DA1B}" dt="2020-10-18T18:41:45.127" v="597" actId="313"/>
        <pc:sldMkLst>
          <pc:docMk/>
          <pc:sldMk cId="1978437171" sldId="966"/>
        </pc:sldMkLst>
        <pc:spChg chg="mod">
          <ac:chgData name="Rautaporras Petteri" userId="d9004aa4-7491-43fa-b04f-4f6e300df2fa" providerId="ADAL" clId="{6841D7B4-FE02-47B5-B2A9-E4204FB9DA1B}" dt="2020-10-18T18:18:11.013" v="290" actId="20577"/>
          <ac:spMkLst>
            <pc:docMk/>
            <pc:sldMk cId="1978437171" sldId="966"/>
            <ac:spMk id="2" creationId="{EFCA2451-703A-404C-9695-944A2DB105B5}"/>
          </ac:spMkLst>
        </pc:spChg>
        <pc:spChg chg="add del mod">
          <ac:chgData name="Rautaporras Petteri" userId="d9004aa4-7491-43fa-b04f-4f6e300df2fa" providerId="ADAL" clId="{6841D7B4-FE02-47B5-B2A9-E4204FB9DA1B}" dt="2020-10-18T18:03:24.851" v="243" actId="478"/>
          <ac:spMkLst>
            <pc:docMk/>
            <pc:sldMk cId="1978437171" sldId="966"/>
            <ac:spMk id="6" creationId="{9227CD99-C3F6-4DFB-B177-790D8474C911}"/>
          </ac:spMkLst>
        </pc:spChg>
        <pc:spChg chg="mod">
          <ac:chgData name="Rautaporras Petteri" userId="d9004aa4-7491-43fa-b04f-4f6e300df2fa" providerId="ADAL" clId="{6841D7B4-FE02-47B5-B2A9-E4204FB9DA1B}" dt="2020-10-18T18:41:45.127" v="597" actId="313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841D7B4-FE02-47B5-B2A9-E4204FB9DA1B}" dt="2020-10-18T18:01:53.548" v="222" actId="20577"/>
          <ac:spMkLst>
            <pc:docMk/>
            <pc:sldMk cId="1978437171" sldId="966"/>
            <ac:spMk id="9" creationId="{B951442B-DB0E-44AE-8347-0CE350BA1572}"/>
          </ac:spMkLst>
        </pc:spChg>
        <pc:graphicFrameChg chg="del">
          <ac:chgData name="Rautaporras Petteri" userId="d9004aa4-7491-43fa-b04f-4f6e300df2fa" providerId="ADAL" clId="{6841D7B4-FE02-47B5-B2A9-E4204FB9DA1B}" dt="2020-10-18T18:03:18.992" v="242" actId="478"/>
          <ac:graphicFrameMkLst>
            <pc:docMk/>
            <pc:sldMk cId="1978437171" sldId="966"/>
            <ac:graphicFrameMk id="8" creationId="{3436162D-A2D4-43DF-ACAA-E1B3C60ED8FF}"/>
          </ac:graphicFrameMkLst>
        </pc:graphicFrameChg>
        <pc:graphicFrameChg chg="add">
          <ac:chgData name="Rautaporras Petteri" userId="d9004aa4-7491-43fa-b04f-4f6e300df2fa" providerId="ADAL" clId="{6841D7B4-FE02-47B5-B2A9-E4204FB9DA1B}" dt="2020-10-18T18:03:32.693" v="24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addSp modSp mod">
        <pc:chgData name="Rautaporras Petteri" userId="d9004aa4-7491-43fa-b04f-4f6e300df2fa" providerId="ADAL" clId="{6841D7B4-FE02-47B5-B2A9-E4204FB9DA1B}" dt="2020-10-21T10:12:27.857" v="881" actId="20577"/>
        <pc:sldMkLst>
          <pc:docMk/>
          <pc:sldMk cId="1507876297" sldId="967"/>
        </pc:sldMkLst>
        <pc:spChg chg="mod">
          <ac:chgData name="Rautaporras Petteri" userId="d9004aa4-7491-43fa-b04f-4f6e300df2fa" providerId="ADAL" clId="{6841D7B4-FE02-47B5-B2A9-E4204FB9DA1B}" dt="2020-10-21T10:06:27.475" v="829" actId="20577"/>
          <ac:spMkLst>
            <pc:docMk/>
            <pc:sldMk cId="1507876297" sldId="967"/>
            <ac:spMk id="2" creationId="{DD90FC4D-C1AB-48F7-A136-1C97BCF78BAA}"/>
          </ac:spMkLst>
        </pc:spChg>
        <pc:spChg chg="add mod">
          <ac:chgData name="Rautaporras Petteri" userId="d9004aa4-7491-43fa-b04f-4f6e300df2fa" providerId="ADAL" clId="{6841D7B4-FE02-47B5-B2A9-E4204FB9DA1B}" dt="2020-10-21T10:12:27.857" v="881" actId="20577"/>
          <ac:spMkLst>
            <pc:docMk/>
            <pc:sldMk cId="1507876297" sldId="967"/>
            <ac:spMk id="9" creationId="{647E6F27-F694-44D5-8D32-A7E716349373}"/>
          </ac:spMkLst>
        </pc:spChg>
      </pc:sldChg>
      <pc:sldChg chg="addSp delSp modSp add mod">
        <pc:chgData name="Rautaporras Petteri" userId="d9004aa4-7491-43fa-b04f-4f6e300df2fa" providerId="ADAL" clId="{6841D7B4-FE02-47B5-B2A9-E4204FB9DA1B}" dt="2020-10-18T18:40:32.399" v="583" actId="313"/>
        <pc:sldMkLst>
          <pc:docMk/>
          <pc:sldMk cId="2712060346" sldId="968"/>
        </pc:sldMkLst>
        <pc:spChg chg="mod">
          <ac:chgData name="Rautaporras Petteri" userId="d9004aa4-7491-43fa-b04f-4f6e300df2fa" providerId="ADAL" clId="{6841D7B4-FE02-47B5-B2A9-E4204FB9DA1B}" dt="2020-10-18T18:20:57.828" v="323" actId="20577"/>
          <ac:spMkLst>
            <pc:docMk/>
            <pc:sldMk cId="2712060346" sldId="968"/>
            <ac:spMk id="2" creationId="{D2BA5732-6418-4EB7-B5D2-F84FED65AEDD}"/>
          </ac:spMkLst>
        </pc:spChg>
        <pc:spChg chg="del">
          <ac:chgData name="Rautaporras Petteri" userId="d9004aa4-7491-43fa-b04f-4f6e300df2fa" providerId="ADAL" clId="{6841D7B4-FE02-47B5-B2A9-E4204FB9DA1B}" dt="2020-10-18T18:23:03.108" v="351" actId="478"/>
          <ac:spMkLst>
            <pc:docMk/>
            <pc:sldMk cId="2712060346" sldId="968"/>
            <ac:spMk id="6" creationId="{1438DA04-E1BE-4C9A-A03E-2BF12076DDBD}"/>
          </ac:spMkLst>
        </pc:spChg>
        <pc:spChg chg="mod">
          <ac:chgData name="Rautaporras Petteri" userId="d9004aa4-7491-43fa-b04f-4f6e300df2fa" providerId="ADAL" clId="{6841D7B4-FE02-47B5-B2A9-E4204FB9DA1B}" dt="2020-10-18T18:40:32.399" v="583" actId="313"/>
          <ac:spMkLst>
            <pc:docMk/>
            <pc:sldMk cId="2712060346" sldId="968"/>
            <ac:spMk id="7" creationId="{CA7C9481-37E2-427C-B485-7842B9C5981B}"/>
          </ac:spMkLst>
        </pc:spChg>
        <pc:spChg chg="add del">
          <ac:chgData name="Rautaporras Petteri" userId="d9004aa4-7491-43fa-b04f-4f6e300df2fa" providerId="ADAL" clId="{6841D7B4-FE02-47B5-B2A9-E4204FB9DA1B}" dt="2020-10-18T18:20:20.702" v="312"/>
          <ac:spMkLst>
            <pc:docMk/>
            <pc:sldMk cId="2712060346" sldId="968"/>
            <ac:spMk id="8" creationId="{C550C5CB-BB78-49D7-BFA5-002AB33EFEB3}"/>
          </ac:spMkLst>
        </pc:spChg>
        <pc:spChg chg="add del">
          <ac:chgData name="Rautaporras Petteri" userId="d9004aa4-7491-43fa-b04f-4f6e300df2fa" providerId="ADAL" clId="{6841D7B4-FE02-47B5-B2A9-E4204FB9DA1B}" dt="2020-10-18T18:20:24.614" v="314"/>
          <ac:spMkLst>
            <pc:docMk/>
            <pc:sldMk cId="2712060346" sldId="968"/>
            <ac:spMk id="9" creationId="{B8C38A0C-D611-4E77-A787-6DBF0A4241B3}"/>
          </ac:spMkLst>
        </pc:spChg>
        <pc:spChg chg="add del">
          <ac:chgData name="Rautaporras Petteri" userId="d9004aa4-7491-43fa-b04f-4f6e300df2fa" providerId="ADAL" clId="{6841D7B4-FE02-47B5-B2A9-E4204FB9DA1B}" dt="2020-10-18T18:20:35.824" v="316"/>
          <ac:spMkLst>
            <pc:docMk/>
            <pc:sldMk cId="2712060346" sldId="968"/>
            <ac:spMk id="10" creationId="{A2875AA7-BBFF-45A5-A9BF-F115EB553AD9}"/>
          </ac:spMkLst>
        </pc:spChg>
        <pc:spChg chg="add mod">
          <ac:chgData name="Rautaporras Petteri" userId="d9004aa4-7491-43fa-b04f-4f6e300df2fa" providerId="ADAL" clId="{6841D7B4-FE02-47B5-B2A9-E4204FB9DA1B}" dt="2020-10-18T18:27:32.694" v="389" actId="1076"/>
          <ac:spMkLst>
            <pc:docMk/>
            <pc:sldMk cId="2712060346" sldId="968"/>
            <ac:spMk id="12" creationId="{E9F3C9B3-9EB0-4AF7-AE65-B8B2DE32F280}"/>
          </ac:spMkLst>
        </pc:spChg>
        <pc:graphicFrameChg chg="add">
          <ac:chgData name="Rautaporras Petteri" userId="d9004aa4-7491-43fa-b04f-4f6e300df2fa" providerId="ADAL" clId="{6841D7B4-FE02-47B5-B2A9-E4204FB9DA1B}" dt="2020-10-18T18:23:03.794" v="352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addSp delSp modSp add mod">
        <pc:chgData name="Rautaporras Petteri" userId="d9004aa4-7491-43fa-b04f-4f6e300df2fa" providerId="ADAL" clId="{6841D7B4-FE02-47B5-B2A9-E4204FB9DA1B}" dt="2020-10-18T18:47:42.819" v="616" actId="20577"/>
        <pc:sldMkLst>
          <pc:docMk/>
          <pc:sldMk cId="504470528" sldId="969"/>
        </pc:sldMkLst>
        <pc:spChg chg="add del mod">
          <ac:chgData name="Rautaporras Petteri" userId="d9004aa4-7491-43fa-b04f-4f6e300df2fa" providerId="ADAL" clId="{6841D7B4-FE02-47B5-B2A9-E4204FB9DA1B}" dt="2020-10-18T18:47:42.819" v="616" actId="20577"/>
          <ac:spMkLst>
            <pc:docMk/>
            <pc:sldMk cId="504470528" sldId="969"/>
            <ac:spMk id="2" creationId="{067B4DDE-C1B1-4E6C-A550-31589D2B3955}"/>
          </ac:spMkLst>
        </pc:spChg>
        <pc:spChg chg="del">
          <ac:chgData name="Rautaporras Petteri" userId="d9004aa4-7491-43fa-b04f-4f6e300df2fa" providerId="ADAL" clId="{6841D7B4-FE02-47B5-B2A9-E4204FB9DA1B}" dt="2020-10-18T18:33:26.918" v="449" actId="478"/>
          <ac:spMkLst>
            <pc:docMk/>
            <pc:sldMk cId="504470528" sldId="969"/>
            <ac:spMk id="6" creationId="{9B7767A8-9DD9-4250-A497-694448E25BED}"/>
          </ac:spMkLst>
        </pc:spChg>
        <pc:spChg chg="mod">
          <ac:chgData name="Rautaporras Petteri" userId="d9004aa4-7491-43fa-b04f-4f6e300df2fa" providerId="ADAL" clId="{6841D7B4-FE02-47B5-B2A9-E4204FB9DA1B}" dt="2020-10-18T18:39:45.780" v="576" actId="20577"/>
          <ac:spMkLst>
            <pc:docMk/>
            <pc:sldMk cId="504470528" sldId="969"/>
            <ac:spMk id="7" creationId="{AC5210B7-4FEB-4D7F-9B4A-5FF043D16BBF}"/>
          </ac:spMkLst>
        </pc:spChg>
        <pc:spChg chg="add del">
          <ac:chgData name="Rautaporras Petteri" userId="d9004aa4-7491-43fa-b04f-4f6e300df2fa" providerId="ADAL" clId="{6841D7B4-FE02-47B5-B2A9-E4204FB9DA1B}" dt="2020-10-18T18:32:19.521" v="393"/>
          <ac:spMkLst>
            <pc:docMk/>
            <pc:sldMk cId="504470528" sldId="969"/>
            <ac:spMk id="8" creationId="{89A9D44F-C7B3-4D05-88EF-C3908D614002}"/>
          </ac:spMkLst>
        </pc:spChg>
        <pc:graphicFrameChg chg="add">
          <ac:chgData name="Rautaporras Petteri" userId="d9004aa4-7491-43fa-b04f-4f6e300df2fa" providerId="ADAL" clId="{6841D7B4-FE02-47B5-B2A9-E4204FB9DA1B}" dt="2020-10-18T18:33:27.519" v="450"/>
          <ac:graphicFrameMkLst>
            <pc:docMk/>
            <pc:sldMk cId="504470528" sldId="969"/>
            <ac:graphicFrameMk id="9" creationId="{C028917F-B5B6-4804-A7E5-8B8DCC266205}"/>
          </ac:graphicFrameMkLst>
        </pc:graphicFrameChg>
      </pc:sldChg>
    </pc:docChg>
  </pc:docChgLst>
  <pc:docChgLst>
    <pc:chgData name="Rautaporras Petteri" userId="d9004aa4-7491-43fa-b04f-4f6e300df2fa" providerId="ADAL" clId="{87F99CCE-439C-4C21-93F5-A441599138F9}"/>
    <pc:docChg chg="undo custSel addSld delSld modSld">
      <pc:chgData name="Rautaporras Petteri" userId="d9004aa4-7491-43fa-b04f-4f6e300df2fa" providerId="ADAL" clId="{87F99CCE-439C-4C21-93F5-A441599138F9}" dt="2021-02-11T08:15:10.846" v="520"/>
      <pc:docMkLst>
        <pc:docMk/>
      </pc:docMkLst>
      <pc:sldChg chg="addSp delSp modSp mod">
        <pc:chgData name="Rautaporras Petteri" userId="d9004aa4-7491-43fa-b04f-4f6e300df2fa" providerId="ADAL" clId="{87F99CCE-439C-4C21-93F5-A441599138F9}" dt="2021-02-11T08:15:10.846" v="520"/>
        <pc:sldMkLst>
          <pc:docMk/>
          <pc:sldMk cId="1365136293" sldId="256"/>
        </pc:sldMkLst>
        <pc:spChg chg="mod">
          <ac:chgData name="Rautaporras Petteri" userId="d9004aa4-7491-43fa-b04f-4f6e300df2fa" providerId="ADAL" clId="{87F99CCE-439C-4C21-93F5-A441599138F9}" dt="2021-02-02T11:06:30.258" v="69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57.167" v="134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87F99CCE-439C-4C21-93F5-A441599138F9}" dt="2021-02-11T08:15:09.796" v="519" actId="478"/>
          <ac:picMkLst>
            <pc:docMk/>
            <pc:sldMk cId="1365136293" sldId="256"/>
            <ac:picMk id="8" creationId="{580F2AF6-5732-4B9D-A581-2592B79DF479}"/>
          </ac:picMkLst>
        </pc:picChg>
        <pc:picChg chg="add mod">
          <ac:chgData name="Rautaporras Petteri" userId="d9004aa4-7491-43fa-b04f-4f6e300df2fa" providerId="ADAL" clId="{87F99CCE-439C-4C21-93F5-A441599138F9}" dt="2021-02-11T08:15:10.846" v="520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87F99CCE-439C-4C21-93F5-A441599138F9}" dt="2021-02-02T12:40:57.038" v="469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87F99CCE-439C-4C21-93F5-A441599138F9}" dt="2021-02-02T12:40:57.038" v="46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36:25.807" v="284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87F99CCE-439C-4C21-93F5-A441599138F9}" dt="2021-02-02T11:36:25.807" v="284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36:11.482" v="267" actId="2057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6:43.968" v="403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87F99CCE-439C-4C21-93F5-A441599138F9}" dt="2021-02-02T11:38:16.741" v="31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87F99CCE-439C-4C21-93F5-A441599138F9}" dt="2021-02-02T11:56:15.559" v="40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7:48.320" v="411" actId="14100"/>
        <pc:sldMkLst>
          <pc:docMk/>
          <pc:sldMk cId="3656174783" sldId="391"/>
        </pc:sldMkLst>
        <pc:spChg chg="mod">
          <ac:chgData name="Rautaporras Petteri" userId="d9004aa4-7491-43fa-b04f-4f6e300df2fa" providerId="ADAL" clId="{87F99CCE-439C-4C21-93F5-A441599138F9}" dt="2021-02-02T11:54:44.578" v="386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87F99CCE-439C-4C21-93F5-A441599138F9}" dt="2021-02-02T11:57:07.776" v="40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7:48.320" v="411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87F99CCE-439C-4C21-93F5-A441599138F9}" dt="2021-02-02T11:59:21.679" v="422"/>
        <pc:sldMkLst>
          <pc:docMk/>
          <pc:sldMk cId="3669793224" sldId="392"/>
        </pc:sldMkLst>
        <pc:spChg chg="mod">
          <ac:chgData name="Rautaporras Petteri" userId="d9004aa4-7491-43fa-b04f-4f6e300df2fa" providerId="ADAL" clId="{87F99CCE-439C-4C21-93F5-A441599138F9}" dt="2021-02-02T11:38:22.606" v="319"/>
          <ac:spMkLst>
            <pc:docMk/>
            <pc:sldMk cId="3669793224" sldId="392"/>
            <ac:spMk id="14" creationId="{B82B029D-354B-4A5F-9DCF-121ABF342CB8}"/>
          </ac:spMkLst>
        </pc:spChg>
        <pc:graphicFrameChg chg="add del mod">
          <ac:chgData name="Rautaporras Petteri" userId="d9004aa4-7491-43fa-b04f-4f6e300df2fa" providerId="ADAL" clId="{87F99CCE-439C-4C21-93F5-A441599138F9}" dt="2021-02-02T11:59:14.035" v="421"/>
          <ac:graphicFrameMkLst>
            <pc:docMk/>
            <pc:sldMk cId="3669793224" sldId="392"/>
            <ac:graphicFrameMk id="13" creationId="{884BBF3A-4844-4C10-BF4F-22B9C7F249CC}"/>
          </ac:graphicFrameMkLst>
        </pc:graphicFrameChg>
        <pc:graphicFrameChg chg="add del mod">
          <ac:chgData name="Rautaporras Petteri" userId="d9004aa4-7491-43fa-b04f-4f6e300df2fa" providerId="ADAL" clId="{87F99CCE-439C-4C21-93F5-A441599138F9}" dt="2021-02-02T11:59:21.679" v="42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0:29.176" v="431"/>
        <pc:sldMkLst>
          <pc:docMk/>
          <pc:sldMk cId="2654687898" sldId="393"/>
        </pc:sldMkLst>
        <pc:spChg chg="mod">
          <ac:chgData name="Rautaporras Petteri" userId="d9004aa4-7491-43fa-b04f-4f6e300df2fa" providerId="ADAL" clId="{87F99CCE-439C-4C21-93F5-A441599138F9}" dt="2021-02-02T11:54:52.376" v="390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87F99CCE-439C-4C21-93F5-A441599138F9}" dt="2021-02-02T12:00:29.176" v="431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0:16.336" v="430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2:25.543" v="442"/>
        <pc:sldMkLst>
          <pc:docMk/>
          <pc:sldMk cId="313182403" sldId="394"/>
        </pc:sldMkLst>
        <pc:spChg chg="mod">
          <ac:chgData name="Rautaporras Petteri" userId="d9004aa4-7491-43fa-b04f-4f6e300df2fa" providerId="ADAL" clId="{87F99CCE-439C-4C21-93F5-A441599138F9}" dt="2021-02-02T11:38:29.127" v="32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87F99CCE-439C-4C21-93F5-A441599138F9}" dt="2021-02-02T12:02:25.543" v="4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4:21.408" v="455"/>
        <pc:sldMkLst>
          <pc:docMk/>
          <pc:sldMk cId="2811407423" sldId="395"/>
        </pc:sldMkLst>
        <pc:spChg chg="mod">
          <ac:chgData name="Rautaporras Petteri" userId="d9004aa4-7491-43fa-b04f-4f6e300df2fa" providerId="ADAL" clId="{87F99CCE-439C-4C21-93F5-A441599138F9}" dt="2021-02-02T11:55:01.177" v="394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87F99CCE-439C-4C21-93F5-A441599138F9}" dt="2021-02-02T12:04:21.408" v="455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2:03:51.272" v="453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5:56.238" v="459"/>
        <pc:sldMkLst>
          <pc:docMk/>
          <pc:sldMk cId="1647773486" sldId="396"/>
        </pc:sldMkLst>
        <pc:spChg chg="mod">
          <ac:chgData name="Rautaporras Petteri" userId="d9004aa4-7491-43fa-b04f-4f6e300df2fa" providerId="ADAL" clId="{87F99CCE-439C-4C21-93F5-A441599138F9}" dt="2021-02-02T11:38:33.639" v="32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87F99CCE-439C-4C21-93F5-A441599138F9}" dt="2021-02-02T12:05:56.238" v="459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6:46.752" v="465" actId="14100"/>
        <pc:sldMkLst>
          <pc:docMk/>
          <pc:sldMk cId="2269594941" sldId="397"/>
        </pc:sldMkLst>
        <pc:spChg chg="mod">
          <ac:chgData name="Rautaporras Petteri" userId="d9004aa4-7491-43fa-b04f-4f6e300df2fa" providerId="ADAL" clId="{87F99CCE-439C-4C21-93F5-A441599138F9}" dt="2021-02-02T11:55:07.112" v="39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87F99CCE-439C-4C21-93F5-A441599138F9}" dt="2021-02-02T12:06:10.123" v="460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6:46.752" v="46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7:59.800" v="466"/>
        <pc:sldMkLst>
          <pc:docMk/>
          <pc:sldMk cId="3980412811" sldId="458"/>
        </pc:sldMkLst>
        <pc:spChg chg="mod">
          <ac:chgData name="Rautaporras Petteri" userId="d9004aa4-7491-43fa-b04f-4f6e300df2fa" providerId="ADAL" clId="{87F99CCE-439C-4C21-93F5-A441599138F9}" dt="2021-02-02T11:38:06.551" v="31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2:07:59.800" v="46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4:34.536" v="384" actId="20577"/>
        <pc:sldMkLst>
          <pc:docMk/>
          <pc:sldMk cId="2397859502" sldId="459"/>
        </pc:sldMkLst>
        <pc:spChg chg="mod">
          <ac:chgData name="Rautaporras Petteri" userId="d9004aa4-7491-43fa-b04f-4f6e300df2fa" providerId="ADAL" clId="{87F99CCE-439C-4C21-93F5-A441599138F9}" dt="2021-02-02T11:54:34.536" v="384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54:15.710" v="36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4:02.457" v="364" actId="1076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07:24.350" v="71" actId="47"/>
        <pc:sldMkLst>
          <pc:docMk/>
          <pc:sldMk cId="2562622245" sldId="947"/>
        </pc:sldMkLst>
      </pc:sldChg>
      <pc:sldChg chg="modSp">
        <pc:chgData name="Rautaporras Petteri" userId="d9004aa4-7491-43fa-b04f-4f6e300df2fa" providerId="ADAL" clId="{87F99CCE-439C-4C21-93F5-A441599138F9}" dt="2021-02-02T12:40:57.041" v="4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87F99CCE-439C-4C21-93F5-A441599138F9}" dt="2021-02-02T12:40:57.041" v="4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87F99CCE-439C-4C21-93F5-A441599138F9}" dt="2021-02-02T12:40:57.045" v="4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87F99CCE-439C-4C21-93F5-A441599138F9}" dt="2021-02-02T12:40:57.045" v="4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mod">
        <pc:chgData name="Rautaporras Petteri" userId="d9004aa4-7491-43fa-b04f-4f6e300df2fa" providerId="ADAL" clId="{87F99CCE-439C-4C21-93F5-A441599138F9}" dt="2021-02-02T12:40:45.482" v="467"/>
        <pc:sldMkLst>
          <pc:docMk/>
          <pc:sldMk cId="1256159947" sldId="955"/>
        </pc:sldMkLst>
        <pc:spChg chg="mod">
          <ac:chgData name="Rautaporras Petteri" userId="d9004aa4-7491-43fa-b04f-4f6e300df2fa" providerId="ADAL" clId="{87F99CCE-439C-4C21-93F5-A441599138F9}" dt="2021-02-02T12:40:45.482" v="467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33.030" v="123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87F99CCE-439C-4C21-93F5-A441599138F9}" dt="2021-02-02T11:10:19.522" v="112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87F99CCE-439C-4C21-93F5-A441599138F9}" dt="2021-02-02T11:10:10.094" v="111" actId="688"/>
          <ac:spMkLst>
            <pc:docMk/>
            <pc:sldMk cId="1256159947" sldId="955"/>
            <ac:spMk id="16" creationId="{113C749A-55C6-4023-B547-EDDC22E18147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48.017" v="5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87F99CCE-439C-4C21-93F5-A441599138F9}" dt="2021-02-02T11:26:51.586" v="244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87F99CCE-439C-4C21-93F5-A441599138F9}" dt="2021-02-03T13:10:48.017" v="518" actId="20577"/>
          <ac:spMkLst>
            <pc:docMk/>
            <pc:sldMk cId="3066166687" sldId="962"/>
            <ac:spMk id="7" creationId="{E09F21E7-234E-4234-A714-BFF177793278}"/>
          </ac:spMkLst>
        </pc:spChg>
        <pc:graphicFrameChg chg="mod">
          <ac:chgData name="Rautaporras Petteri" userId="d9004aa4-7491-43fa-b04f-4f6e300df2fa" providerId="ADAL" clId="{87F99CCE-439C-4C21-93F5-A441599138F9}" dt="2021-02-02T11:17:42.117" v="226" actId="404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3T13:10:25.008" v="501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87F99CCE-439C-4C21-93F5-A441599138F9}" dt="2021-02-02T11:13:01.369" v="138" actId="1076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87F99CCE-439C-4C21-93F5-A441599138F9}" dt="2021-02-03T13:10:25.008" v="501" actId="20577"/>
          <ac:spMkLst>
            <pc:docMk/>
            <pc:sldMk cId="1978437171" sldId="966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87F99CCE-439C-4C21-93F5-A441599138F9}" dt="2021-02-02T11:15:08.706" v="146" actId="40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2:11.768" v="356" actId="14100"/>
        <pc:sldMkLst>
          <pc:docMk/>
          <pc:sldMk cId="1507876297" sldId="967"/>
        </pc:sldMkLst>
        <pc:spChg chg="mod">
          <ac:chgData name="Rautaporras Petteri" userId="d9004aa4-7491-43fa-b04f-4f6e300df2fa" providerId="ADAL" clId="{87F99CCE-439C-4C21-93F5-A441599138F9}" dt="2021-02-02T11:39:59.776" v="326" actId="20577"/>
          <ac:spMkLst>
            <pc:docMk/>
            <pc:sldMk cId="1507876297" sldId="967"/>
            <ac:spMk id="2" creationId="{DD90FC4D-C1AB-48F7-A136-1C97BCF78BAA}"/>
          </ac:spMkLst>
        </pc:spChg>
        <pc:spChg chg="mod">
          <ac:chgData name="Rautaporras Petteri" userId="d9004aa4-7491-43fa-b04f-4f6e300df2fa" providerId="ADAL" clId="{87F99CCE-439C-4C21-93F5-A441599138F9}" dt="2021-02-02T11:52:11.768" v="356" actId="14100"/>
          <ac:spMkLst>
            <pc:docMk/>
            <pc:sldMk cId="1507876297" sldId="967"/>
            <ac:spMk id="9" creationId="{647E6F27-F694-44D5-8D32-A7E716349373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08.848" v="486" actId="20577"/>
        <pc:sldMkLst>
          <pc:docMk/>
          <pc:sldMk cId="2712060346" sldId="968"/>
        </pc:sldMkLst>
        <pc:spChg chg="mod">
          <ac:chgData name="Rautaporras Petteri" userId="d9004aa4-7491-43fa-b04f-4f6e300df2fa" providerId="ADAL" clId="{87F99CCE-439C-4C21-93F5-A441599138F9}" dt="2021-02-02T11:22:42.569" v="228"/>
          <ac:spMkLst>
            <pc:docMk/>
            <pc:sldMk cId="2712060346" sldId="968"/>
            <ac:spMk id="2" creationId="{D2BA5732-6418-4EB7-B5D2-F84FED65AEDD}"/>
          </ac:spMkLst>
        </pc:spChg>
        <pc:spChg chg="mod">
          <ac:chgData name="Rautaporras Petteri" userId="d9004aa4-7491-43fa-b04f-4f6e300df2fa" providerId="ADAL" clId="{87F99CCE-439C-4C21-93F5-A441599138F9}" dt="2021-02-03T13:10:08.848" v="486" actId="20577"/>
          <ac:spMkLst>
            <pc:docMk/>
            <pc:sldMk cId="2712060346" sldId="968"/>
            <ac:spMk id="7" creationId="{CA7C9481-37E2-427C-B485-7842B9C5981B}"/>
          </ac:spMkLst>
        </pc:spChg>
        <pc:graphicFrameChg chg="mod">
          <ac:chgData name="Rautaporras Petteri" userId="d9004aa4-7491-43fa-b04f-4f6e300df2fa" providerId="ADAL" clId="{87F99CCE-439C-4C21-93F5-A441599138F9}" dt="2021-02-02T11:25:18.250" v="235" actId="404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26:06.478" v="238" actId="47"/>
        <pc:sldMkLst>
          <pc:docMk/>
          <pc:sldMk cId="504470528" sldId="969"/>
        </pc:sldMkLst>
      </pc:sldChg>
      <pc:sldChg chg="addSp delSp modSp new mod">
        <pc:chgData name="Rautaporras Petteri" userId="d9004aa4-7491-43fa-b04f-4f6e300df2fa" providerId="ADAL" clId="{87F99CCE-439C-4C21-93F5-A441599138F9}" dt="2021-02-02T12:40:57.035" v="468"/>
        <pc:sldMkLst>
          <pc:docMk/>
          <pc:sldMk cId="3567768325" sldId="970"/>
        </pc:sldMkLst>
        <pc:spChg chg="mod">
          <ac:chgData name="Rautaporras Petteri" userId="d9004aa4-7491-43fa-b04f-4f6e300df2fa" providerId="ADAL" clId="{87F99CCE-439C-4C21-93F5-A441599138F9}" dt="2021-02-02T11:07:47.695" v="74" actId="20577"/>
          <ac:spMkLst>
            <pc:docMk/>
            <pc:sldMk cId="3567768325" sldId="97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87F99CCE-439C-4C21-93F5-A441599138F9}" dt="2021-02-02T11:08:05.204" v="75"/>
          <ac:spMkLst>
            <pc:docMk/>
            <pc:sldMk cId="3567768325" sldId="970"/>
            <ac:spMk id="6" creationId="{2DFE7967-9B43-4147-BC3E-D852DB9816D3}"/>
          </ac:spMkLst>
        </pc:spChg>
        <pc:spChg chg="mod">
          <ac:chgData name="Rautaporras Petteri" userId="d9004aa4-7491-43fa-b04f-4f6e300df2fa" providerId="ADAL" clId="{87F99CCE-439C-4C21-93F5-A441599138F9}" dt="2021-02-02T11:09:46.669" v="107" actId="20577"/>
          <ac:spMkLst>
            <pc:docMk/>
            <pc:sldMk cId="3567768325" sldId="970"/>
            <ac:spMk id="7" creationId="{5D936457-B6A8-4AD2-8F1B-06D93FB1E31A}"/>
          </ac:spMkLst>
        </pc:spChg>
        <pc:graphicFrameChg chg="add mod">
          <ac:chgData name="Rautaporras Petteri" userId="d9004aa4-7491-43fa-b04f-4f6e300df2fa" providerId="ADAL" clId="{87F99CCE-439C-4C21-93F5-A441599138F9}" dt="2021-02-02T12:40:57.035" v="468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new del">
        <pc:chgData name="Rautaporras Petteri" userId="d9004aa4-7491-43fa-b04f-4f6e300df2fa" providerId="ADAL" clId="{87F99CCE-439C-4C21-93F5-A441599138F9}" dt="2021-02-02T11:29:42.318" v="247" actId="47"/>
        <pc:sldMkLst>
          <pc:docMk/>
          <pc:sldMk cId="2036885257" sldId="971"/>
        </pc:sldMkLst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4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</c:strCache>
            </c:strRef>
          </c:cat>
          <c:val>
            <c:numRef>
              <c:f>Taul1!$B$2:$B$77</c:f>
              <c:numCache>
                <c:formatCode>General</c:formatCode>
                <c:ptCount val="76"/>
                <c:pt idx="0">
                  <c:v>2</c:v>
                </c:pt>
                <c:pt idx="1">
                  <c:v>2.8</c:v>
                </c:pt>
                <c:pt idx="2">
                  <c:v>-6.2</c:v>
                </c:pt>
                <c:pt idx="3">
                  <c:v>14.6</c:v>
                </c:pt>
                <c:pt idx="4">
                  <c:v>7.1</c:v>
                </c:pt>
                <c:pt idx="5">
                  <c:v>23.5</c:v>
                </c:pt>
                <c:pt idx="6">
                  <c:v>35.9</c:v>
                </c:pt>
                <c:pt idx="7">
                  <c:v>24.9</c:v>
                </c:pt>
                <c:pt idx="8">
                  <c:v>33.6</c:v>
                </c:pt>
                <c:pt idx="9">
                  <c:v>49.6</c:v>
                </c:pt>
                <c:pt idx="10">
                  <c:v>36.200000000000003</c:v>
                </c:pt>
                <c:pt idx="11">
                  <c:v>45.5</c:v>
                </c:pt>
                <c:pt idx="12">
                  <c:v>29.9</c:v>
                </c:pt>
                <c:pt idx="13">
                  <c:v>18.600000000000001</c:v>
                </c:pt>
                <c:pt idx="14">
                  <c:v>10</c:v>
                </c:pt>
                <c:pt idx="15">
                  <c:v>-12.3</c:v>
                </c:pt>
                <c:pt idx="16">
                  <c:v>-50.1</c:v>
                </c:pt>
                <c:pt idx="17">
                  <c:v>-68.7</c:v>
                </c:pt>
                <c:pt idx="18">
                  <c:v>-65.5</c:v>
                </c:pt>
                <c:pt idx="19">
                  <c:v>-66</c:v>
                </c:pt>
                <c:pt idx="20">
                  <c:v>-57.1</c:v>
                </c:pt>
                <c:pt idx="21">
                  <c:v>-32.799999999999898</c:v>
                </c:pt>
                <c:pt idx="22">
                  <c:v>-5.2</c:v>
                </c:pt>
                <c:pt idx="23">
                  <c:v>-8</c:v>
                </c:pt>
                <c:pt idx="24">
                  <c:v>-7.2999999999999901</c:v>
                </c:pt>
                <c:pt idx="25">
                  <c:v>6.2</c:v>
                </c:pt>
                <c:pt idx="26">
                  <c:v>4.2</c:v>
                </c:pt>
                <c:pt idx="27">
                  <c:v>-17.100000000000001</c:v>
                </c:pt>
                <c:pt idx="28">
                  <c:v>-22.5</c:v>
                </c:pt>
                <c:pt idx="29">
                  <c:v>-18.600000000000001</c:v>
                </c:pt>
                <c:pt idx="30">
                  <c:v>-8.8000000000000007</c:v>
                </c:pt>
                <c:pt idx="31">
                  <c:v>-31.6999999999999</c:v>
                </c:pt>
                <c:pt idx="32">
                  <c:v>-35.799999999999898</c:v>
                </c:pt>
                <c:pt idx="33">
                  <c:v>-35.700000000000003</c:v>
                </c:pt>
                <c:pt idx="34">
                  <c:v>-29.5</c:v>
                </c:pt>
                <c:pt idx="35">
                  <c:v>-44.6</c:v>
                </c:pt>
                <c:pt idx="36">
                  <c:v>-31</c:v>
                </c:pt>
                <c:pt idx="37">
                  <c:v>-20.899999999999899</c:v>
                </c:pt>
                <c:pt idx="38">
                  <c:v>-18.6999999999999</c:v>
                </c:pt>
                <c:pt idx="39">
                  <c:v>-29.5</c:v>
                </c:pt>
                <c:pt idx="40">
                  <c:v>-32</c:v>
                </c:pt>
                <c:pt idx="41">
                  <c:v>-26.1999999999999</c:v>
                </c:pt>
                <c:pt idx="42">
                  <c:v>-32.1</c:v>
                </c:pt>
                <c:pt idx="43">
                  <c:v>-31.3</c:v>
                </c:pt>
                <c:pt idx="44">
                  <c:v>-28.8</c:v>
                </c:pt>
                <c:pt idx="45">
                  <c:v>-15.8</c:v>
                </c:pt>
                <c:pt idx="46">
                  <c:v>-21</c:v>
                </c:pt>
                <c:pt idx="47">
                  <c:v>-17.899999999999899</c:v>
                </c:pt>
                <c:pt idx="48">
                  <c:v>-5.9</c:v>
                </c:pt>
                <c:pt idx="49">
                  <c:v>14.2</c:v>
                </c:pt>
                <c:pt idx="50">
                  <c:v>17.2</c:v>
                </c:pt>
                <c:pt idx="51">
                  <c:v>25.2</c:v>
                </c:pt>
                <c:pt idx="52">
                  <c:v>24.7</c:v>
                </c:pt>
                <c:pt idx="53">
                  <c:v>33.9</c:v>
                </c:pt>
                <c:pt idx="54">
                  <c:v>38.299999999999997</c:v>
                </c:pt>
                <c:pt idx="55">
                  <c:v>35.1</c:v>
                </c:pt>
                <c:pt idx="56">
                  <c:v>16.899999999999999</c:v>
                </c:pt>
                <c:pt idx="57">
                  <c:v>12.4</c:v>
                </c:pt>
                <c:pt idx="58">
                  <c:v>6.2</c:v>
                </c:pt>
                <c:pt idx="59">
                  <c:v>-6</c:v>
                </c:pt>
                <c:pt idx="60">
                  <c:v>-18.1999999999999</c:v>
                </c:pt>
                <c:pt idx="61">
                  <c:v>-32.399999999999899</c:v>
                </c:pt>
                <c:pt idx="62">
                  <c:v>-43.799999999999898</c:v>
                </c:pt>
                <c:pt idx="63">
                  <c:v>-41.399999999999899</c:v>
                </c:pt>
                <c:pt idx="64">
                  <c:v>-14.9</c:v>
                </c:pt>
                <c:pt idx="65">
                  <c:v>11.8</c:v>
                </c:pt>
                <c:pt idx="66">
                  <c:v>37.9</c:v>
                </c:pt>
                <c:pt idx="67">
                  <c:v>36.1</c:v>
                </c:pt>
                <c:pt idx="68">
                  <c:v>41.7</c:v>
                </c:pt>
                <c:pt idx="69">
                  <c:v>27.4</c:v>
                </c:pt>
                <c:pt idx="70">
                  <c:v>16.899999999999999</c:v>
                </c:pt>
                <c:pt idx="71">
                  <c:v>-0.9</c:v>
                </c:pt>
                <c:pt idx="72">
                  <c:v>-13.9</c:v>
                </c:pt>
                <c:pt idx="73">
                  <c:v>-16.8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Taul1!$A$2:$A$77</c:f>
              <c:strCache>
                <c:ptCount val="74"/>
                <c:pt idx="0">
                  <c:v>2005.1</c:v>
                </c:pt>
                <c:pt idx="1">
                  <c:v>2005.4</c:v>
                </c:pt>
                <c:pt idx="2">
                  <c:v>2005.7</c:v>
                </c:pt>
                <c:pt idx="3">
                  <c:v>2005.10</c:v>
                </c:pt>
                <c:pt idx="4">
                  <c:v>2006.1</c:v>
                </c:pt>
                <c:pt idx="5">
                  <c:v>2006.4</c:v>
                </c:pt>
                <c:pt idx="6">
                  <c:v>2006.7</c:v>
                </c:pt>
                <c:pt idx="7">
                  <c:v>2006.10</c:v>
                </c:pt>
                <c:pt idx="8">
                  <c:v>2007.1</c:v>
                </c:pt>
                <c:pt idx="9">
                  <c:v>2007.4</c:v>
                </c:pt>
                <c:pt idx="10">
                  <c:v>2007.7</c:v>
                </c:pt>
                <c:pt idx="11">
                  <c:v>2007.10</c:v>
                </c:pt>
                <c:pt idx="12">
                  <c:v>2008.1</c:v>
                </c:pt>
                <c:pt idx="13">
                  <c:v>2008.4</c:v>
                </c:pt>
                <c:pt idx="14">
                  <c:v>2008.7</c:v>
                </c:pt>
                <c:pt idx="15">
                  <c:v>2008.10</c:v>
                </c:pt>
                <c:pt idx="16">
                  <c:v>2009.1</c:v>
                </c:pt>
                <c:pt idx="17">
                  <c:v>2009.4</c:v>
                </c:pt>
                <c:pt idx="18">
                  <c:v>2009.7</c:v>
                </c:pt>
                <c:pt idx="19">
                  <c:v>2009.10</c:v>
                </c:pt>
                <c:pt idx="20">
                  <c:v>2010.1</c:v>
                </c:pt>
                <c:pt idx="21">
                  <c:v>2010.4</c:v>
                </c:pt>
                <c:pt idx="22">
                  <c:v>2010.7</c:v>
                </c:pt>
                <c:pt idx="23">
                  <c:v>2010.10</c:v>
                </c:pt>
                <c:pt idx="24">
                  <c:v>2011.1</c:v>
                </c:pt>
                <c:pt idx="25">
                  <c:v>2011.4</c:v>
                </c:pt>
                <c:pt idx="26">
                  <c:v>2011.7</c:v>
                </c:pt>
                <c:pt idx="27">
                  <c:v>2011.10</c:v>
                </c:pt>
                <c:pt idx="28">
                  <c:v>2012.1</c:v>
                </c:pt>
                <c:pt idx="29">
                  <c:v>2012.4</c:v>
                </c:pt>
                <c:pt idx="30">
                  <c:v>2012.7</c:v>
                </c:pt>
                <c:pt idx="31">
                  <c:v>2012.10</c:v>
                </c:pt>
                <c:pt idx="32">
                  <c:v>2013.1</c:v>
                </c:pt>
                <c:pt idx="33">
                  <c:v>2013.4</c:v>
                </c:pt>
                <c:pt idx="34">
                  <c:v>2013.7</c:v>
                </c:pt>
                <c:pt idx="35">
                  <c:v>2013.10</c:v>
                </c:pt>
                <c:pt idx="36">
                  <c:v>2014.1</c:v>
                </c:pt>
                <c:pt idx="37">
                  <c:v>2014.4</c:v>
                </c:pt>
                <c:pt idx="38">
                  <c:v>2014.7</c:v>
                </c:pt>
                <c:pt idx="39">
                  <c:v>2014.10</c:v>
                </c:pt>
                <c:pt idx="40">
                  <c:v>2015.1</c:v>
                </c:pt>
                <c:pt idx="41">
                  <c:v>2015.4</c:v>
                </c:pt>
                <c:pt idx="42">
                  <c:v>2015.7</c:v>
                </c:pt>
                <c:pt idx="43">
                  <c:v>2015.10</c:v>
                </c:pt>
                <c:pt idx="44">
                  <c:v>2016.1</c:v>
                </c:pt>
                <c:pt idx="45">
                  <c:v>2016.4</c:v>
                </c:pt>
                <c:pt idx="46">
                  <c:v>2016.7</c:v>
                </c:pt>
                <c:pt idx="47">
                  <c:v>2016.10</c:v>
                </c:pt>
                <c:pt idx="48">
                  <c:v>2017.1</c:v>
                </c:pt>
                <c:pt idx="49">
                  <c:v>2017.4</c:v>
                </c:pt>
                <c:pt idx="50">
                  <c:v>2017.7</c:v>
                </c:pt>
                <c:pt idx="51">
                  <c:v>2017.10</c:v>
                </c:pt>
                <c:pt idx="52">
                  <c:v>2018.1</c:v>
                </c:pt>
                <c:pt idx="53">
                  <c:v>2018.4</c:v>
                </c:pt>
                <c:pt idx="54">
                  <c:v>2018.7</c:v>
                </c:pt>
                <c:pt idx="55">
                  <c:v>2018.10</c:v>
                </c:pt>
                <c:pt idx="56">
                  <c:v>2019.1</c:v>
                </c:pt>
                <c:pt idx="57">
                  <c:v>2019.4</c:v>
                </c:pt>
                <c:pt idx="58">
                  <c:v>2019.7</c:v>
                </c:pt>
                <c:pt idx="59">
                  <c:v>2019.10</c:v>
                </c:pt>
                <c:pt idx="60">
                  <c:v>2020.1</c:v>
                </c:pt>
                <c:pt idx="61">
                  <c:v>2020.4</c:v>
                </c:pt>
                <c:pt idx="62">
                  <c:v>2020.7</c:v>
                </c:pt>
                <c:pt idx="63">
                  <c:v>2020.10</c:v>
                </c:pt>
                <c:pt idx="64">
                  <c:v>2021.1</c:v>
                </c:pt>
                <c:pt idx="65">
                  <c:v>2021.4</c:v>
                </c:pt>
                <c:pt idx="66">
                  <c:v>2021.7</c:v>
                </c:pt>
                <c:pt idx="67">
                  <c:v>2021.10</c:v>
                </c:pt>
                <c:pt idx="68">
                  <c:v>2022.1</c:v>
                </c:pt>
                <c:pt idx="69">
                  <c:v>2022.4</c:v>
                </c:pt>
                <c:pt idx="70">
                  <c:v>2022.7</c:v>
                </c:pt>
                <c:pt idx="71">
                  <c:v>2022.10</c:v>
                </c:pt>
                <c:pt idx="72">
                  <c:v>2023.1</c:v>
                </c:pt>
                <c:pt idx="73">
                  <c:v>2023.4</c:v>
                </c:pt>
              </c:strCache>
            </c:strRef>
          </c:cat>
          <c:val>
            <c:numRef>
              <c:f>Taul1!$C$2:$C$77</c:f>
              <c:numCache>
                <c:formatCode>General</c:formatCode>
                <c:ptCount val="76"/>
                <c:pt idx="0">
                  <c:v>10.5</c:v>
                </c:pt>
                <c:pt idx="1">
                  <c:v>7</c:v>
                </c:pt>
                <c:pt idx="2">
                  <c:v>11.2</c:v>
                </c:pt>
                <c:pt idx="3">
                  <c:v>6.7</c:v>
                </c:pt>
                <c:pt idx="4">
                  <c:v>11.9</c:v>
                </c:pt>
                <c:pt idx="5">
                  <c:v>17.5</c:v>
                </c:pt>
                <c:pt idx="6">
                  <c:v>13.7</c:v>
                </c:pt>
                <c:pt idx="7">
                  <c:v>4.9000000000000004</c:v>
                </c:pt>
                <c:pt idx="8">
                  <c:v>4.0999999999999996</c:v>
                </c:pt>
                <c:pt idx="9">
                  <c:v>11.9</c:v>
                </c:pt>
                <c:pt idx="10">
                  <c:v>2.4</c:v>
                </c:pt>
                <c:pt idx="11">
                  <c:v>-8.5999999999999908</c:v>
                </c:pt>
                <c:pt idx="12">
                  <c:v>-3.6</c:v>
                </c:pt>
                <c:pt idx="13">
                  <c:v>-9</c:v>
                </c:pt>
                <c:pt idx="14">
                  <c:v>-25.5</c:v>
                </c:pt>
                <c:pt idx="15">
                  <c:v>-40.799999999999898</c:v>
                </c:pt>
                <c:pt idx="16">
                  <c:v>-42.399999999999899</c:v>
                </c:pt>
                <c:pt idx="17">
                  <c:v>-27.1999999999999</c:v>
                </c:pt>
                <c:pt idx="18">
                  <c:v>-19.3</c:v>
                </c:pt>
                <c:pt idx="19">
                  <c:v>-7</c:v>
                </c:pt>
                <c:pt idx="20">
                  <c:v>13.4</c:v>
                </c:pt>
                <c:pt idx="21">
                  <c:v>31.1</c:v>
                </c:pt>
                <c:pt idx="22">
                  <c:v>13.8</c:v>
                </c:pt>
                <c:pt idx="23">
                  <c:v>10.9</c:v>
                </c:pt>
                <c:pt idx="24">
                  <c:v>20.2</c:v>
                </c:pt>
                <c:pt idx="25">
                  <c:v>26.1</c:v>
                </c:pt>
                <c:pt idx="26">
                  <c:v>10.199999999999999</c:v>
                </c:pt>
                <c:pt idx="27">
                  <c:v>-30.1999999999999</c:v>
                </c:pt>
                <c:pt idx="28">
                  <c:v>-15.4</c:v>
                </c:pt>
                <c:pt idx="29">
                  <c:v>7.9</c:v>
                </c:pt>
                <c:pt idx="30">
                  <c:v>-4.5</c:v>
                </c:pt>
                <c:pt idx="31">
                  <c:v>-33</c:v>
                </c:pt>
                <c:pt idx="32">
                  <c:v>-12</c:v>
                </c:pt>
                <c:pt idx="33">
                  <c:v>1.8</c:v>
                </c:pt>
                <c:pt idx="34">
                  <c:v>-9</c:v>
                </c:pt>
                <c:pt idx="35">
                  <c:v>-8.6999999999999904</c:v>
                </c:pt>
                <c:pt idx="36">
                  <c:v>-7.5999999999999899</c:v>
                </c:pt>
                <c:pt idx="37">
                  <c:v>0.8</c:v>
                </c:pt>
                <c:pt idx="38">
                  <c:v>-1.8999999999999899</c:v>
                </c:pt>
                <c:pt idx="39">
                  <c:v>-12.6999999999999</c:v>
                </c:pt>
                <c:pt idx="40">
                  <c:v>-5.4</c:v>
                </c:pt>
                <c:pt idx="41">
                  <c:v>2.6</c:v>
                </c:pt>
                <c:pt idx="42">
                  <c:v>-3.1</c:v>
                </c:pt>
                <c:pt idx="43">
                  <c:v>-3.3999999999999901</c:v>
                </c:pt>
                <c:pt idx="44">
                  <c:v>2.5</c:v>
                </c:pt>
                <c:pt idx="45">
                  <c:v>4.5</c:v>
                </c:pt>
                <c:pt idx="46">
                  <c:v>-5.5</c:v>
                </c:pt>
                <c:pt idx="47">
                  <c:v>-0.5</c:v>
                </c:pt>
                <c:pt idx="48">
                  <c:v>7.9</c:v>
                </c:pt>
                <c:pt idx="49">
                  <c:v>12.8</c:v>
                </c:pt>
                <c:pt idx="50">
                  <c:v>9.9</c:v>
                </c:pt>
                <c:pt idx="51">
                  <c:v>18.3</c:v>
                </c:pt>
                <c:pt idx="52">
                  <c:v>17.8</c:v>
                </c:pt>
                <c:pt idx="53">
                  <c:v>17.3</c:v>
                </c:pt>
                <c:pt idx="54">
                  <c:v>12</c:v>
                </c:pt>
                <c:pt idx="55">
                  <c:v>-3.5</c:v>
                </c:pt>
                <c:pt idx="56">
                  <c:v>-10.1</c:v>
                </c:pt>
                <c:pt idx="57">
                  <c:v>-7.2</c:v>
                </c:pt>
                <c:pt idx="58">
                  <c:v>-11.1</c:v>
                </c:pt>
                <c:pt idx="59">
                  <c:v>-28.3</c:v>
                </c:pt>
                <c:pt idx="60">
                  <c:v>-15.6</c:v>
                </c:pt>
                <c:pt idx="61">
                  <c:v>-48.399999999999899</c:v>
                </c:pt>
                <c:pt idx="62">
                  <c:v>-18.600000000000001</c:v>
                </c:pt>
                <c:pt idx="63">
                  <c:v>-16.1999999999999</c:v>
                </c:pt>
                <c:pt idx="64">
                  <c:v>8.9</c:v>
                </c:pt>
                <c:pt idx="65">
                  <c:v>20</c:v>
                </c:pt>
                <c:pt idx="66">
                  <c:v>16.5</c:v>
                </c:pt>
                <c:pt idx="67">
                  <c:v>3.3</c:v>
                </c:pt>
                <c:pt idx="68">
                  <c:v>3</c:v>
                </c:pt>
                <c:pt idx="69">
                  <c:v>-16</c:v>
                </c:pt>
                <c:pt idx="70">
                  <c:v>-23.5</c:v>
                </c:pt>
                <c:pt idx="71">
                  <c:v>-37.1</c:v>
                </c:pt>
                <c:pt idx="72">
                  <c:v>-25.4</c:v>
                </c:pt>
                <c:pt idx="73">
                  <c:v>-20.6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797807601505141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143.69999999999999</c:v>
                </c:pt>
                <c:pt idx="1">
                  <c:v>143.1</c:v>
                </c:pt>
                <c:pt idx="2">
                  <c:v>142.80000000000001</c:v>
                </c:pt>
                <c:pt idx="3">
                  <c:v>142.6</c:v>
                </c:pt>
                <c:pt idx="4">
                  <c:v>158.4</c:v>
                </c:pt>
                <c:pt idx="5">
                  <c:v>174.3</c:v>
                </c:pt>
                <c:pt idx="6">
                  <c:v>182</c:v>
                </c:pt>
                <c:pt idx="7">
                  <c:v>189.5</c:v>
                </c:pt>
                <c:pt idx="8">
                  <c:v>179.8</c:v>
                </c:pt>
                <c:pt idx="9">
                  <c:v>192.9</c:v>
                </c:pt>
                <c:pt idx="10">
                  <c:v>225.7</c:v>
                </c:pt>
                <c:pt idx="11">
                  <c:v>188.7</c:v>
                </c:pt>
                <c:pt idx="12">
                  <c:v>187.7</c:v>
                </c:pt>
                <c:pt idx="13">
                  <c:v>217.4</c:v>
                </c:pt>
                <c:pt idx="14">
                  <c:v>236.3</c:v>
                </c:pt>
                <c:pt idx="15">
                  <c:v>229.6</c:v>
                </c:pt>
                <c:pt idx="16">
                  <c:v>233.7</c:v>
                </c:pt>
                <c:pt idx="17">
                  <c:v>254.6</c:v>
                </c:pt>
                <c:pt idx="18">
                  <c:v>271</c:v>
                </c:pt>
                <c:pt idx="19">
                  <c:v>260.89999999999998</c:v>
                </c:pt>
                <c:pt idx="20">
                  <c:v>282.10000000000002</c:v>
                </c:pt>
                <c:pt idx="21">
                  <c:v>292.3</c:v>
                </c:pt>
                <c:pt idx="22">
                  <c:v>320.7</c:v>
                </c:pt>
                <c:pt idx="23">
                  <c:v>328.7</c:v>
                </c:pt>
                <c:pt idx="24">
                  <c:v>342.9</c:v>
                </c:pt>
                <c:pt idx="25">
                  <c:v>363.4</c:v>
                </c:pt>
                <c:pt idx="26">
                  <c:v>357.6</c:v>
                </c:pt>
                <c:pt idx="27">
                  <c:v>354.1</c:v>
                </c:pt>
                <c:pt idx="28">
                  <c:v>357.2</c:v>
                </c:pt>
                <c:pt idx="29">
                  <c:v>365.9</c:v>
                </c:pt>
                <c:pt idx="30">
                  <c:v>371.3</c:v>
                </c:pt>
                <c:pt idx="31">
                  <c:v>376.2</c:v>
                </c:pt>
                <c:pt idx="32">
                  <c:v>423.7</c:v>
                </c:pt>
                <c:pt idx="33">
                  <c:v>512.4</c:v>
                </c:pt>
                <c:pt idx="34">
                  <c:v>495.3</c:v>
                </c:pt>
                <c:pt idx="35">
                  <c:v>568</c:v>
                </c:pt>
                <c:pt idx="36">
                  <c:v>549.9</c:v>
                </c:pt>
                <c:pt idx="37">
                  <c:v>572.79999999999995</c:v>
                </c:pt>
                <c:pt idx="38">
                  <c:v>536</c:v>
                </c:pt>
                <c:pt idx="39">
                  <c:v>527</c:v>
                </c:pt>
                <c:pt idx="40">
                  <c:v>550</c:v>
                </c:pt>
                <c:pt idx="41">
                  <c:v>572.29999999999995</c:v>
                </c:pt>
                <c:pt idx="42">
                  <c:v>597.5</c:v>
                </c:pt>
                <c:pt idx="43">
                  <c:v>590.9</c:v>
                </c:pt>
                <c:pt idx="44">
                  <c:v>581.20000000000005</c:v>
                </c:pt>
                <c:pt idx="45">
                  <c:v>608.70000000000005</c:v>
                </c:pt>
                <c:pt idx="46">
                  <c:v>662.8</c:v>
                </c:pt>
                <c:pt idx="47">
                  <c:v>696.6</c:v>
                </c:pt>
                <c:pt idx="48">
                  <c:v>743.8</c:v>
                </c:pt>
                <c:pt idx="49">
                  <c:v>764.3</c:v>
                </c:pt>
                <c:pt idx="50">
                  <c:v>770.1</c:v>
                </c:pt>
                <c:pt idx="51">
                  <c:v>788.2</c:v>
                </c:pt>
                <c:pt idx="52">
                  <c:v>777.9</c:v>
                </c:pt>
                <c:pt idx="53">
                  <c:v>768.4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0.0</c:formatCode>
                <c:ptCount val="54"/>
                <c:pt idx="0">
                  <c:v>72.400000000000006</c:v>
                </c:pt>
                <c:pt idx="1">
                  <c:v>66.099999999999994</c:v>
                </c:pt>
                <c:pt idx="2">
                  <c:v>72</c:v>
                </c:pt>
                <c:pt idx="3">
                  <c:v>77.8</c:v>
                </c:pt>
                <c:pt idx="4">
                  <c:v>68.2</c:v>
                </c:pt>
                <c:pt idx="5">
                  <c:v>71.7</c:v>
                </c:pt>
                <c:pt idx="6">
                  <c:v>70.3</c:v>
                </c:pt>
                <c:pt idx="7">
                  <c:v>63.6</c:v>
                </c:pt>
                <c:pt idx="8">
                  <c:v>58.2</c:v>
                </c:pt>
                <c:pt idx="9">
                  <c:v>59.9</c:v>
                </c:pt>
                <c:pt idx="10">
                  <c:v>67.8</c:v>
                </c:pt>
                <c:pt idx="11">
                  <c:v>54.8</c:v>
                </c:pt>
                <c:pt idx="12">
                  <c:v>49.9</c:v>
                </c:pt>
                <c:pt idx="13">
                  <c:v>54.2</c:v>
                </c:pt>
                <c:pt idx="14">
                  <c:v>60.7</c:v>
                </c:pt>
                <c:pt idx="15">
                  <c:v>52.4</c:v>
                </c:pt>
                <c:pt idx="16">
                  <c:v>55.5</c:v>
                </c:pt>
                <c:pt idx="17">
                  <c:v>56.1</c:v>
                </c:pt>
                <c:pt idx="18">
                  <c:v>58.6</c:v>
                </c:pt>
                <c:pt idx="19">
                  <c:v>57.1</c:v>
                </c:pt>
                <c:pt idx="20">
                  <c:v>58.7</c:v>
                </c:pt>
                <c:pt idx="21">
                  <c:v>53.3</c:v>
                </c:pt>
                <c:pt idx="22">
                  <c:v>53</c:v>
                </c:pt>
                <c:pt idx="23">
                  <c:v>52</c:v>
                </c:pt>
                <c:pt idx="24">
                  <c:v>47.3</c:v>
                </c:pt>
                <c:pt idx="25">
                  <c:v>52.1</c:v>
                </c:pt>
                <c:pt idx="26">
                  <c:v>50.4</c:v>
                </c:pt>
                <c:pt idx="27">
                  <c:v>80</c:v>
                </c:pt>
                <c:pt idx="28">
                  <c:v>79.099999999999994</c:v>
                </c:pt>
                <c:pt idx="29">
                  <c:v>88.2</c:v>
                </c:pt>
                <c:pt idx="30" formatCode="General">
                  <c:v>89.3</c:v>
                </c:pt>
                <c:pt idx="31" formatCode="General">
                  <c:v>84.9</c:v>
                </c:pt>
                <c:pt idx="32" formatCode="General">
                  <c:v>77.7</c:v>
                </c:pt>
                <c:pt idx="33" formatCode="General">
                  <c:v>76.900000000000006</c:v>
                </c:pt>
                <c:pt idx="34" formatCode="General">
                  <c:v>68.3</c:v>
                </c:pt>
                <c:pt idx="35" formatCode="General">
                  <c:v>75.900000000000006</c:v>
                </c:pt>
                <c:pt idx="36" formatCode="General">
                  <c:v>66.599999999999994</c:v>
                </c:pt>
                <c:pt idx="37" formatCode="General">
                  <c:v>60.8</c:v>
                </c:pt>
                <c:pt idx="38" formatCode="General">
                  <c:v>55.1</c:v>
                </c:pt>
                <c:pt idx="39" formatCode="General">
                  <c:v>59.4</c:v>
                </c:pt>
                <c:pt idx="40" formatCode="General">
                  <c:v>60.3</c:v>
                </c:pt>
                <c:pt idx="41" formatCode="General">
                  <c:v>79.3</c:v>
                </c:pt>
                <c:pt idx="42" formatCode="General">
                  <c:v>62.9</c:v>
                </c:pt>
                <c:pt idx="43" formatCode="General">
                  <c:v>58.2</c:v>
                </c:pt>
                <c:pt idx="44" formatCode="General">
                  <c:v>54.1</c:v>
                </c:pt>
                <c:pt idx="45" formatCode="General">
                  <c:v>61.6</c:v>
                </c:pt>
                <c:pt idx="46" formatCode="General">
                  <c:v>54.6</c:v>
                </c:pt>
                <c:pt idx="47" formatCode="General">
                  <c:v>51.5</c:v>
                </c:pt>
                <c:pt idx="48" formatCode="General">
                  <c:v>49.6</c:v>
                </c:pt>
                <c:pt idx="49" formatCode="General">
                  <c:v>64.7</c:v>
                </c:pt>
                <c:pt idx="50" formatCode="General">
                  <c:v>63.4</c:v>
                </c:pt>
                <c:pt idx="51" formatCode="General">
                  <c:v>66.900000000000006</c:v>
                </c:pt>
                <c:pt idx="52" formatCode="General">
                  <c:v>63.8</c:v>
                </c:pt>
                <c:pt idx="53" formatCode="General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28919177384325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267.51</c:v>
                </c:pt>
                <c:pt idx="2">
                  <c:v>196.77</c:v>
                </c:pt>
                <c:pt idx="3">
                  <c:v>205.34</c:v>
                </c:pt>
                <c:pt idx="4">
                  <c:v>337.46</c:v>
                </c:pt>
                <c:pt idx="5">
                  <c:v>425.86</c:v>
                </c:pt>
                <c:pt idx="6">
                  <c:v>236.22</c:v>
                </c:pt>
                <c:pt idx="7">
                  <c:v>212.64</c:v>
                </c:pt>
                <c:pt idx="8">
                  <c:v>311.72000000000003</c:v>
                </c:pt>
                <c:pt idx="9">
                  <c:v>380.47</c:v>
                </c:pt>
                <c:pt idx="10">
                  <c:v>349.62</c:v>
                </c:pt>
                <c:pt idx="11">
                  <c:v>239.15</c:v>
                </c:pt>
                <c:pt idx="12">
                  <c:v>303.64999999999998</c:v>
                </c:pt>
                <c:pt idx="13">
                  <c:v>468.34</c:v>
                </c:pt>
                <c:pt idx="14">
                  <c:v>395.42</c:v>
                </c:pt>
                <c:pt idx="15">
                  <c:v>319.95999999999998</c:v>
                </c:pt>
                <c:pt idx="16">
                  <c:v>408.81</c:v>
                </c:pt>
                <c:pt idx="17">
                  <c:v>443.09</c:v>
                </c:pt>
                <c:pt idx="18">
                  <c:v>335.75</c:v>
                </c:pt>
                <c:pt idx="19">
                  <c:v>382.62</c:v>
                </c:pt>
                <c:pt idx="20">
                  <c:v>405.35</c:v>
                </c:pt>
                <c:pt idx="21">
                  <c:v>373.23</c:v>
                </c:pt>
                <c:pt idx="22">
                  <c:v>384.46</c:v>
                </c:pt>
                <c:pt idx="23">
                  <c:v>382.55</c:v>
                </c:pt>
                <c:pt idx="24">
                  <c:v>450.09</c:v>
                </c:pt>
                <c:pt idx="25">
                  <c:v>310.02999999999997</c:v>
                </c:pt>
                <c:pt idx="26">
                  <c:v>304.85000000000002</c:v>
                </c:pt>
                <c:pt idx="27">
                  <c:v>294.92</c:v>
                </c:pt>
                <c:pt idx="28">
                  <c:v>447.41</c:v>
                </c:pt>
                <c:pt idx="29">
                  <c:v>351.92</c:v>
                </c:pt>
                <c:pt idx="30">
                  <c:v>304.67</c:v>
                </c:pt>
                <c:pt idx="31">
                  <c:v>264.58</c:v>
                </c:pt>
                <c:pt idx="32">
                  <c:v>374.75</c:v>
                </c:pt>
                <c:pt idx="33">
                  <c:v>621.83000000000004</c:v>
                </c:pt>
                <c:pt idx="34">
                  <c:v>460</c:v>
                </c:pt>
                <c:pt idx="35">
                  <c:v>364.29</c:v>
                </c:pt>
                <c:pt idx="36">
                  <c:v>477.92</c:v>
                </c:pt>
                <c:pt idx="37">
                  <c:v>549.71</c:v>
                </c:pt>
                <c:pt idx="38">
                  <c:v>570.91</c:v>
                </c:pt>
                <c:pt idx="39">
                  <c:v>352.14</c:v>
                </c:pt>
                <c:pt idx="40">
                  <c:v>466.17</c:v>
                </c:pt>
                <c:pt idx="41">
                  <c:v>522.11</c:v>
                </c:pt>
                <c:pt idx="42">
                  <c:v>411.18</c:v>
                </c:pt>
                <c:pt idx="43">
                  <c:v>370.28</c:v>
                </c:pt>
                <c:pt idx="44">
                  <c:v>524.69000000000005</c:v>
                </c:pt>
                <c:pt idx="45">
                  <c:v>519.97</c:v>
                </c:pt>
                <c:pt idx="46">
                  <c:v>386.28</c:v>
                </c:pt>
                <c:pt idx="47">
                  <c:v>337.1</c:v>
                </c:pt>
                <c:pt idx="48">
                  <c:v>770.72</c:v>
                </c:pt>
                <c:pt idx="49">
                  <c:v>481.84</c:v>
                </c:pt>
                <c:pt idx="50">
                  <c:v>443.72</c:v>
                </c:pt>
                <c:pt idx="51">
                  <c:v>382.92</c:v>
                </c:pt>
                <c:pt idx="52">
                  <c:v>503.02</c:v>
                </c:pt>
                <c:pt idx="53">
                  <c:v>548.44000000000005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412993159326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1302.9000000000001</c:v>
                </c:pt>
                <c:pt idx="1">
                  <c:v>1299.0999999999999</c:v>
                </c:pt>
                <c:pt idx="2">
                  <c:v>1168</c:v>
                </c:pt>
                <c:pt idx="3">
                  <c:v>1154.5999999999999</c:v>
                </c:pt>
                <c:pt idx="4">
                  <c:v>1226.4000000000001</c:v>
                </c:pt>
                <c:pt idx="5">
                  <c:v>1490.1</c:v>
                </c:pt>
                <c:pt idx="6">
                  <c:v>1440.2</c:v>
                </c:pt>
                <c:pt idx="7">
                  <c:v>1399.5</c:v>
                </c:pt>
                <c:pt idx="8">
                  <c:v>1433.2</c:v>
                </c:pt>
                <c:pt idx="9">
                  <c:v>1580.5</c:v>
                </c:pt>
                <c:pt idx="10">
                  <c:v>1705.8</c:v>
                </c:pt>
                <c:pt idx="11">
                  <c:v>1647.8</c:v>
                </c:pt>
                <c:pt idx="12">
                  <c:v>1568.9</c:v>
                </c:pt>
                <c:pt idx="13">
                  <c:v>1589</c:v>
                </c:pt>
                <c:pt idx="14">
                  <c:v>1635.7</c:v>
                </c:pt>
                <c:pt idx="15">
                  <c:v>1605.1</c:v>
                </c:pt>
                <c:pt idx="16">
                  <c:v>1565.5</c:v>
                </c:pt>
                <c:pt idx="17">
                  <c:v>1674.9</c:v>
                </c:pt>
                <c:pt idx="18">
                  <c:v>1650.2</c:v>
                </c:pt>
                <c:pt idx="19">
                  <c:v>1735.3</c:v>
                </c:pt>
                <c:pt idx="20">
                  <c:v>1781.3</c:v>
                </c:pt>
                <c:pt idx="21">
                  <c:v>1783.7</c:v>
                </c:pt>
                <c:pt idx="22">
                  <c:v>1717</c:v>
                </c:pt>
                <c:pt idx="23">
                  <c:v>1851.5</c:v>
                </c:pt>
                <c:pt idx="24">
                  <c:v>1944.8</c:v>
                </c:pt>
                <c:pt idx="25">
                  <c:v>1825.9</c:v>
                </c:pt>
                <c:pt idx="26">
                  <c:v>1744.5</c:v>
                </c:pt>
                <c:pt idx="27">
                  <c:v>1742.7</c:v>
                </c:pt>
                <c:pt idx="28">
                  <c:v>1825.9</c:v>
                </c:pt>
                <c:pt idx="29">
                  <c:v>1813.3</c:v>
                </c:pt>
                <c:pt idx="30">
                  <c:v>1722.3</c:v>
                </c:pt>
                <c:pt idx="31">
                  <c:v>1654.4</c:v>
                </c:pt>
                <c:pt idx="32">
                  <c:v>1613.5</c:v>
                </c:pt>
                <c:pt idx="33">
                  <c:v>1887.9</c:v>
                </c:pt>
                <c:pt idx="34">
                  <c:v>1758.8</c:v>
                </c:pt>
                <c:pt idx="35">
                  <c:v>1662.1</c:v>
                </c:pt>
                <c:pt idx="36">
                  <c:v>1738.1</c:v>
                </c:pt>
                <c:pt idx="37">
                  <c:v>1827.5</c:v>
                </c:pt>
                <c:pt idx="38">
                  <c:v>1889.4</c:v>
                </c:pt>
                <c:pt idx="39">
                  <c:v>1732.4</c:v>
                </c:pt>
                <c:pt idx="40">
                  <c:v>1733.8</c:v>
                </c:pt>
                <c:pt idx="41">
                  <c:v>1761.4</c:v>
                </c:pt>
                <c:pt idx="42">
                  <c:v>1721.3</c:v>
                </c:pt>
                <c:pt idx="43">
                  <c:v>1766.8</c:v>
                </c:pt>
                <c:pt idx="44">
                  <c:v>1834.6</c:v>
                </c:pt>
                <c:pt idx="45">
                  <c:v>1861.5</c:v>
                </c:pt>
                <c:pt idx="46">
                  <c:v>1806.1</c:v>
                </c:pt>
                <c:pt idx="47">
                  <c:v>1782.3</c:v>
                </c:pt>
                <c:pt idx="48">
                  <c:v>2231.3000000000002</c:v>
                </c:pt>
                <c:pt idx="49">
                  <c:v>2269.3000000000002</c:v>
                </c:pt>
                <c:pt idx="50">
                  <c:v>2191</c:v>
                </c:pt>
                <c:pt idx="51">
                  <c:v>2186.1</c:v>
                </c:pt>
                <c:pt idx="52">
                  <c:v>2237.3000000000002</c:v>
                </c:pt>
                <c:pt idx="53">
                  <c:v>2164.6999999999998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4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321000</c:v>
                </c:pt>
                <c:pt idx="12">
                  <c:v>334168.80834370578</c:v>
                </c:pt>
                <c:pt idx="13" formatCode="General">
                  <c:v>339792.43014216196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7-439C-98EC-BB606EA41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7-439C-98EC-BB606EA41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Taul1!$A$4:$A$36</c:f>
              <c:strCache>
                <c:ptCount val="3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</c:strCache>
            </c:strRef>
          </c:cat>
          <c:val>
            <c:numRef>
              <c:f>Taul1!$B$4:$B$36</c:f>
              <c:numCache>
                <c:formatCode>General</c:formatCode>
                <c:ptCount val="33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Taul1!$A$4:$A$36</c:f>
              <c:strCache>
                <c:ptCount val="3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</c:strCache>
            </c:strRef>
          </c:cat>
          <c:val>
            <c:numRef>
              <c:f>Taul1!$C$4:$C$36</c:f>
              <c:numCache>
                <c:formatCode>#,##0</c:formatCode>
                <c:ptCount val="33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-5.5491854854479878E-17"/>
                  <c:y val="1.79291822711728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Poland</c:v>
                </c:pt>
                <c:pt idx="4">
                  <c:v>Germany</c:v>
                </c:pt>
                <c:pt idx="5">
                  <c:v>Mexico</c:v>
                </c:pt>
                <c:pt idx="6">
                  <c:v>Sweden</c:v>
                </c:pt>
                <c:pt idx="7">
                  <c:v>France</c:v>
                </c:pt>
                <c:pt idx="8">
                  <c:v>Brazil</c:v>
                </c:pt>
                <c:pt idx="9">
                  <c:v>UK</c:v>
                </c:pt>
                <c:pt idx="10">
                  <c:v>Norway</c:v>
                </c:pt>
                <c:pt idx="11">
                  <c:v>Italy</c:v>
                </c:pt>
                <c:pt idx="12">
                  <c:v>Canada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47671</c:v>
                </c:pt>
                <c:pt idx="1">
                  <c:v>33233</c:v>
                </c:pt>
                <c:pt idx="2">
                  <c:v>26404</c:v>
                </c:pt>
                <c:pt idx="3">
                  <c:v>20698</c:v>
                </c:pt>
                <c:pt idx="4">
                  <c:v>18571</c:v>
                </c:pt>
                <c:pt idx="5">
                  <c:v>16013</c:v>
                </c:pt>
                <c:pt idx="6">
                  <c:v>14651</c:v>
                </c:pt>
                <c:pt idx="7">
                  <c:v>9881</c:v>
                </c:pt>
                <c:pt idx="8">
                  <c:v>8295</c:v>
                </c:pt>
                <c:pt idx="9">
                  <c:v>8002</c:v>
                </c:pt>
                <c:pt idx="10">
                  <c:v>6734</c:v>
                </c:pt>
                <c:pt idx="11">
                  <c:v>5815</c:v>
                </c:pt>
                <c:pt idx="12">
                  <c:v>5223</c:v>
                </c:pt>
                <c:pt idx="13">
                  <c:v>88004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Taul1!$A$10:$A$67</c:f>
              <c:strCache>
                <c:ptCount val="55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  <c:pt idx="51">
                  <c:v>22(7)</c:v>
                </c:pt>
                <c:pt idx="52">
                  <c:v>22(10)</c:v>
                </c:pt>
                <c:pt idx="53">
                  <c:v>23(1)</c:v>
                </c:pt>
                <c:pt idx="54">
                  <c:v>23(4)</c:v>
                </c:pt>
              </c:strCache>
            </c:strRef>
          </c:cat>
          <c:val>
            <c:numRef>
              <c:f>Taul1!$B$10:$B$67</c:f>
              <c:numCache>
                <c:formatCode>General</c:formatCode>
                <c:ptCount val="58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-43.86</c:v>
                </c:pt>
                <c:pt idx="44">
                  <c:v>-15.28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6.57</c:v>
                </c:pt>
                <c:pt idx="51">
                  <c:v>3.12</c:v>
                </c:pt>
                <c:pt idx="52">
                  <c:v>-7.26</c:v>
                </c:pt>
                <c:pt idx="53">
                  <c:v>-11.7</c:v>
                </c:pt>
                <c:pt idx="54">
                  <c:v>-13.2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64722700081323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6704.03</c:v>
                </c:pt>
                <c:pt idx="2">
                  <c:v>6953.96</c:v>
                </c:pt>
                <c:pt idx="3">
                  <c:v>6809.86</c:v>
                </c:pt>
                <c:pt idx="4">
                  <c:v>8904.33</c:v>
                </c:pt>
                <c:pt idx="5">
                  <c:v>8177.89</c:v>
                </c:pt>
                <c:pt idx="6">
                  <c:v>8518.99</c:v>
                </c:pt>
                <c:pt idx="7">
                  <c:v>7464.1</c:v>
                </c:pt>
                <c:pt idx="8">
                  <c:v>9186.94</c:v>
                </c:pt>
                <c:pt idx="9">
                  <c:v>7997.67</c:v>
                </c:pt>
                <c:pt idx="10">
                  <c:v>8316.31</c:v>
                </c:pt>
                <c:pt idx="11">
                  <c:v>7387.05</c:v>
                </c:pt>
                <c:pt idx="12">
                  <c:v>8639.39</c:v>
                </c:pt>
                <c:pt idx="13">
                  <c:v>6823.91</c:v>
                </c:pt>
                <c:pt idx="14">
                  <c:v>7285.63</c:v>
                </c:pt>
                <c:pt idx="15">
                  <c:v>6611.53</c:v>
                </c:pt>
                <c:pt idx="16">
                  <c:v>7376.68</c:v>
                </c:pt>
                <c:pt idx="17">
                  <c:v>7385.96</c:v>
                </c:pt>
                <c:pt idx="18">
                  <c:v>7650.26</c:v>
                </c:pt>
                <c:pt idx="19">
                  <c:v>8999.4699999999993</c:v>
                </c:pt>
                <c:pt idx="20">
                  <c:v>7767.09</c:v>
                </c:pt>
                <c:pt idx="21">
                  <c:v>6713.26</c:v>
                </c:pt>
                <c:pt idx="22">
                  <c:v>8694.56</c:v>
                </c:pt>
                <c:pt idx="23">
                  <c:v>7045.33</c:v>
                </c:pt>
                <c:pt idx="24">
                  <c:v>7944.69</c:v>
                </c:pt>
                <c:pt idx="25">
                  <c:v>6794.31</c:v>
                </c:pt>
                <c:pt idx="26">
                  <c:v>6470.15</c:v>
                </c:pt>
                <c:pt idx="27">
                  <c:v>6438.53</c:v>
                </c:pt>
                <c:pt idx="28">
                  <c:v>7967.42</c:v>
                </c:pt>
                <c:pt idx="29">
                  <c:v>7599.86</c:v>
                </c:pt>
                <c:pt idx="30">
                  <c:v>9591.25</c:v>
                </c:pt>
                <c:pt idx="31">
                  <c:v>7249.27</c:v>
                </c:pt>
                <c:pt idx="32">
                  <c:v>11211.18</c:v>
                </c:pt>
                <c:pt idx="33">
                  <c:v>9045.65</c:v>
                </c:pt>
                <c:pt idx="34">
                  <c:v>8792.77</c:v>
                </c:pt>
                <c:pt idx="35">
                  <c:v>8852.2900000000009</c:v>
                </c:pt>
                <c:pt idx="36">
                  <c:v>10073.200000000001</c:v>
                </c:pt>
                <c:pt idx="37">
                  <c:v>10072.43</c:v>
                </c:pt>
                <c:pt idx="38">
                  <c:v>9637.07</c:v>
                </c:pt>
                <c:pt idx="39">
                  <c:v>9954.32</c:v>
                </c:pt>
                <c:pt idx="40">
                  <c:v>11383.42</c:v>
                </c:pt>
                <c:pt idx="41">
                  <c:v>8926.01</c:v>
                </c:pt>
                <c:pt idx="42">
                  <c:v>8237.94</c:v>
                </c:pt>
                <c:pt idx="43">
                  <c:v>8740.6299999999992</c:v>
                </c:pt>
                <c:pt idx="44">
                  <c:v>13162</c:v>
                </c:pt>
                <c:pt idx="45">
                  <c:v>9373.3700000000008</c:v>
                </c:pt>
                <c:pt idx="46">
                  <c:v>10016.49</c:v>
                </c:pt>
                <c:pt idx="47">
                  <c:v>9828.94</c:v>
                </c:pt>
                <c:pt idx="48">
                  <c:v>13692.38</c:v>
                </c:pt>
                <c:pt idx="49">
                  <c:v>10213</c:v>
                </c:pt>
                <c:pt idx="50">
                  <c:v>11050.73</c:v>
                </c:pt>
                <c:pt idx="51">
                  <c:v>11439.34</c:v>
                </c:pt>
                <c:pt idx="52">
                  <c:v>13139.25</c:v>
                </c:pt>
                <c:pt idx="53">
                  <c:v>11455.92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5061.58</c:v>
                </c:pt>
                <c:pt idx="2">
                  <c:v>5454.9</c:v>
                </c:pt>
                <c:pt idx="3">
                  <c:v>5358.63</c:v>
                </c:pt>
                <c:pt idx="4">
                  <c:v>6692.15</c:v>
                </c:pt>
                <c:pt idx="5">
                  <c:v>5797.42</c:v>
                </c:pt>
                <c:pt idx="6">
                  <c:v>6561.26</c:v>
                </c:pt>
                <c:pt idx="7">
                  <c:v>5662.34</c:v>
                </c:pt>
                <c:pt idx="8">
                  <c:v>7018.08</c:v>
                </c:pt>
                <c:pt idx="9">
                  <c:v>6001.77</c:v>
                </c:pt>
                <c:pt idx="10">
                  <c:v>6424.8</c:v>
                </c:pt>
                <c:pt idx="11">
                  <c:v>5908.58</c:v>
                </c:pt>
                <c:pt idx="12">
                  <c:v>6920.22</c:v>
                </c:pt>
                <c:pt idx="13">
                  <c:v>5101.04</c:v>
                </c:pt>
                <c:pt idx="14">
                  <c:v>5442.33</c:v>
                </c:pt>
                <c:pt idx="15">
                  <c:v>5149.9799999999996</c:v>
                </c:pt>
                <c:pt idx="16">
                  <c:v>5750.1</c:v>
                </c:pt>
                <c:pt idx="17">
                  <c:v>5365.56</c:v>
                </c:pt>
                <c:pt idx="18">
                  <c:v>5554.14</c:v>
                </c:pt>
                <c:pt idx="19">
                  <c:v>6499.94</c:v>
                </c:pt>
                <c:pt idx="20">
                  <c:v>5818.92</c:v>
                </c:pt>
                <c:pt idx="21">
                  <c:v>4750.26</c:v>
                </c:pt>
                <c:pt idx="22">
                  <c:v>6335.18</c:v>
                </c:pt>
                <c:pt idx="23">
                  <c:v>5417.13</c:v>
                </c:pt>
                <c:pt idx="24">
                  <c:v>5669.69</c:v>
                </c:pt>
                <c:pt idx="25">
                  <c:v>4724.0200000000004</c:v>
                </c:pt>
                <c:pt idx="26">
                  <c:v>4534.59</c:v>
                </c:pt>
                <c:pt idx="27">
                  <c:v>4604.1400000000003</c:v>
                </c:pt>
                <c:pt idx="28">
                  <c:v>5558.34</c:v>
                </c:pt>
                <c:pt idx="29">
                  <c:v>5594.85</c:v>
                </c:pt>
                <c:pt idx="30">
                  <c:v>7446.86</c:v>
                </c:pt>
                <c:pt idx="31">
                  <c:v>5171.5200000000004</c:v>
                </c:pt>
                <c:pt idx="32">
                  <c:v>8245.4500000000007</c:v>
                </c:pt>
                <c:pt idx="33">
                  <c:v>5964.39</c:v>
                </c:pt>
                <c:pt idx="34">
                  <c:v>6325.76</c:v>
                </c:pt>
                <c:pt idx="35">
                  <c:v>6598.75</c:v>
                </c:pt>
                <c:pt idx="36">
                  <c:v>7277.68</c:v>
                </c:pt>
                <c:pt idx="37">
                  <c:v>7163.46</c:v>
                </c:pt>
                <c:pt idx="38">
                  <c:v>6666.96</c:v>
                </c:pt>
                <c:pt idx="39">
                  <c:v>7164.25</c:v>
                </c:pt>
                <c:pt idx="40">
                  <c:v>8739.93</c:v>
                </c:pt>
                <c:pt idx="41">
                  <c:v>6309.83</c:v>
                </c:pt>
                <c:pt idx="42">
                  <c:v>5762.49</c:v>
                </c:pt>
                <c:pt idx="43">
                  <c:v>6438.4</c:v>
                </c:pt>
                <c:pt idx="44">
                  <c:v>9627.86</c:v>
                </c:pt>
                <c:pt idx="45">
                  <c:v>6732.36</c:v>
                </c:pt>
                <c:pt idx="46">
                  <c:v>7769.56</c:v>
                </c:pt>
                <c:pt idx="47">
                  <c:v>7872.48</c:v>
                </c:pt>
                <c:pt idx="48">
                  <c:v>10865.79</c:v>
                </c:pt>
                <c:pt idx="49">
                  <c:v>7860.74</c:v>
                </c:pt>
                <c:pt idx="50">
                  <c:v>8191.74</c:v>
                </c:pt>
                <c:pt idx="51">
                  <c:v>9373.9699999999993</c:v>
                </c:pt>
                <c:pt idx="52">
                  <c:v>10537.34</c:v>
                </c:pt>
                <c:pt idx="53">
                  <c:v>8918.58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1605.72</c:v>
                </c:pt>
                <c:pt idx="2">
                  <c:v>1461.08</c:v>
                </c:pt>
                <c:pt idx="3">
                  <c:v>1410.61</c:v>
                </c:pt>
                <c:pt idx="4">
                  <c:v>2145.5300000000002</c:v>
                </c:pt>
                <c:pt idx="5">
                  <c:v>2306.9299999999998</c:v>
                </c:pt>
                <c:pt idx="6">
                  <c:v>1897.6</c:v>
                </c:pt>
                <c:pt idx="7">
                  <c:v>1732.82</c:v>
                </c:pt>
                <c:pt idx="8">
                  <c:v>2084.7399999999998</c:v>
                </c:pt>
                <c:pt idx="9">
                  <c:v>1909.08</c:v>
                </c:pt>
                <c:pt idx="10">
                  <c:v>1807.38</c:v>
                </c:pt>
                <c:pt idx="11">
                  <c:v>1418.64</c:v>
                </c:pt>
                <c:pt idx="12">
                  <c:v>1649.48</c:v>
                </c:pt>
                <c:pt idx="13">
                  <c:v>1643.76</c:v>
                </c:pt>
                <c:pt idx="14">
                  <c:v>1774.02</c:v>
                </c:pt>
                <c:pt idx="15">
                  <c:v>1394.9</c:v>
                </c:pt>
                <c:pt idx="16">
                  <c:v>1543.73</c:v>
                </c:pt>
                <c:pt idx="17">
                  <c:v>1934.02</c:v>
                </c:pt>
                <c:pt idx="18">
                  <c:v>2016.63</c:v>
                </c:pt>
                <c:pt idx="19">
                  <c:v>2437.9299999999998</c:v>
                </c:pt>
                <c:pt idx="20">
                  <c:v>1844.89</c:v>
                </c:pt>
                <c:pt idx="21">
                  <c:v>1870.86</c:v>
                </c:pt>
                <c:pt idx="22">
                  <c:v>2259.77</c:v>
                </c:pt>
                <c:pt idx="23">
                  <c:v>1553.66</c:v>
                </c:pt>
                <c:pt idx="24">
                  <c:v>2185.2800000000002</c:v>
                </c:pt>
                <c:pt idx="25">
                  <c:v>1970.07</c:v>
                </c:pt>
                <c:pt idx="26">
                  <c:v>1834.92</c:v>
                </c:pt>
                <c:pt idx="27">
                  <c:v>1748.97</c:v>
                </c:pt>
                <c:pt idx="28">
                  <c:v>2306.27</c:v>
                </c:pt>
                <c:pt idx="29">
                  <c:v>1892.75</c:v>
                </c:pt>
                <c:pt idx="30">
                  <c:v>2031.28</c:v>
                </c:pt>
                <c:pt idx="31">
                  <c:v>1985.07</c:v>
                </c:pt>
                <c:pt idx="32">
                  <c:v>2833.74</c:v>
                </c:pt>
                <c:pt idx="33">
                  <c:v>2897.19</c:v>
                </c:pt>
                <c:pt idx="34">
                  <c:v>2300.73</c:v>
                </c:pt>
                <c:pt idx="35">
                  <c:v>2120.7399999999998</c:v>
                </c:pt>
                <c:pt idx="36">
                  <c:v>2619.56</c:v>
                </c:pt>
                <c:pt idx="37">
                  <c:v>2734.96</c:v>
                </c:pt>
                <c:pt idx="38">
                  <c:v>2815.97</c:v>
                </c:pt>
                <c:pt idx="39">
                  <c:v>2661.24</c:v>
                </c:pt>
                <c:pt idx="40">
                  <c:v>2467.1999999999998</c:v>
                </c:pt>
                <c:pt idx="41">
                  <c:v>2431.21</c:v>
                </c:pt>
                <c:pt idx="42">
                  <c:v>2296.17</c:v>
                </c:pt>
                <c:pt idx="43">
                  <c:v>2155.02</c:v>
                </c:pt>
                <c:pt idx="44">
                  <c:v>3342.55</c:v>
                </c:pt>
                <c:pt idx="45">
                  <c:v>2446.44</c:v>
                </c:pt>
                <c:pt idx="46">
                  <c:v>2035.79</c:v>
                </c:pt>
                <c:pt idx="47">
                  <c:v>1750.91</c:v>
                </c:pt>
                <c:pt idx="48">
                  <c:v>2596.37</c:v>
                </c:pt>
                <c:pt idx="49">
                  <c:v>2088.56</c:v>
                </c:pt>
                <c:pt idx="50">
                  <c:v>2614.0300000000002</c:v>
                </c:pt>
                <c:pt idx="51">
                  <c:v>1855.57</c:v>
                </c:pt>
                <c:pt idx="52">
                  <c:v>2382.9499999999998</c:v>
                </c:pt>
                <c:pt idx="53">
                  <c:v>2311.98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896392589206096"/>
          <c:y val="0.20174104221533223"/>
          <c:w val="0.1210360741079390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3269.5</c:v>
                </c:pt>
                <c:pt idx="1">
                  <c:v>3381.8</c:v>
                </c:pt>
                <c:pt idx="2">
                  <c:v>3126.4</c:v>
                </c:pt>
                <c:pt idx="3">
                  <c:v>3114.9</c:v>
                </c:pt>
                <c:pt idx="4">
                  <c:v>3505.5</c:v>
                </c:pt>
                <c:pt idx="5">
                  <c:v>4181</c:v>
                </c:pt>
                <c:pt idx="6">
                  <c:v>4247</c:v>
                </c:pt>
                <c:pt idx="7">
                  <c:v>4277.7</c:v>
                </c:pt>
                <c:pt idx="8">
                  <c:v>4246.2</c:v>
                </c:pt>
                <c:pt idx="9">
                  <c:v>4181</c:v>
                </c:pt>
                <c:pt idx="10">
                  <c:v>4605.3</c:v>
                </c:pt>
                <c:pt idx="11">
                  <c:v>4004.5</c:v>
                </c:pt>
                <c:pt idx="12">
                  <c:v>4007.5</c:v>
                </c:pt>
                <c:pt idx="13">
                  <c:v>3826.8</c:v>
                </c:pt>
                <c:pt idx="14">
                  <c:v>3899.1</c:v>
                </c:pt>
                <c:pt idx="15">
                  <c:v>3807.3</c:v>
                </c:pt>
                <c:pt idx="16">
                  <c:v>3573.6</c:v>
                </c:pt>
                <c:pt idx="17">
                  <c:v>3992.7</c:v>
                </c:pt>
                <c:pt idx="18">
                  <c:v>4105.8</c:v>
                </c:pt>
                <c:pt idx="19">
                  <c:v>4674.3</c:v>
                </c:pt>
                <c:pt idx="20">
                  <c:v>4790.8</c:v>
                </c:pt>
                <c:pt idx="21">
                  <c:v>5095</c:v>
                </c:pt>
                <c:pt idx="22">
                  <c:v>5072.1000000000004</c:v>
                </c:pt>
                <c:pt idx="23">
                  <c:v>4927</c:v>
                </c:pt>
                <c:pt idx="24">
                  <c:v>5331</c:v>
                </c:pt>
                <c:pt idx="25">
                  <c:v>5256</c:v>
                </c:pt>
                <c:pt idx="26">
                  <c:v>5071.6000000000004</c:v>
                </c:pt>
                <c:pt idx="27">
                  <c:v>4916.2</c:v>
                </c:pt>
                <c:pt idx="28">
                  <c:v>4958.1000000000004</c:v>
                </c:pt>
                <c:pt idx="29">
                  <c:v>4956.1000000000004</c:v>
                </c:pt>
                <c:pt idx="30">
                  <c:v>5071.5</c:v>
                </c:pt>
                <c:pt idx="31">
                  <c:v>4894.8</c:v>
                </c:pt>
                <c:pt idx="32">
                  <c:v>5172.6000000000004</c:v>
                </c:pt>
                <c:pt idx="33">
                  <c:v>5757.6</c:v>
                </c:pt>
                <c:pt idx="34">
                  <c:v>5461.3</c:v>
                </c:pt>
                <c:pt idx="35">
                  <c:v>5440.2</c:v>
                </c:pt>
                <c:pt idx="36">
                  <c:v>5624.7</c:v>
                </c:pt>
                <c:pt idx="37">
                  <c:v>5885.3</c:v>
                </c:pt>
                <c:pt idx="38">
                  <c:v>6006.6</c:v>
                </c:pt>
                <c:pt idx="39">
                  <c:v>6264.6</c:v>
                </c:pt>
                <c:pt idx="40">
                  <c:v>6235.1</c:v>
                </c:pt>
                <c:pt idx="41">
                  <c:v>6286.9</c:v>
                </c:pt>
                <c:pt idx="42">
                  <c:v>6191.6</c:v>
                </c:pt>
                <c:pt idx="43">
                  <c:v>6075.9</c:v>
                </c:pt>
                <c:pt idx="44">
                  <c:v>6809.5</c:v>
                </c:pt>
                <c:pt idx="45">
                  <c:v>7627.4</c:v>
                </c:pt>
                <c:pt idx="46">
                  <c:v>7774.2</c:v>
                </c:pt>
                <c:pt idx="47">
                  <c:v>7698</c:v>
                </c:pt>
                <c:pt idx="48">
                  <c:v>8106.9</c:v>
                </c:pt>
                <c:pt idx="49">
                  <c:v>8105.6</c:v>
                </c:pt>
                <c:pt idx="50">
                  <c:v>8493.7000000000007</c:v>
                </c:pt>
                <c:pt idx="51">
                  <c:v>8373</c:v>
                </c:pt>
                <c:pt idx="52">
                  <c:v>8430.2999999999993</c:v>
                </c:pt>
                <c:pt idx="53">
                  <c:v>8248.7000000000007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12594.7</c:v>
                </c:pt>
                <c:pt idx="1">
                  <c:v>11756.4</c:v>
                </c:pt>
                <c:pt idx="2">
                  <c:v>11815.8</c:v>
                </c:pt>
                <c:pt idx="3">
                  <c:v>11685.7</c:v>
                </c:pt>
                <c:pt idx="4">
                  <c:v>11699.9</c:v>
                </c:pt>
                <c:pt idx="5">
                  <c:v>10580.2</c:v>
                </c:pt>
                <c:pt idx="6">
                  <c:v>11216.9</c:v>
                </c:pt>
                <c:pt idx="7">
                  <c:v>11636.6</c:v>
                </c:pt>
                <c:pt idx="8">
                  <c:v>12483.4</c:v>
                </c:pt>
                <c:pt idx="9">
                  <c:v>11753.4</c:v>
                </c:pt>
                <c:pt idx="10">
                  <c:v>12004.7</c:v>
                </c:pt>
                <c:pt idx="11">
                  <c:v>11404.8</c:v>
                </c:pt>
                <c:pt idx="12">
                  <c:v>12002.7</c:v>
                </c:pt>
                <c:pt idx="13">
                  <c:v>11019.8</c:v>
                </c:pt>
                <c:pt idx="14">
                  <c:v>11132.3</c:v>
                </c:pt>
                <c:pt idx="15">
                  <c:v>10824.3</c:v>
                </c:pt>
                <c:pt idx="16">
                  <c:v>10666.1</c:v>
                </c:pt>
                <c:pt idx="17">
                  <c:v>10474.6</c:v>
                </c:pt>
                <c:pt idx="18">
                  <c:v>10553.4</c:v>
                </c:pt>
                <c:pt idx="19">
                  <c:v>11699.3</c:v>
                </c:pt>
                <c:pt idx="20">
                  <c:v>11789</c:v>
                </c:pt>
                <c:pt idx="21">
                  <c:v>11378.8</c:v>
                </c:pt>
                <c:pt idx="22">
                  <c:v>12412.2</c:v>
                </c:pt>
                <c:pt idx="23">
                  <c:v>13258.3</c:v>
                </c:pt>
                <c:pt idx="24">
                  <c:v>14154.1</c:v>
                </c:pt>
                <c:pt idx="25">
                  <c:v>13887.3</c:v>
                </c:pt>
                <c:pt idx="26">
                  <c:v>12975.8</c:v>
                </c:pt>
                <c:pt idx="27">
                  <c:v>13458.9</c:v>
                </c:pt>
                <c:pt idx="28">
                  <c:v>13717.2</c:v>
                </c:pt>
                <c:pt idx="29">
                  <c:v>14353.6</c:v>
                </c:pt>
                <c:pt idx="30">
                  <c:v>16282.9</c:v>
                </c:pt>
                <c:pt idx="31">
                  <c:v>16224.3</c:v>
                </c:pt>
                <c:pt idx="32">
                  <c:v>18396.099999999999</c:v>
                </c:pt>
                <c:pt idx="33">
                  <c:v>18701.599999999999</c:v>
                </c:pt>
                <c:pt idx="34">
                  <c:v>18409.099999999999</c:v>
                </c:pt>
                <c:pt idx="35">
                  <c:v>19843</c:v>
                </c:pt>
                <c:pt idx="36">
                  <c:v>20637.3</c:v>
                </c:pt>
                <c:pt idx="37">
                  <c:v>21589.7</c:v>
                </c:pt>
                <c:pt idx="38">
                  <c:v>21545</c:v>
                </c:pt>
                <c:pt idx="39">
                  <c:v>21556</c:v>
                </c:pt>
                <c:pt idx="40">
                  <c:v>21941.3</c:v>
                </c:pt>
                <c:pt idx="41">
                  <c:v>20543.7</c:v>
                </c:pt>
                <c:pt idx="42">
                  <c:v>20597</c:v>
                </c:pt>
                <c:pt idx="43">
                  <c:v>20360.400000000001</c:v>
                </c:pt>
                <c:pt idx="44">
                  <c:v>22021.7</c:v>
                </c:pt>
                <c:pt idx="45">
                  <c:v>20270</c:v>
                </c:pt>
                <c:pt idx="46">
                  <c:v>21451.7</c:v>
                </c:pt>
                <c:pt idx="47">
                  <c:v>23421.9</c:v>
                </c:pt>
                <c:pt idx="48">
                  <c:v>25460.6</c:v>
                </c:pt>
                <c:pt idx="49">
                  <c:v>23116.9</c:v>
                </c:pt>
                <c:pt idx="50">
                  <c:v>23868.3</c:v>
                </c:pt>
                <c:pt idx="51">
                  <c:v>25771.9</c:v>
                </c:pt>
                <c:pt idx="52">
                  <c:v>25910.3</c:v>
                </c:pt>
                <c:pt idx="53">
                  <c:v>24995.1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9494666454929963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4175.87</c:v>
                </c:pt>
                <c:pt idx="2">
                  <c:v>3995.71</c:v>
                </c:pt>
                <c:pt idx="3">
                  <c:v>4090.12</c:v>
                </c:pt>
                <c:pt idx="4">
                  <c:v>5196.43</c:v>
                </c:pt>
                <c:pt idx="5">
                  <c:v>4164.26</c:v>
                </c:pt>
                <c:pt idx="6">
                  <c:v>3780.08</c:v>
                </c:pt>
                <c:pt idx="7">
                  <c:v>3851.89</c:v>
                </c:pt>
                <c:pt idx="8">
                  <c:v>4922.37</c:v>
                </c:pt>
                <c:pt idx="9">
                  <c:v>3830.53</c:v>
                </c:pt>
                <c:pt idx="10">
                  <c:v>4319.7</c:v>
                </c:pt>
                <c:pt idx="11">
                  <c:v>3853.74</c:v>
                </c:pt>
                <c:pt idx="12">
                  <c:v>4299.29</c:v>
                </c:pt>
                <c:pt idx="13">
                  <c:v>3040</c:v>
                </c:pt>
                <c:pt idx="14">
                  <c:v>3301.04</c:v>
                </c:pt>
                <c:pt idx="15">
                  <c:v>2976.79</c:v>
                </c:pt>
                <c:pt idx="16">
                  <c:v>3628.19</c:v>
                </c:pt>
                <c:pt idx="17">
                  <c:v>2890.45</c:v>
                </c:pt>
                <c:pt idx="18">
                  <c:v>2941.77</c:v>
                </c:pt>
                <c:pt idx="19">
                  <c:v>3571.89</c:v>
                </c:pt>
                <c:pt idx="20">
                  <c:v>3243.14</c:v>
                </c:pt>
                <c:pt idx="21">
                  <c:v>2642.49</c:v>
                </c:pt>
                <c:pt idx="22">
                  <c:v>2590.35</c:v>
                </c:pt>
                <c:pt idx="23">
                  <c:v>2316.34</c:v>
                </c:pt>
                <c:pt idx="24">
                  <c:v>3370.9</c:v>
                </c:pt>
                <c:pt idx="25">
                  <c:v>2710.61</c:v>
                </c:pt>
                <c:pt idx="26">
                  <c:v>2652.52</c:v>
                </c:pt>
                <c:pt idx="27">
                  <c:v>2769.37</c:v>
                </c:pt>
                <c:pt idx="28">
                  <c:v>3098.11</c:v>
                </c:pt>
                <c:pt idx="29">
                  <c:v>2855.44</c:v>
                </c:pt>
                <c:pt idx="30">
                  <c:v>3099.13</c:v>
                </c:pt>
                <c:pt idx="31">
                  <c:v>2942.98</c:v>
                </c:pt>
                <c:pt idx="32">
                  <c:v>3331.94</c:v>
                </c:pt>
                <c:pt idx="33">
                  <c:v>3238.83</c:v>
                </c:pt>
                <c:pt idx="34">
                  <c:v>3201.49</c:v>
                </c:pt>
                <c:pt idx="35">
                  <c:v>3301.3</c:v>
                </c:pt>
                <c:pt idx="36">
                  <c:v>3668.46</c:v>
                </c:pt>
                <c:pt idx="37">
                  <c:v>3696.97</c:v>
                </c:pt>
                <c:pt idx="38">
                  <c:v>3766.84</c:v>
                </c:pt>
                <c:pt idx="39">
                  <c:v>4477.3599999999997</c:v>
                </c:pt>
                <c:pt idx="40">
                  <c:v>4886.29</c:v>
                </c:pt>
                <c:pt idx="41">
                  <c:v>3625.37</c:v>
                </c:pt>
                <c:pt idx="42">
                  <c:v>4154.34</c:v>
                </c:pt>
                <c:pt idx="43">
                  <c:v>4273.4799999999996</c:v>
                </c:pt>
                <c:pt idx="44">
                  <c:v>6576.3</c:v>
                </c:pt>
                <c:pt idx="45">
                  <c:v>3788.86</c:v>
                </c:pt>
                <c:pt idx="46">
                  <c:v>4201.55</c:v>
                </c:pt>
                <c:pt idx="47">
                  <c:v>4333.9799999999996</c:v>
                </c:pt>
                <c:pt idx="48">
                  <c:v>6406.06</c:v>
                </c:pt>
                <c:pt idx="49">
                  <c:v>4111.72</c:v>
                </c:pt>
                <c:pt idx="50">
                  <c:v>5023.87</c:v>
                </c:pt>
                <c:pt idx="51">
                  <c:v>5551.03</c:v>
                </c:pt>
                <c:pt idx="52">
                  <c:v>6789.96</c:v>
                </c:pt>
                <c:pt idx="53">
                  <c:v>5689.95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3417.88</c:v>
                </c:pt>
                <c:pt idx="2">
                  <c:v>3441.46</c:v>
                </c:pt>
                <c:pt idx="3">
                  <c:v>3392.94</c:v>
                </c:pt>
                <c:pt idx="4">
                  <c:v>4369.09</c:v>
                </c:pt>
                <c:pt idx="5">
                  <c:v>3337.98</c:v>
                </c:pt>
                <c:pt idx="6">
                  <c:v>3232.84</c:v>
                </c:pt>
                <c:pt idx="7">
                  <c:v>3120.01</c:v>
                </c:pt>
                <c:pt idx="8">
                  <c:v>4090.96</c:v>
                </c:pt>
                <c:pt idx="9">
                  <c:v>3244.13</c:v>
                </c:pt>
                <c:pt idx="10">
                  <c:v>3791.41</c:v>
                </c:pt>
                <c:pt idx="11">
                  <c:v>3497.2</c:v>
                </c:pt>
                <c:pt idx="12">
                  <c:v>3842.02</c:v>
                </c:pt>
                <c:pt idx="13">
                  <c:v>2650.23</c:v>
                </c:pt>
                <c:pt idx="14">
                  <c:v>2939.37</c:v>
                </c:pt>
                <c:pt idx="15">
                  <c:v>2666.01</c:v>
                </c:pt>
                <c:pt idx="16">
                  <c:v>3339.97</c:v>
                </c:pt>
                <c:pt idx="17">
                  <c:v>2517</c:v>
                </c:pt>
                <c:pt idx="18">
                  <c:v>2555.5100000000002</c:v>
                </c:pt>
                <c:pt idx="19">
                  <c:v>3188.77</c:v>
                </c:pt>
                <c:pt idx="20">
                  <c:v>2872.12</c:v>
                </c:pt>
                <c:pt idx="21">
                  <c:v>2174.4899999999998</c:v>
                </c:pt>
                <c:pt idx="22">
                  <c:v>2169.0500000000002</c:v>
                </c:pt>
                <c:pt idx="23">
                  <c:v>1966.24</c:v>
                </c:pt>
                <c:pt idx="24">
                  <c:v>2782.04</c:v>
                </c:pt>
                <c:pt idx="25">
                  <c:v>2257.0700000000002</c:v>
                </c:pt>
                <c:pt idx="26">
                  <c:v>2216.44</c:v>
                </c:pt>
                <c:pt idx="27">
                  <c:v>2260.5500000000002</c:v>
                </c:pt>
                <c:pt idx="28">
                  <c:v>2632.18</c:v>
                </c:pt>
                <c:pt idx="29">
                  <c:v>2371.86</c:v>
                </c:pt>
                <c:pt idx="30">
                  <c:v>2473.61</c:v>
                </c:pt>
                <c:pt idx="31">
                  <c:v>2192.36</c:v>
                </c:pt>
                <c:pt idx="32">
                  <c:v>2527.35</c:v>
                </c:pt>
                <c:pt idx="33">
                  <c:v>2576.89</c:v>
                </c:pt>
                <c:pt idx="34">
                  <c:v>2536.1799999999998</c:v>
                </c:pt>
                <c:pt idx="35">
                  <c:v>2603.38</c:v>
                </c:pt>
                <c:pt idx="36">
                  <c:v>2924.9</c:v>
                </c:pt>
                <c:pt idx="37">
                  <c:v>3015.28</c:v>
                </c:pt>
                <c:pt idx="38">
                  <c:v>3039.4</c:v>
                </c:pt>
                <c:pt idx="39">
                  <c:v>3800.77</c:v>
                </c:pt>
                <c:pt idx="40">
                  <c:v>4138.66</c:v>
                </c:pt>
                <c:pt idx="41">
                  <c:v>2886.72</c:v>
                </c:pt>
                <c:pt idx="42">
                  <c:v>3432.6</c:v>
                </c:pt>
                <c:pt idx="43">
                  <c:v>3622.76</c:v>
                </c:pt>
                <c:pt idx="44">
                  <c:v>5814.17</c:v>
                </c:pt>
                <c:pt idx="45">
                  <c:v>3019.88</c:v>
                </c:pt>
                <c:pt idx="46">
                  <c:v>3398.27</c:v>
                </c:pt>
                <c:pt idx="47">
                  <c:v>3632.07</c:v>
                </c:pt>
                <c:pt idx="48">
                  <c:v>5524.74</c:v>
                </c:pt>
                <c:pt idx="49">
                  <c:v>3398.82</c:v>
                </c:pt>
                <c:pt idx="50">
                  <c:v>4280.82</c:v>
                </c:pt>
                <c:pt idx="51">
                  <c:v>4955.47</c:v>
                </c:pt>
                <c:pt idx="52">
                  <c:v>5956.48</c:v>
                </c:pt>
                <c:pt idx="53">
                  <c:v>4945.07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757.99</c:v>
                </c:pt>
                <c:pt idx="2">
                  <c:v>554.25</c:v>
                </c:pt>
                <c:pt idx="3">
                  <c:v>697.18</c:v>
                </c:pt>
                <c:pt idx="4">
                  <c:v>827.35</c:v>
                </c:pt>
                <c:pt idx="5">
                  <c:v>826.27</c:v>
                </c:pt>
                <c:pt idx="6">
                  <c:v>547.24</c:v>
                </c:pt>
                <c:pt idx="7">
                  <c:v>731.88</c:v>
                </c:pt>
                <c:pt idx="8">
                  <c:v>831.42</c:v>
                </c:pt>
                <c:pt idx="9">
                  <c:v>586.4</c:v>
                </c:pt>
                <c:pt idx="10">
                  <c:v>528.29</c:v>
                </c:pt>
                <c:pt idx="11">
                  <c:v>356.54</c:v>
                </c:pt>
                <c:pt idx="12">
                  <c:v>457.26</c:v>
                </c:pt>
                <c:pt idx="13">
                  <c:v>389.77</c:v>
                </c:pt>
                <c:pt idx="14">
                  <c:v>361.67</c:v>
                </c:pt>
                <c:pt idx="15">
                  <c:v>310.77999999999997</c:v>
                </c:pt>
                <c:pt idx="16">
                  <c:v>288.22000000000003</c:v>
                </c:pt>
                <c:pt idx="17">
                  <c:v>373.44</c:v>
                </c:pt>
                <c:pt idx="18">
                  <c:v>386.25</c:v>
                </c:pt>
                <c:pt idx="19">
                  <c:v>383.13</c:v>
                </c:pt>
                <c:pt idx="20">
                  <c:v>371.02</c:v>
                </c:pt>
                <c:pt idx="21">
                  <c:v>468</c:v>
                </c:pt>
                <c:pt idx="22">
                  <c:v>421.3</c:v>
                </c:pt>
                <c:pt idx="23">
                  <c:v>350.1</c:v>
                </c:pt>
                <c:pt idx="24">
                  <c:v>588.86</c:v>
                </c:pt>
                <c:pt idx="25">
                  <c:v>453.54</c:v>
                </c:pt>
                <c:pt idx="26">
                  <c:v>436.08</c:v>
                </c:pt>
                <c:pt idx="27">
                  <c:v>508.82</c:v>
                </c:pt>
                <c:pt idx="28">
                  <c:v>465.93</c:v>
                </c:pt>
                <c:pt idx="29">
                  <c:v>483.58</c:v>
                </c:pt>
                <c:pt idx="30">
                  <c:v>625.52</c:v>
                </c:pt>
                <c:pt idx="31">
                  <c:v>750.62</c:v>
                </c:pt>
                <c:pt idx="32">
                  <c:v>804.59</c:v>
                </c:pt>
                <c:pt idx="33">
                  <c:v>661.94</c:v>
                </c:pt>
                <c:pt idx="34">
                  <c:v>665.31</c:v>
                </c:pt>
                <c:pt idx="35">
                  <c:v>697.91</c:v>
                </c:pt>
                <c:pt idx="36">
                  <c:v>743.56</c:v>
                </c:pt>
                <c:pt idx="37">
                  <c:v>681.69</c:v>
                </c:pt>
                <c:pt idx="38">
                  <c:v>727.43</c:v>
                </c:pt>
                <c:pt idx="39">
                  <c:v>676.59</c:v>
                </c:pt>
                <c:pt idx="40">
                  <c:v>747.63</c:v>
                </c:pt>
                <c:pt idx="41">
                  <c:v>738.66</c:v>
                </c:pt>
                <c:pt idx="42">
                  <c:v>721.74</c:v>
                </c:pt>
                <c:pt idx="43">
                  <c:v>650.72</c:v>
                </c:pt>
                <c:pt idx="44">
                  <c:v>762.12</c:v>
                </c:pt>
                <c:pt idx="45">
                  <c:v>768.98</c:v>
                </c:pt>
                <c:pt idx="46">
                  <c:v>803.28</c:v>
                </c:pt>
                <c:pt idx="47">
                  <c:v>701.91</c:v>
                </c:pt>
                <c:pt idx="48">
                  <c:v>881.31</c:v>
                </c:pt>
                <c:pt idx="49">
                  <c:v>712.89</c:v>
                </c:pt>
                <c:pt idx="50">
                  <c:v>743.05</c:v>
                </c:pt>
                <c:pt idx="51">
                  <c:v>595.54999999999995</c:v>
                </c:pt>
                <c:pt idx="52">
                  <c:v>833.48</c:v>
                </c:pt>
                <c:pt idx="53">
                  <c:v>744.88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488103186352773"/>
          <c:y val="0.19757124334097242"/>
          <c:w val="0.11511896813647227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663.5</c:v>
                </c:pt>
                <c:pt idx="1">
                  <c:v>823.3</c:v>
                </c:pt>
                <c:pt idx="2">
                  <c:v>610.5</c:v>
                </c:pt>
                <c:pt idx="3">
                  <c:v>771.1</c:v>
                </c:pt>
                <c:pt idx="4">
                  <c:v>768.9</c:v>
                </c:pt>
                <c:pt idx="5">
                  <c:v>828</c:v>
                </c:pt>
                <c:pt idx="6">
                  <c:v>757.2</c:v>
                </c:pt>
                <c:pt idx="7">
                  <c:v>875</c:v>
                </c:pt>
                <c:pt idx="8">
                  <c:v>936.4</c:v>
                </c:pt>
                <c:pt idx="9">
                  <c:v>649.1</c:v>
                </c:pt>
                <c:pt idx="10">
                  <c:v>673.5</c:v>
                </c:pt>
                <c:pt idx="11">
                  <c:v>554.20000000000005</c:v>
                </c:pt>
                <c:pt idx="12">
                  <c:v>622.9</c:v>
                </c:pt>
                <c:pt idx="13">
                  <c:v>609.5</c:v>
                </c:pt>
                <c:pt idx="14">
                  <c:v>505.7</c:v>
                </c:pt>
                <c:pt idx="15">
                  <c:v>434.6</c:v>
                </c:pt>
                <c:pt idx="16">
                  <c:v>415.4</c:v>
                </c:pt>
                <c:pt idx="17">
                  <c:v>505.5</c:v>
                </c:pt>
                <c:pt idx="18">
                  <c:v>547.4</c:v>
                </c:pt>
                <c:pt idx="19">
                  <c:v>602.5</c:v>
                </c:pt>
                <c:pt idx="20">
                  <c:v>582.1</c:v>
                </c:pt>
                <c:pt idx="21">
                  <c:v>775.2</c:v>
                </c:pt>
                <c:pt idx="22">
                  <c:v>674.9</c:v>
                </c:pt>
                <c:pt idx="23">
                  <c:v>592.4</c:v>
                </c:pt>
                <c:pt idx="24">
                  <c:v>867.1</c:v>
                </c:pt>
                <c:pt idx="25">
                  <c:v>757</c:v>
                </c:pt>
                <c:pt idx="26">
                  <c:v>754</c:v>
                </c:pt>
                <c:pt idx="27">
                  <c:v>874.6</c:v>
                </c:pt>
                <c:pt idx="28">
                  <c:v>739.7</c:v>
                </c:pt>
                <c:pt idx="29">
                  <c:v>749.8</c:v>
                </c:pt>
                <c:pt idx="30">
                  <c:v>947.4</c:v>
                </c:pt>
                <c:pt idx="31">
                  <c:v>1030</c:v>
                </c:pt>
                <c:pt idx="32">
                  <c:v>1091.3</c:v>
                </c:pt>
                <c:pt idx="33">
                  <c:v>926.9</c:v>
                </c:pt>
                <c:pt idx="34">
                  <c:v>931.7</c:v>
                </c:pt>
                <c:pt idx="35">
                  <c:v>960.5</c:v>
                </c:pt>
                <c:pt idx="36">
                  <c:v>1043.8</c:v>
                </c:pt>
                <c:pt idx="37">
                  <c:v>1012.6</c:v>
                </c:pt>
                <c:pt idx="38">
                  <c:v>1018.1</c:v>
                </c:pt>
                <c:pt idx="39">
                  <c:v>980.7</c:v>
                </c:pt>
                <c:pt idx="40">
                  <c:v>1028.5</c:v>
                </c:pt>
                <c:pt idx="41">
                  <c:v>1037.9000000000001</c:v>
                </c:pt>
                <c:pt idx="42">
                  <c:v>1042.9000000000001</c:v>
                </c:pt>
                <c:pt idx="43">
                  <c:v>958.3</c:v>
                </c:pt>
                <c:pt idx="44">
                  <c:v>954.7</c:v>
                </c:pt>
                <c:pt idx="45">
                  <c:v>1134.5999999999999</c:v>
                </c:pt>
                <c:pt idx="46">
                  <c:v>1233</c:v>
                </c:pt>
                <c:pt idx="47">
                  <c:v>1203.0999999999999</c:v>
                </c:pt>
                <c:pt idx="48">
                  <c:v>1395.7</c:v>
                </c:pt>
                <c:pt idx="49">
                  <c:v>1305.4000000000001</c:v>
                </c:pt>
                <c:pt idx="50">
                  <c:v>1351.2</c:v>
                </c:pt>
                <c:pt idx="51">
                  <c:v>1295.2</c:v>
                </c:pt>
                <c:pt idx="52">
                  <c:v>1462.5</c:v>
                </c:pt>
                <c:pt idx="53">
                  <c:v>1260.79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4653.3</c:v>
                </c:pt>
                <c:pt idx="1">
                  <c:v>4124.7</c:v>
                </c:pt>
                <c:pt idx="2">
                  <c:v>4175.3999999999996</c:v>
                </c:pt>
                <c:pt idx="3">
                  <c:v>4119.5</c:v>
                </c:pt>
                <c:pt idx="4">
                  <c:v>5097</c:v>
                </c:pt>
                <c:pt idx="5">
                  <c:v>3935.9</c:v>
                </c:pt>
                <c:pt idx="6">
                  <c:v>3730.5</c:v>
                </c:pt>
                <c:pt idx="7">
                  <c:v>3769.6</c:v>
                </c:pt>
                <c:pt idx="8">
                  <c:v>4595.8999999999996</c:v>
                </c:pt>
                <c:pt idx="9">
                  <c:v>3761.3</c:v>
                </c:pt>
                <c:pt idx="10">
                  <c:v>4394.7</c:v>
                </c:pt>
                <c:pt idx="11">
                  <c:v>4112.6000000000004</c:v>
                </c:pt>
                <c:pt idx="12">
                  <c:v>4416.8999999999996</c:v>
                </c:pt>
                <c:pt idx="13">
                  <c:v>3160.3</c:v>
                </c:pt>
                <c:pt idx="14">
                  <c:v>3528.5</c:v>
                </c:pt>
                <c:pt idx="15">
                  <c:v>3200.3</c:v>
                </c:pt>
                <c:pt idx="16">
                  <c:v>3758.5</c:v>
                </c:pt>
                <c:pt idx="17">
                  <c:v>2975.2</c:v>
                </c:pt>
                <c:pt idx="18">
                  <c:v>3007.9</c:v>
                </c:pt>
                <c:pt idx="19">
                  <c:v>3575.8</c:v>
                </c:pt>
                <c:pt idx="20">
                  <c:v>3565.5</c:v>
                </c:pt>
                <c:pt idx="21">
                  <c:v>2937.2</c:v>
                </c:pt>
                <c:pt idx="22">
                  <c:v>3050.9</c:v>
                </c:pt>
                <c:pt idx="23">
                  <c:v>2900.5</c:v>
                </c:pt>
                <c:pt idx="24">
                  <c:v>3668.8</c:v>
                </c:pt>
                <c:pt idx="25">
                  <c:v>3220.1</c:v>
                </c:pt>
                <c:pt idx="26">
                  <c:v>3270</c:v>
                </c:pt>
                <c:pt idx="27">
                  <c:v>3309.9</c:v>
                </c:pt>
                <c:pt idx="28">
                  <c:v>3594.3</c:v>
                </c:pt>
                <c:pt idx="29">
                  <c:v>3403.8</c:v>
                </c:pt>
                <c:pt idx="30">
                  <c:v>3542</c:v>
                </c:pt>
                <c:pt idx="31">
                  <c:v>3194.5</c:v>
                </c:pt>
                <c:pt idx="32">
                  <c:v>3459</c:v>
                </c:pt>
                <c:pt idx="33">
                  <c:v>3461.1</c:v>
                </c:pt>
                <c:pt idx="34">
                  <c:v>3450.3</c:v>
                </c:pt>
                <c:pt idx="35">
                  <c:v>3580.8</c:v>
                </c:pt>
                <c:pt idx="36">
                  <c:v>3783.4</c:v>
                </c:pt>
                <c:pt idx="37">
                  <c:v>3888.6</c:v>
                </c:pt>
                <c:pt idx="38">
                  <c:v>3977.3</c:v>
                </c:pt>
                <c:pt idx="39">
                  <c:v>4803.3999999999996</c:v>
                </c:pt>
                <c:pt idx="40">
                  <c:v>5097.3</c:v>
                </c:pt>
                <c:pt idx="41">
                  <c:v>3884.7</c:v>
                </c:pt>
                <c:pt idx="42">
                  <c:v>4481.7</c:v>
                </c:pt>
                <c:pt idx="43">
                  <c:v>4609.8999999999996</c:v>
                </c:pt>
                <c:pt idx="44">
                  <c:v>6689.4</c:v>
                </c:pt>
                <c:pt idx="45">
                  <c:v>4175.6000000000004</c:v>
                </c:pt>
                <c:pt idx="46">
                  <c:v>4457.3999999999996</c:v>
                </c:pt>
                <c:pt idx="47">
                  <c:v>4813.5</c:v>
                </c:pt>
                <c:pt idx="48">
                  <c:v>6579.6</c:v>
                </c:pt>
                <c:pt idx="49">
                  <c:v>4499.2</c:v>
                </c:pt>
                <c:pt idx="50">
                  <c:v>5446.7</c:v>
                </c:pt>
                <c:pt idx="51">
                  <c:v>6277.3</c:v>
                </c:pt>
                <c:pt idx="52">
                  <c:v>7087.1</c:v>
                </c:pt>
                <c:pt idx="53">
                  <c:v>6167.2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73525344519077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801529116467831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2205.46</c:v>
                </c:pt>
                <c:pt idx="2">
                  <c:v>2704.78</c:v>
                </c:pt>
                <c:pt idx="3">
                  <c:v>2456.1799999999998</c:v>
                </c:pt>
                <c:pt idx="4">
                  <c:v>3288.93</c:v>
                </c:pt>
                <c:pt idx="5">
                  <c:v>3492.7</c:v>
                </c:pt>
                <c:pt idx="6">
                  <c:v>4422.2700000000004</c:v>
                </c:pt>
                <c:pt idx="7">
                  <c:v>3315.45</c:v>
                </c:pt>
                <c:pt idx="8">
                  <c:v>3846.85</c:v>
                </c:pt>
                <c:pt idx="9">
                  <c:v>3678.44</c:v>
                </c:pt>
                <c:pt idx="10">
                  <c:v>3522.16</c:v>
                </c:pt>
                <c:pt idx="11">
                  <c:v>3215.06</c:v>
                </c:pt>
                <c:pt idx="12">
                  <c:v>3947.33</c:v>
                </c:pt>
                <c:pt idx="13">
                  <c:v>3214.72</c:v>
                </c:pt>
                <c:pt idx="14">
                  <c:v>3499.19</c:v>
                </c:pt>
                <c:pt idx="15">
                  <c:v>3231</c:v>
                </c:pt>
                <c:pt idx="16">
                  <c:v>3233.67</c:v>
                </c:pt>
                <c:pt idx="17">
                  <c:v>3944.14</c:v>
                </c:pt>
                <c:pt idx="18">
                  <c:v>4268.01</c:v>
                </c:pt>
                <c:pt idx="19">
                  <c:v>4965.32</c:v>
                </c:pt>
                <c:pt idx="20">
                  <c:v>3990.23</c:v>
                </c:pt>
                <c:pt idx="21">
                  <c:v>3587.6</c:v>
                </c:pt>
                <c:pt idx="22">
                  <c:v>5595.63</c:v>
                </c:pt>
                <c:pt idx="23">
                  <c:v>4257.82</c:v>
                </c:pt>
                <c:pt idx="24">
                  <c:v>4012.99</c:v>
                </c:pt>
                <c:pt idx="25">
                  <c:v>3651.19</c:v>
                </c:pt>
                <c:pt idx="26">
                  <c:v>3394.28</c:v>
                </c:pt>
                <c:pt idx="27">
                  <c:v>3242.55</c:v>
                </c:pt>
                <c:pt idx="28">
                  <c:v>4297.42</c:v>
                </c:pt>
                <c:pt idx="29">
                  <c:v>4258.29</c:v>
                </c:pt>
                <c:pt idx="30">
                  <c:v>6060.78</c:v>
                </c:pt>
                <c:pt idx="31">
                  <c:v>3936.07</c:v>
                </c:pt>
                <c:pt idx="32">
                  <c:v>7356.35</c:v>
                </c:pt>
                <c:pt idx="33">
                  <c:v>4977.1499999999996</c:v>
                </c:pt>
                <c:pt idx="34">
                  <c:v>4950.46</c:v>
                </c:pt>
                <c:pt idx="35">
                  <c:v>5031.7299999999996</c:v>
                </c:pt>
                <c:pt idx="36">
                  <c:v>5725.07</c:v>
                </c:pt>
                <c:pt idx="37">
                  <c:v>5626.15</c:v>
                </c:pt>
                <c:pt idx="38">
                  <c:v>5117.87</c:v>
                </c:pt>
                <c:pt idx="39">
                  <c:v>4956.34</c:v>
                </c:pt>
                <c:pt idx="40">
                  <c:v>5814.21</c:v>
                </c:pt>
                <c:pt idx="41">
                  <c:v>4538.87</c:v>
                </c:pt>
                <c:pt idx="42">
                  <c:v>3463.44</c:v>
                </c:pt>
                <c:pt idx="43">
                  <c:v>3930.34</c:v>
                </c:pt>
                <c:pt idx="44">
                  <c:v>5847.91</c:v>
                </c:pt>
                <c:pt idx="45">
                  <c:v>4827.2299999999996</c:v>
                </c:pt>
                <c:pt idx="46">
                  <c:v>5193.95</c:v>
                </c:pt>
                <c:pt idx="47">
                  <c:v>4935.1400000000003</c:v>
                </c:pt>
                <c:pt idx="48">
                  <c:v>6263.38</c:v>
                </c:pt>
                <c:pt idx="49">
                  <c:v>5311.27</c:v>
                </c:pt>
                <c:pt idx="50">
                  <c:v>5311.01</c:v>
                </c:pt>
                <c:pt idx="51">
                  <c:v>5275.12</c:v>
                </c:pt>
                <c:pt idx="52">
                  <c:v>5598.27</c:v>
                </c:pt>
                <c:pt idx="53">
                  <c:v>4972.34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1625.24</c:v>
                </c:pt>
                <c:pt idx="2">
                  <c:v>1994.71</c:v>
                </c:pt>
                <c:pt idx="3">
                  <c:v>1948.1</c:v>
                </c:pt>
                <c:pt idx="4">
                  <c:v>2308.2199999999998</c:v>
                </c:pt>
                <c:pt idx="5">
                  <c:v>2437.9</c:v>
                </c:pt>
                <c:pt idx="6">
                  <c:v>3308.13</c:v>
                </c:pt>
                <c:pt idx="7">
                  <c:v>2527.16</c:v>
                </c:pt>
                <c:pt idx="8">
                  <c:v>2905.25</c:v>
                </c:pt>
                <c:pt idx="9">
                  <c:v>2736.23</c:v>
                </c:pt>
                <c:pt idx="10">
                  <c:v>2592.6799999999998</c:v>
                </c:pt>
                <c:pt idx="11">
                  <c:v>2392.1</c:v>
                </c:pt>
                <c:pt idx="12">
                  <c:v>3058.77</c:v>
                </c:pt>
                <c:pt idx="13">
                  <c:v>2429.0700000000002</c:v>
                </c:pt>
                <c:pt idx="14">
                  <c:v>2482.27</c:v>
                </c:pt>
                <c:pt idx="15">
                  <c:v>2466.84</c:v>
                </c:pt>
                <c:pt idx="16">
                  <c:v>2386.98</c:v>
                </c:pt>
                <c:pt idx="17">
                  <c:v>2826.65</c:v>
                </c:pt>
                <c:pt idx="18">
                  <c:v>2973.38</c:v>
                </c:pt>
                <c:pt idx="19">
                  <c:v>3293.14</c:v>
                </c:pt>
                <c:pt idx="20">
                  <c:v>2921.71</c:v>
                </c:pt>
                <c:pt idx="21">
                  <c:v>2557.9699999999998</c:v>
                </c:pt>
                <c:pt idx="22">
                  <c:v>4141.62</c:v>
                </c:pt>
                <c:pt idx="23">
                  <c:v>3436.81</c:v>
                </c:pt>
                <c:pt idx="24">
                  <c:v>2866.66</c:v>
                </c:pt>
                <c:pt idx="25">
                  <c:v>2444.6999999999998</c:v>
                </c:pt>
                <c:pt idx="26">
                  <c:v>2300.29</c:v>
                </c:pt>
                <c:pt idx="27">
                  <c:v>2297.33</c:v>
                </c:pt>
                <c:pt idx="28">
                  <c:v>2904.49</c:v>
                </c:pt>
                <c:pt idx="29">
                  <c:v>3201.05</c:v>
                </c:pt>
                <c:pt idx="30">
                  <c:v>4959.6899999999996</c:v>
                </c:pt>
                <c:pt idx="31">
                  <c:v>2966.2</c:v>
                </c:pt>
                <c:pt idx="32">
                  <c:v>5701.95</c:v>
                </c:pt>
                <c:pt idx="33">
                  <c:v>3363.73</c:v>
                </c:pt>
                <c:pt idx="34">
                  <c:v>3775.04</c:v>
                </c:pt>
                <c:pt idx="35">
                  <c:v>3973.19</c:v>
                </c:pt>
                <c:pt idx="36">
                  <c:v>4326.9799999999996</c:v>
                </c:pt>
                <c:pt idx="37">
                  <c:v>4122.59</c:v>
                </c:pt>
                <c:pt idx="38">
                  <c:v>3600.24</c:v>
                </c:pt>
                <c:pt idx="39">
                  <c:v>3323.82</c:v>
                </c:pt>
                <c:pt idx="40">
                  <c:v>4560.8100000000004</c:v>
                </c:pt>
                <c:pt idx="41">
                  <c:v>3368.41</c:v>
                </c:pt>
                <c:pt idx="42">
                  <c:v>2300.1999999999998</c:v>
                </c:pt>
                <c:pt idx="43">
                  <c:v>2796.33</c:v>
                </c:pt>
                <c:pt idx="44">
                  <c:v>3792.17</c:v>
                </c:pt>
                <c:pt idx="45">
                  <c:v>3669.74</c:v>
                </c:pt>
                <c:pt idx="46">
                  <c:v>4347.71</c:v>
                </c:pt>
                <c:pt idx="47">
                  <c:v>4223.24</c:v>
                </c:pt>
                <c:pt idx="48">
                  <c:v>5319.03</c:v>
                </c:pt>
                <c:pt idx="49">
                  <c:v>4417.43</c:v>
                </c:pt>
                <c:pt idx="50">
                  <c:v>3883.75</c:v>
                </c:pt>
                <c:pt idx="51">
                  <c:v>4398.0200000000004</c:v>
                </c:pt>
                <c:pt idx="52">
                  <c:v>4551.82</c:v>
                </c:pt>
                <c:pt idx="53">
                  <c:v>3953.68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580.21</c:v>
                </c:pt>
                <c:pt idx="2">
                  <c:v>710.07</c:v>
                </c:pt>
                <c:pt idx="3">
                  <c:v>508.08</c:v>
                </c:pt>
                <c:pt idx="4">
                  <c:v>980.72</c:v>
                </c:pt>
                <c:pt idx="5">
                  <c:v>1054.79</c:v>
                </c:pt>
                <c:pt idx="6">
                  <c:v>1114.1400000000001</c:v>
                </c:pt>
                <c:pt idx="7">
                  <c:v>788.29</c:v>
                </c:pt>
                <c:pt idx="8">
                  <c:v>941.6</c:v>
                </c:pt>
                <c:pt idx="9">
                  <c:v>942.21</c:v>
                </c:pt>
                <c:pt idx="10">
                  <c:v>929.48</c:v>
                </c:pt>
                <c:pt idx="11">
                  <c:v>822.96</c:v>
                </c:pt>
                <c:pt idx="12">
                  <c:v>888.57</c:v>
                </c:pt>
                <c:pt idx="13">
                  <c:v>785.65</c:v>
                </c:pt>
                <c:pt idx="14">
                  <c:v>1016.92</c:v>
                </c:pt>
                <c:pt idx="15">
                  <c:v>764.16</c:v>
                </c:pt>
                <c:pt idx="16">
                  <c:v>846.7</c:v>
                </c:pt>
                <c:pt idx="17">
                  <c:v>1117.49</c:v>
                </c:pt>
                <c:pt idx="18">
                  <c:v>1294.6300000000001</c:v>
                </c:pt>
                <c:pt idx="19">
                  <c:v>1672.18</c:v>
                </c:pt>
                <c:pt idx="20">
                  <c:v>1068.52</c:v>
                </c:pt>
                <c:pt idx="21">
                  <c:v>1029.6300000000001</c:v>
                </c:pt>
                <c:pt idx="22">
                  <c:v>1454.01</c:v>
                </c:pt>
                <c:pt idx="23">
                  <c:v>821.01</c:v>
                </c:pt>
                <c:pt idx="24">
                  <c:v>1146.33</c:v>
                </c:pt>
                <c:pt idx="25">
                  <c:v>1206.49</c:v>
                </c:pt>
                <c:pt idx="26">
                  <c:v>1093.99</c:v>
                </c:pt>
                <c:pt idx="27">
                  <c:v>945.22</c:v>
                </c:pt>
                <c:pt idx="28">
                  <c:v>1392.93</c:v>
                </c:pt>
                <c:pt idx="29">
                  <c:v>1057.24</c:v>
                </c:pt>
                <c:pt idx="30">
                  <c:v>1101.0899999999999</c:v>
                </c:pt>
                <c:pt idx="31">
                  <c:v>969.87</c:v>
                </c:pt>
                <c:pt idx="32">
                  <c:v>1654.4</c:v>
                </c:pt>
                <c:pt idx="33">
                  <c:v>1613.42</c:v>
                </c:pt>
                <c:pt idx="34">
                  <c:v>1175.42</c:v>
                </c:pt>
                <c:pt idx="35">
                  <c:v>1058.54</c:v>
                </c:pt>
                <c:pt idx="36">
                  <c:v>1398.08</c:v>
                </c:pt>
                <c:pt idx="37">
                  <c:v>1503.56</c:v>
                </c:pt>
                <c:pt idx="38">
                  <c:v>1517.63</c:v>
                </c:pt>
                <c:pt idx="39">
                  <c:v>1632.52</c:v>
                </c:pt>
                <c:pt idx="40">
                  <c:v>1253.4000000000001</c:v>
                </c:pt>
                <c:pt idx="41">
                  <c:v>1170.45</c:v>
                </c:pt>
                <c:pt idx="42">
                  <c:v>1163.25</c:v>
                </c:pt>
                <c:pt idx="43">
                  <c:v>1134.01</c:v>
                </c:pt>
                <c:pt idx="44">
                  <c:v>2055.73</c:v>
                </c:pt>
                <c:pt idx="45">
                  <c:v>1157.49</c:v>
                </c:pt>
                <c:pt idx="46">
                  <c:v>846.23</c:v>
                </c:pt>
                <c:pt idx="47">
                  <c:v>711.9</c:v>
                </c:pt>
                <c:pt idx="48">
                  <c:v>944.34</c:v>
                </c:pt>
                <c:pt idx="49">
                  <c:v>893.83</c:v>
                </c:pt>
                <c:pt idx="50">
                  <c:v>1427.27</c:v>
                </c:pt>
                <c:pt idx="51">
                  <c:v>877.09</c:v>
                </c:pt>
                <c:pt idx="52">
                  <c:v>1046.45</c:v>
                </c:pt>
                <c:pt idx="53">
                  <c:v>1018.66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397093016352346"/>
          <c:y val="0.19757124334097242"/>
          <c:w val="0.11602906983647669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68971187354402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1163</c:v>
                </c:pt>
                <c:pt idx="1">
                  <c:v>1125.3</c:v>
                </c:pt>
                <c:pt idx="2">
                  <c:v>1213.0999999999999</c:v>
                </c:pt>
                <c:pt idx="3">
                  <c:v>1052.8</c:v>
                </c:pt>
                <c:pt idx="4">
                  <c:v>1358.6</c:v>
                </c:pt>
                <c:pt idx="5">
                  <c:v>1696.4</c:v>
                </c:pt>
                <c:pt idx="6">
                  <c:v>1877.3</c:v>
                </c:pt>
                <c:pt idx="7">
                  <c:v>1821.8</c:v>
                </c:pt>
                <c:pt idx="8">
                  <c:v>1711.7</c:v>
                </c:pt>
                <c:pt idx="9">
                  <c:v>1771.7</c:v>
                </c:pt>
                <c:pt idx="10">
                  <c:v>2019.8</c:v>
                </c:pt>
                <c:pt idx="11">
                  <c:v>1631.9</c:v>
                </c:pt>
                <c:pt idx="12">
                  <c:v>1647</c:v>
                </c:pt>
                <c:pt idx="13">
                  <c:v>1430.8</c:v>
                </c:pt>
                <c:pt idx="14">
                  <c:v>1538.6</c:v>
                </c:pt>
                <c:pt idx="15">
                  <c:v>1552.5</c:v>
                </c:pt>
                <c:pt idx="16">
                  <c:v>1374.3</c:v>
                </c:pt>
                <c:pt idx="17">
                  <c:v>1569.3</c:v>
                </c:pt>
                <c:pt idx="18">
                  <c:v>1648.1</c:v>
                </c:pt>
                <c:pt idx="19">
                  <c:v>2086.3000000000002</c:v>
                </c:pt>
                <c:pt idx="20">
                  <c:v>2159.5</c:v>
                </c:pt>
                <c:pt idx="21">
                  <c:v>2259.1</c:v>
                </c:pt>
                <c:pt idx="22">
                  <c:v>2377.6</c:v>
                </c:pt>
                <c:pt idx="23">
                  <c:v>2169.8000000000002</c:v>
                </c:pt>
                <c:pt idx="24">
                  <c:v>2193.5</c:v>
                </c:pt>
                <c:pt idx="25">
                  <c:v>2326.1999999999998</c:v>
                </c:pt>
                <c:pt idx="26">
                  <c:v>2232.9</c:v>
                </c:pt>
                <c:pt idx="27">
                  <c:v>1959.2</c:v>
                </c:pt>
                <c:pt idx="28">
                  <c:v>2050.8000000000002</c:v>
                </c:pt>
                <c:pt idx="29">
                  <c:v>2042.3</c:v>
                </c:pt>
                <c:pt idx="30">
                  <c:v>2043.6</c:v>
                </c:pt>
                <c:pt idx="31">
                  <c:v>1847.2</c:v>
                </c:pt>
                <c:pt idx="32">
                  <c:v>2057.8000000000002</c:v>
                </c:pt>
                <c:pt idx="33">
                  <c:v>2445.5</c:v>
                </c:pt>
                <c:pt idx="34">
                  <c:v>2291.6</c:v>
                </c:pt>
                <c:pt idx="35">
                  <c:v>2264.6</c:v>
                </c:pt>
                <c:pt idx="36">
                  <c:v>2316.9</c:v>
                </c:pt>
                <c:pt idx="37">
                  <c:v>2500.8000000000002</c:v>
                </c:pt>
                <c:pt idx="38">
                  <c:v>2598.8000000000002</c:v>
                </c:pt>
                <c:pt idx="39">
                  <c:v>3063.5</c:v>
                </c:pt>
                <c:pt idx="40">
                  <c:v>2962.6</c:v>
                </c:pt>
                <c:pt idx="41">
                  <c:v>2953.8</c:v>
                </c:pt>
                <c:pt idx="42">
                  <c:v>2871.1</c:v>
                </c:pt>
                <c:pt idx="43">
                  <c:v>2792.6</c:v>
                </c:pt>
                <c:pt idx="44">
                  <c:v>3474.4</c:v>
                </c:pt>
                <c:pt idx="45">
                  <c:v>4065.3</c:v>
                </c:pt>
                <c:pt idx="46">
                  <c:v>4118.7</c:v>
                </c:pt>
                <c:pt idx="47">
                  <c:v>4061.3</c:v>
                </c:pt>
                <c:pt idx="48">
                  <c:v>3779.9</c:v>
                </c:pt>
                <c:pt idx="49">
                  <c:v>3819.1</c:v>
                </c:pt>
                <c:pt idx="50">
                  <c:v>4248.1000000000004</c:v>
                </c:pt>
                <c:pt idx="51">
                  <c:v>4165.1000000000004</c:v>
                </c:pt>
                <c:pt idx="52">
                  <c:v>4012.6</c:v>
                </c:pt>
                <c:pt idx="53">
                  <c:v>4111.8999999999996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Sheet1!$A$2:$A$55</c:f>
              <c:strCache>
                <c:ptCount val="54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7865.4</c:v>
                </c:pt>
                <c:pt idx="1">
                  <c:v>7556.6</c:v>
                </c:pt>
                <c:pt idx="2">
                  <c:v>7560.4</c:v>
                </c:pt>
                <c:pt idx="3">
                  <c:v>7482.2</c:v>
                </c:pt>
                <c:pt idx="4">
                  <c:v>6527.9</c:v>
                </c:pt>
                <c:pt idx="5">
                  <c:v>6564.7</c:v>
                </c:pt>
                <c:pt idx="6">
                  <c:v>7406.4</c:v>
                </c:pt>
                <c:pt idx="7">
                  <c:v>7795.2</c:v>
                </c:pt>
                <c:pt idx="8">
                  <c:v>7814.2</c:v>
                </c:pt>
                <c:pt idx="9">
                  <c:v>7919.1</c:v>
                </c:pt>
                <c:pt idx="10">
                  <c:v>7522.6</c:v>
                </c:pt>
                <c:pt idx="11">
                  <c:v>7219.4</c:v>
                </c:pt>
                <c:pt idx="12">
                  <c:v>7516.9</c:v>
                </c:pt>
                <c:pt idx="13">
                  <c:v>7785.3</c:v>
                </c:pt>
                <c:pt idx="14">
                  <c:v>7525.8</c:v>
                </c:pt>
                <c:pt idx="15">
                  <c:v>7557.2</c:v>
                </c:pt>
                <c:pt idx="16">
                  <c:v>6836.8</c:v>
                </c:pt>
                <c:pt idx="17">
                  <c:v>7431.7</c:v>
                </c:pt>
                <c:pt idx="18">
                  <c:v>7475.9</c:v>
                </c:pt>
                <c:pt idx="19">
                  <c:v>8055.7</c:v>
                </c:pt>
                <c:pt idx="20">
                  <c:v>8150.6</c:v>
                </c:pt>
                <c:pt idx="21">
                  <c:v>8373.1</c:v>
                </c:pt>
                <c:pt idx="22">
                  <c:v>9290.2999999999993</c:v>
                </c:pt>
                <c:pt idx="23">
                  <c:v>10290.299999999999</c:v>
                </c:pt>
                <c:pt idx="24">
                  <c:v>10420.6</c:v>
                </c:pt>
                <c:pt idx="25">
                  <c:v>10598.4</c:v>
                </c:pt>
                <c:pt idx="26">
                  <c:v>9638.1</c:v>
                </c:pt>
                <c:pt idx="27">
                  <c:v>10054.6</c:v>
                </c:pt>
                <c:pt idx="28">
                  <c:v>10028.4</c:v>
                </c:pt>
                <c:pt idx="29">
                  <c:v>10846.5</c:v>
                </c:pt>
                <c:pt idx="30">
                  <c:v>12638.5</c:v>
                </c:pt>
                <c:pt idx="31">
                  <c:v>12932</c:v>
                </c:pt>
                <c:pt idx="32">
                  <c:v>14845.7</c:v>
                </c:pt>
                <c:pt idx="33">
                  <c:v>15148.5</c:v>
                </c:pt>
                <c:pt idx="34">
                  <c:v>14874.4</c:v>
                </c:pt>
                <c:pt idx="35">
                  <c:v>16171.3</c:v>
                </c:pt>
                <c:pt idx="36">
                  <c:v>16763.3</c:v>
                </c:pt>
                <c:pt idx="37">
                  <c:v>17611.900000000001</c:v>
                </c:pt>
                <c:pt idx="38">
                  <c:v>17477</c:v>
                </c:pt>
                <c:pt idx="39">
                  <c:v>16654.3</c:v>
                </c:pt>
                <c:pt idx="40">
                  <c:v>16743.900000000001</c:v>
                </c:pt>
                <c:pt idx="41">
                  <c:v>16541.3</c:v>
                </c:pt>
                <c:pt idx="42">
                  <c:v>16011.1</c:v>
                </c:pt>
                <c:pt idx="43">
                  <c:v>15659.6</c:v>
                </c:pt>
                <c:pt idx="44">
                  <c:v>15243</c:v>
                </c:pt>
                <c:pt idx="45">
                  <c:v>15990.2</c:v>
                </c:pt>
                <c:pt idx="46">
                  <c:v>16893.2</c:v>
                </c:pt>
                <c:pt idx="47">
                  <c:v>18511.599999999999</c:v>
                </c:pt>
                <c:pt idx="48">
                  <c:v>18787.7</c:v>
                </c:pt>
                <c:pt idx="49">
                  <c:v>18500.5</c:v>
                </c:pt>
                <c:pt idx="50">
                  <c:v>18291.599999999999</c:v>
                </c:pt>
                <c:pt idx="51">
                  <c:v>19366.099999999999</c:v>
                </c:pt>
                <c:pt idx="52">
                  <c:v>18699.400000000001</c:v>
                </c:pt>
                <c:pt idx="53">
                  <c:v>18707.2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275913631679802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94900293410021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Sheet1!$B$2:$B$58</c:f>
              <c:numCache>
                <c:formatCode>General</c:formatCode>
                <c:ptCount val="57"/>
                <c:pt idx="1">
                  <c:v>55.19</c:v>
                </c:pt>
                <c:pt idx="2">
                  <c:v>56.7</c:v>
                </c:pt>
                <c:pt idx="3">
                  <c:v>58.22</c:v>
                </c:pt>
                <c:pt idx="4">
                  <c:v>81.5</c:v>
                </c:pt>
                <c:pt idx="5">
                  <c:v>95.08</c:v>
                </c:pt>
                <c:pt idx="6">
                  <c:v>80.42</c:v>
                </c:pt>
                <c:pt idx="7">
                  <c:v>84.11</c:v>
                </c:pt>
                <c:pt idx="8">
                  <c:v>106</c:v>
                </c:pt>
                <c:pt idx="9">
                  <c:v>108.23</c:v>
                </c:pt>
                <c:pt idx="10">
                  <c:v>124.84</c:v>
                </c:pt>
                <c:pt idx="11">
                  <c:v>79.11</c:v>
                </c:pt>
                <c:pt idx="12">
                  <c:v>89.12</c:v>
                </c:pt>
                <c:pt idx="13">
                  <c:v>100.86</c:v>
                </c:pt>
                <c:pt idx="14">
                  <c:v>89.98</c:v>
                </c:pt>
                <c:pt idx="15">
                  <c:v>83.79</c:v>
                </c:pt>
                <c:pt idx="16">
                  <c:v>106.01</c:v>
                </c:pt>
                <c:pt idx="17">
                  <c:v>108.28</c:v>
                </c:pt>
                <c:pt idx="18">
                  <c:v>104.74</c:v>
                </c:pt>
                <c:pt idx="19">
                  <c:v>79.63</c:v>
                </c:pt>
                <c:pt idx="20">
                  <c:v>128.36000000000001</c:v>
                </c:pt>
                <c:pt idx="21">
                  <c:v>109.94</c:v>
                </c:pt>
                <c:pt idx="22">
                  <c:v>124.12</c:v>
                </c:pt>
                <c:pt idx="23">
                  <c:v>88.62</c:v>
                </c:pt>
                <c:pt idx="24">
                  <c:v>110.72</c:v>
                </c:pt>
                <c:pt idx="25">
                  <c:v>122.48</c:v>
                </c:pt>
                <c:pt idx="26">
                  <c:v>118.5</c:v>
                </c:pt>
                <c:pt idx="27">
                  <c:v>131.69</c:v>
                </c:pt>
                <c:pt idx="28">
                  <c:v>124.49</c:v>
                </c:pt>
                <c:pt idx="29">
                  <c:v>134.19999999999999</c:v>
                </c:pt>
                <c:pt idx="30">
                  <c:v>126.67</c:v>
                </c:pt>
                <c:pt idx="31">
                  <c:v>105.64</c:v>
                </c:pt>
                <c:pt idx="32">
                  <c:v>148.13</c:v>
                </c:pt>
                <c:pt idx="33">
                  <c:v>207.84</c:v>
                </c:pt>
                <c:pt idx="34">
                  <c:v>180.82</c:v>
                </c:pt>
                <c:pt idx="35">
                  <c:v>154.97999999999999</c:v>
                </c:pt>
                <c:pt idx="36">
                  <c:v>201.75</c:v>
                </c:pt>
                <c:pt idx="37">
                  <c:v>199.6</c:v>
                </c:pt>
                <c:pt idx="38">
                  <c:v>181.46</c:v>
                </c:pt>
                <c:pt idx="39">
                  <c:v>168.49</c:v>
                </c:pt>
                <c:pt idx="40">
                  <c:v>216.75</c:v>
                </c:pt>
                <c:pt idx="41">
                  <c:v>239.67</c:v>
                </c:pt>
                <c:pt idx="42">
                  <c:v>208.98</c:v>
                </c:pt>
                <c:pt idx="43">
                  <c:v>166.52</c:v>
                </c:pt>
                <c:pt idx="44">
                  <c:v>213.11</c:v>
                </c:pt>
                <c:pt idx="45">
                  <c:v>237.31</c:v>
                </c:pt>
                <c:pt idx="46">
                  <c:v>234.71</c:v>
                </c:pt>
                <c:pt idx="47">
                  <c:v>222.72</c:v>
                </c:pt>
                <c:pt idx="48">
                  <c:v>252.23</c:v>
                </c:pt>
                <c:pt idx="49">
                  <c:v>308.18</c:v>
                </c:pt>
                <c:pt idx="50">
                  <c:v>272.14</c:v>
                </c:pt>
                <c:pt idx="51">
                  <c:v>230.27</c:v>
                </c:pt>
                <c:pt idx="52">
                  <c:v>247.99</c:v>
                </c:pt>
                <c:pt idx="53">
                  <c:v>245.19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Sheet1!$C$2:$C$58</c:f>
              <c:numCache>
                <c:formatCode>General</c:formatCode>
                <c:ptCount val="57"/>
                <c:pt idx="1">
                  <c:v>12.8</c:v>
                </c:pt>
                <c:pt idx="2">
                  <c:v>13.37</c:v>
                </c:pt>
                <c:pt idx="3">
                  <c:v>13.94</c:v>
                </c:pt>
                <c:pt idx="4">
                  <c:v>9.11</c:v>
                </c:pt>
                <c:pt idx="5">
                  <c:v>16.63</c:v>
                </c:pt>
                <c:pt idx="6">
                  <c:v>14.34</c:v>
                </c:pt>
                <c:pt idx="7">
                  <c:v>10.02</c:v>
                </c:pt>
                <c:pt idx="8">
                  <c:v>13.53</c:v>
                </c:pt>
                <c:pt idx="9">
                  <c:v>16.93</c:v>
                </c:pt>
                <c:pt idx="10">
                  <c:v>32.21</c:v>
                </c:pt>
                <c:pt idx="11">
                  <c:v>13.43</c:v>
                </c:pt>
                <c:pt idx="12">
                  <c:v>12.05</c:v>
                </c:pt>
                <c:pt idx="13">
                  <c:v>16.14</c:v>
                </c:pt>
                <c:pt idx="14">
                  <c:v>15.64</c:v>
                </c:pt>
                <c:pt idx="15">
                  <c:v>12.12</c:v>
                </c:pt>
                <c:pt idx="16">
                  <c:v>15.71</c:v>
                </c:pt>
                <c:pt idx="17">
                  <c:v>15.23</c:v>
                </c:pt>
                <c:pt idx="18">
                  <c:v>19.690000000000001</c:v>
                </c:pt>
                <c:pt idx="19">
                  <c:v>13.18</c:v>
                </c:pt>
                <c:pt idx="20">
                  <c:v>18.39</c:v>
                </c:pt>
                <c:pt idx="21">
                  <c:v>13.25</c:v>
                </c:pt>
                <c:pt idx="22">
                  <c:v>18.239999999999998</c:v>
                </c:pt>
                <c:pt idx="23">
                  <c:v>9.61</c:v>
                </c:pt>
                <c:pt idx="24">
                  <c:v>14.69</c:v>
                </c:pt>
                <c:pt idx="25">
                  <c:v>17.600000000000001</c:v>
                </c:pt>
                <c:pt idx="26">
                  <c:v>13.22</c:v>
                </c:pt>
                <c:pt idx="27">
                  <c:v>42.57</c:v>
                </c:pt>
                <c:pt idx="28">
                  <c:v>16.07</c:v>
                </c:pt>
                <c:pt idx="29">
                  <c:v>17.63</c:v>
                </c:pt>
                <c:pt idx="30">
                  <c:v>9.2899999999999991</c:v>
                </c:pt>
                <c:pt idx="31">
                  <c:v>8.5500000000000007</c:v>
                </c:pt>
                <c:pt idx="32">
                  <c:v>9.92</c:v>
                </c:pt>
                <c:pt idx="33">
                  <c:v>18.399999999999999</c:v>
                </c:pt>
                <c:pt idx="34">
                  <c:v>10.17</c:v>
                </c:pt>
                <c:pt idx="35">
                  <c:v>17.649999999999999</c:v>
                </c:pt>
                <c:pt idx="36">
                  <c:v>18.8</c:v>
                </c:pt>
                <c:pt idx="37">
                  <c:v>18.11</c:v>
                </c:pt>
                <c:pt idx="38">
                  <c:v>15.34</c:v>
                </c:pt>
                <c:pt idx="39">
                  <c:v>22.65</c:v>
                </c:pt>
                <c:pt idx="40">
                  <c:v>26.58</c:v>
                </c:pt>
                <c:pt idx="41">
                  <c:v>37.94</c:v>
                </c:pt>
                <c:pt idx="42">
                  <c:v>14.31</c:v>
                </c:pt>
                <c:pt idx="43">
                  <c:v>11.84</c:v>
                </c:pt>
                <c:pt idx="44">
                  <c:v>10.83</c:v>
                </c:pt>
                <c:pt idx="45">
                  <c:v>30.25</c:v>
                </c:pt>
                <c:pt idx="46">
                  <c:v>13.18</c:v>
                </c:pt>
                <c:pt idx="47">
                  <c:v>10.029999999999999</c:v>
                </c:pt>
                <c:pt idx="48">
                  <c:v>8.68</c:v>
                </c:pt>
                <c:pt idx="49">
                  <c:v>20.72</c:v>
                </c:pt>
                <c:pt idx="50">
                  <c:v>10.69</c:v>
                </c:pt>
                <c:pt idx="51">
                  <c:v>13.09</c:v>
                </c:pt>
                <c:pt idx="52">
                  <c:v>12.26</c:v>
                </c:pt>
                <c:pt idx="53">
                  <c:v>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Sheet1!$A$2:$A$58</c:f>
              <c:strCache>
                <c:ptCount val="54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  <c:pt idx="53">
                  <c:v>2023,I</c:v>
                </c:pt>
              </c:strCache>
            </c:strRef>
          </c:cat>
          <c:val>
            <c:numRef>
              <c:f>Sheet1!$D$2:$D$58</c:f>
              <c:numCache>
                <c:formatCode>General</c:formatCode>
                <c:ptCount val="57"/>
                <c:pt idx="1">
                  <c:v>42.39</c:v>
                </c:pt>
                <c:pt idx="2">
                  <c:v>43.33</c:v>
                </c:pt>
                <c:pt idx="3">
                  <c:v>44.28</c:v>
                </c:pt>
                <c:pt idx="4">
                  <c:v>72.39</c:v>
                </c:pt>
                <c:pt idx="5">
                  <c:v>78.45</c:v>
                </c:pt>
                <c:pt idx="6">
                  <c:v>66.08</c:v>
                </c:pt>
                <c:pt idx="7">
                  <c:v>74.09</c:v>
                </c:pt>
                <c:pt idx="8">
                  <c:v>92.47</c:v>
                </c:pt>
                <c:pt idx="9">
                  <c:v>91.3</c:v>
                </c:pt>
                <c:pt idx="10">
                  <c:v>92.64</c:v>
                </c:pt>
                <c:pt idx="11">
                  <c:v>65.680000000000007</c:v>
                </c:pt>
                <c:pt idx="12">
                  <c:v>77.08</c:v>
                </c:pt>
                <c:pt idx="13">
                  <c:v>84.71</c:v>
                </c:pt>
                <c:pt idx="14">
                  <c:v>74.34</c:v>
                </c:pt>
                <c:pt idx="15">
                  <c:v>71.67</c:v>
                </c:pt>
                <c:pt idx="16">
                  <c:v>90.29</c:v>
                </c:pt>
                <c:pt idx="17">
                  <c:v>93.05</c:v>
                </c:pt>
                <c:pt idx="18">
                  <c:v>85.05</c:v>
                </c:pt>
                <c:pt idx="19">
                  <c:v>66.45</c:v>
                </c:pt>
                <c:pt idx="20">
                  <c:v>109.97</c:v>
                </c:pt>
                <c:pt idx="21">
                  <c:v>96.69</c:v>
                </c:pt>
                <c:pt idx="22">
                  <c:v>105.88</c:v>
                </c:pt>
                <c:pt idx="23">
                  <c:v>79.010000000000005</c:v>
                </c:pt>
                <c:pt idx="24">
                  <c:v>96.03</c:v>
                </c:pt>
                <c:pt idx="25">
                  <c:v>104.88</c:v>
                </c:pt>
                <c:pt idx="26">
                  <c:v>105.28</c:v>
                </c:pt>
                <c:pt idx="27">
                  <c:v>89.12</c:v>
                </c:pt>
                <c:pt idx="28">
                  <c:v>108.42</c:v>
                </c:pt>
                <c:pt idx="29">
                  <c:v>116.57</c:v>
                </c:pt>
                <c:pt idx="30">
                  <c:v>117.38</c:v>
                </c:pt>
                <c:pt idx="31">
                  <c:v>97.08</c:v>
                </c:pt>
                <c:pt idx="32">
                  <c:v>138.22</c:v>
                </c:pt>
                <c:pt idx="33">
                  <c:v>189.44</c:v>
                </c:pt>
                <c:pt idx="34">
                  <c:v>170.65</c:v>
                </c:pt>
                <c:pt idx="35">
                  <c:v>137.32</c:v>
                </c:pt>
                <c:pt idx="36">
                  <c:v>182.95</c:v>
                </c:pt>
                <c:pt idx="37">
                  <c:v>181.49</c:v>
                </c:pt>
                <c:pt idx="38">
                  <c:v>166.12</c:v>
                </c:pt>
                <c:pt idx="39">
                  <c:v>145.83000000000001</c:v>
                </c:pt>
                <c:pt idx="40">
                  <c:v>190.17</c:v>
                </c:pt>
                <c:pt idx="41">
                  <c:v>201.73</c:v>
                </c:pt>
                <c:pt idx="42">
                  <c:v>194.67</c:v>
                </c:pt>
                <c:pt idx="43">
                  <c:v>154.68</c:v>
                </c:pt>
                <c:pt idx="44">
                  <c:v>202.28</c:v>
                </c:pt>
                <c:pt idx="45">
                  <c:v>207.05</c:v>
                </c:pt>
                <c:pt idx="46">
                  <c:v>221.53</c:v>
                </c:pt>
                <c:pt idx="47">
                  <c:v>212.69</c:v>
                </c:pt>
                <c:pt idx="48">
                  <c:v>243.55</c:v>
                </c:pt>
                <c:pt idx="49">
                  <c:v>287.45999999999998</c:v>
                </c:pt>
                <c:pt idx="50">
                  <c:v>261.45</c:v>
                </c:pt>
                <c:pt idx="51">
                  <c:v>217.18</c:v>
                </c:pt>
                <c:pt idx="52">
                  <c:v>235.73</c:v>
                </c:pt>
                <c:pt idx="53">
                  <c:v>236.25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7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outlook picked up somewhat in the eurozone and the US during the early part of the year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Markit,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595824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54421380"/>
              </p:ext>
            </p:extLst>
          </p:nvPr>
        </p:nvGraphicFramePr>
        <p:xfrm>
          <a:off x="179512" y="1016527"/>
          <a:ext cx="869045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80694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5288662-BA96-1AB3-8B0C-89E29E716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58158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6641414"/>
              </p:ext>
            </p:extLst>
          </p:nvPr>
        </p:nvGraphicFramePr>
        <p:xfrm>
          <a:off x="107504" y="1016526"/>
          <a:ext cx="878449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10904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272777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3D62A66-C9D8-C078-BA80-668999019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0308817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0968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80112" y="13548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9606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r>
              <a:rPr lang="fi-FI" dirty="0"/>
              <a:t>	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17F3D10-28AA-DE93-6F8F-7816A4AC1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5585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2724544"/>
              </p:ext>
            </p:extLst>
          </p:nvPr>
        </p:nvGraphicFramePr>
        <p:xfrm>
          <a:off x="146050" y="1058780"/>
          <a:ext cx="8674421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038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696F58F-6741-A849-A358-8EE468A4D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1488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3013154"/>
              </p:ext>
            </p:extLst>
          </p:nvPr>
        </p:nvGraphicFramePr>
        <p:xfrm>
          <a:off x="179512" y="1081327"/>
          <a:ext cx="869045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90960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806052" rtl="0" eaLnBrk="1" fontAlgn="b" latinLnBrk="0" hangingPunct="1"/>
                      <a:r>
                        <a:rPr lang="fi-FI" sz="900" u="none" strike="noStrike" kern="1200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59EB92F-F641-0706-3D64-8FDD3B3C3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5585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397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2021: iron and steel products, non-ferrous metals and castings 90 %, mining of metal ores 10 %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66695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2021: iron and steel products, non-ferrous metals and castings 90 %, mining of metal ores 10 %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17156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28831880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2587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57598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2023.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4EF8C9DE-4919-F9AB-7AB7-BBE7097B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consulting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3726131"/>
              </p:ext>
            </p:extLst>
          </p:nvPr>
        </p:nvGraphicFramePr>
        <p:xfrm>
          <a:off x="323528" y="1016527"/>
          <a:ext cx="8546439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95369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49711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F47924BC-7774-E1EE-7778-9DBB5962F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5585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60694476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7988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7864" y="4445158"/>
            <a:ext cx="34070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73622" cy="369332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2023.</a:t>
            </a:r>
            <a:endParaRPr lang="en-US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A17C772-A5C0-74A5-AAE5-54053AF33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4362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en-US" sz="2000" dirty="0"/>
              <a:t>Eurozone purchasing manager indices are telling an inconsistent message about early year developments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298219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5077823"/>
              </p:ext>
            </p:extLst>
          </p:nvPr>
        </p:nvGraphicFramePr>
        <p:xfrm>
          <a:off x="179512" y="1015689"/>
          <a:ext cx="8593014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71690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31.3.2022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31.3.2023 / 31.12.2022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66342" y="4411203"/>
            <a:ext cx="33848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2023.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AEFD5DA-8772-7D21-801B-74A99F6FA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65585"/>
              </p:ext>
            </p:extLst>
          </p:nvPr>
        </p:nvGraphicFramePr>
        <p:xfrm>
          <a:off x="827586" y="3625592"/>
          <a:ext cx="723056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2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1607773122"/>
                    </a:ext>
                  </a:extLst>
                </a:gridCol>
                <a:gridCol w="515900">
                  <a:extLst>
                    <a:ext uri="{9D8B030D-6E8A-4147-A177-3AD203B41FA5}">
                      <a16:colId xmlns:a16="http://schemas.microsoft.com/office/drawing/2014/main" val="266756410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A036CA-E1DA-A802-35F6-D8EC1A70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Headcount in the technology industry in Finland and foreign subsidiaries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B694B0-945D-4F83-B1AE-3E7BD73E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6412B-C451-A7C9-E85E-C2C24DA3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D7C6ED-22EF-79F4-FF0B-8FB8C43C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BF91719-279E-C5F4-CD85-79A28A3AB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24423" cy="220440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4A7A229-A78A-5C72-4A57-9F34B928B41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128256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yöristetty kuvaselitesuorakulmio 10">
            <a:extLst>
              <a:ext uri="{FF2B5EF4-FFF2-40B4-BE49-F238E27FC236}">
                <a16:creationId xmlns:a16="http://schemas.microsoft.com/office/drawing/2014/main" id="{8499A788-6416-682B-19CD-72B18620AA90}"/>
              </a:ext>
            </a:extLst>
          </p:cNvPr>
          <p:cNvSpPr/>
          <p:nvPr/>
        </p:nvSpPr>
        <p:spPr bwMode="auto">
          <a:xfrm>
            <a:off x="6281870" y="688698"/>
            <a:ext cx="2224533" cy="648001"/>
          </a:xfrm>
          <a:prstGeom prst="wedgeRoundRectCallout">
            <a:avLst>
              <a:gd name="adj1" fmla="val 34001"/>
              <a:gd name="adj2" fmla="val 67248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8,000 employees affected by temporary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2023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3679BD-BC9C-0851-1F2D-2F50DA05E3F8}"/>
              </a:ext>
            </a:extLst>
          </p:cNvPr>
          <p:cNvSpPr txBox="1"/>
          <p:nvPr/>
        </p:nvSpPr>
        <p:spPr>
          <a:xfrm>
            <a:off x="7946183" y="4298341"/>
            <a:ext cx="564958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March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37508978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56032025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Headcount growth continued despite uncertainty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Technology Industry Personnel in Subsidiaries Abroad by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06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2022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7073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growth stalled worldwide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17252743-229F-4AF0-9390-0F0572B201E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396369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8">
                        <a:extLst>
                          <a:ext uri="{FF2B5EF4-FFF2-40B4-BE49-F238E27FC236}">
                            <a16:creationId xmlns:a16="http://schemas.microsoft.com/office/drawing/2014/main" id="{17252743-229F-4AF0-9390-0F0572B20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261637-D4F6-45D9-A300-FC7FFDF66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20400" cy="648000"/>
          </a:xfrm>
        </p:spPr>
        <p:txBody>
          <a:bodyPr>
            <a:noAutofit/>
          </a:bodyPr>
          <a:lstStyle/>
          <a:p>
            <a:r>
              <a:rPr lang="en-US" sz="1600" dirty="0"/>
              <a:t>The business cycle in the manufacturing continued to deteriorate— </a:t>
            </a:r>
          </a:p>
          <a:p>
            <a:r>
              <a:rPr lang="en-US" sz="1600" dirty="0"/>
              <a:t>Pessimism about future diminished slightly</a:t>
            </a:r>
            <a:endParaRPr lang="en-GB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584287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41872" y="1020291"/>
            <a:ext cx="40324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/>
              <a:t>Manufacturing business situation and outlook,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08910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514">
                  <a:extLst>
                    <a:ext uri="{9D8B030D-6E8A-4147-A177-3AD203B41FA5}">
                      <a16:colId xmlns:a16="http://schemas.microsoft.com/office/drawing/2014/main" val="3019627360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280755837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425832866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31407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Consumer confidence continued to recover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78644444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45187BC-EF95-4F37-B2F5-D4B5FE702134}"/>
              </a:ext>
            </a:extLst>
          </p:cNvPr>
          <p:cNvSpPr txBox="1"/>
          <p:nvPr/>
        </p:nvSpPr>
        <p:spPr>
          <a:xfrm>
            <a:off x="717437" y="930150"/>
            <a:ext cx="367240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/>
              <a:t>Consumer Confidence in Finland, balance figure</a:t>
            </a:r>
          </a:p>
        </p:txBody>
      </p:sp>
    </p:spTree>
    <p:extLst>
      <p:ext uri="{BB962C8B-B14F-4D97-AF65-F5344CB8AC3E}">
        <p14:creationId xmlns:p14="http://schemas.microsoft.com/office/powerpoint/2010/main" val="265654966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Volume of Industrial Production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Information Technology and Consulting Engineering</a:t>
            </a:r>
          </a:p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AA299997-FF80-4706-B82D-E65CE966E2B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9479200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AA299997-FF80-4706-B82D-E65CE966E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0943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2021: mechanical engineering 39 %, electronics and electrotechnical industry 21 %,</a:t>
            </a:r>
          </a:p>
          <a:p>
            <a:r>
              <a:rPr lang="en-US"/>
              <a:t>information technology 19 %, metals industry 13 %, consulting engineering 8 %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6CA8DC-EC18-49B0-8099-FB3EF2C6368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8217753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C6CA8DC-EC18-49B0-8099-FB3EF2C63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latest questionnaire in April 2023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4629008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04514"/>
              </p:ext>
            </p:extLst>
          </p:nvPr>
        </p:nvGraphicFramePr>
        <p:xfrm>
          <a:off x="783985" y="2417015"/>
          <a:ext cx="76760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9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119217020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industry</a:t>
            </a:r>
            <a:r>
              <a:rPr lang="fi-FI" dirty="0"/>
              <a:t>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827166" cy="292448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2023.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9638874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83423"/>
              </p:ext>
            </p:extLst>
          </p:nvPr>
        </p:nvGraphicFramePr>
        <p:xfrm>
          <a:off x="3438453" y="3953873"/>
          <a:ext cx="3767898" cy="773701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1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I,2023 / IV,2022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6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5/3/2023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2C16CA23-8E85-4870-91D2-1B81867B5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91529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2836440190"/>
                    </a:ext>
                  </a:extLst>
                </a:gridCol>
                <a:gridCol w="498364">
                  <a:extLst>
                    <a:ext uri="{9D8B030D-6E8A-4147-A177-3AD203B41FA5}">
                      <a16:colId xmlns:a16="http://schemas.microsoft.com/office/drawing/2014/main" val="173826637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4BE71-858F-4A93-AF89-F68ABCC61D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2216</TotalTime>
  <Words>1583</Words>
  <Application>Microsoft Office PowerPoint</Application>
  <PresentationFormat>Näytössä katseltava esitys (16:9)</PresentationFormat>
  <Paragraphs>476</Paragraphs>
  <Slides>24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54</cp:revision>
  <cp:lastPrinted>2016-06-09T07:47:11Z</cp:lastPrinted>
  <dcterms:created xsi:type="dcterms:W3CDTF">2019-10-17T09:11:35Z</dcterms:created>
  <dcterms:modified xsi:type="dcterms:W3CDTF">2023-05-03T16:29:50Z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