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101" r:id="rId5"/>
    <p:sldId id="1095" r:id="rId6"/>
    <p:sldId id="1085" r:id="rId7"/>
    <p:sldId id="970" r:id="rId8"/>
    <p:sldId id="1098" r:id="rId9"/>
    <p:sldId id="277" r:id="rId10"/>
    <p:sldId id="267" r:id="rId11"/>
    <p:sldId id="365" r:id="rId12"/>
    <p:sldId id="1102" r:id="rId13"/>
    <p:sldId id="1107" r:id="rId14"/>
    <p:sldId id="1103" r:id="rId15"/>
    <p:sldId id="1108" r:id="rId16"/>
    <p:sldId id="1104" r:id="rId17"/>
    <p:sldId id="1109" r:id="rId18"/>
    <p:sldId id="953" r:id="rId19"/>
    <p:sldId id="954" r:id="rId20"/>
    <p:sldId id="1105" r:id="rId21"/>
    <p:sldId id="1110" r:id="rId22"/>
    <p:sldId id="1106" r:id="rId23"/>
    <p:sldId id="1111" r:id="rId24"/>
    <p:sldId id="1112" r:id="rId25"/>
    <p:sldId id="1093" r:id="rId26"/>
    <p:sldId id="1113" r:id="rId27"/>
    <p:sldId id="1114" r:id="rId2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8"/>
    <a:srgbClr val="000000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46" d="100"/>
          <a:sy n="146" d="100"/>
        </p:scale>
        <p:origin x="114" y="12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BF83E4B9-8AA4-4E95-9F78-35F01753BA8C}"/>
    <pc:docChg chg="undo custSel modSld">
      <pc:chgData name="Rautaporras Petteri" userId="81ae4bc9-51ec-4b09-af2d-f08f9486593f" providerId="ADAL" clId="{BF83E4B9-8AA4-4E95-9F78-35F01753BA8C}" dt="2023-10-31T07:41:03.832" v="302"/>
      <pc:docMkLst>
        <pc:docMk/>
      </pc:docMkLst>
      <pc:sldChg chg="modSp mod">
        <pc:chgData name="Rautaporras Petteri" userId="81ae4bc9-51ec-4b09-af2d-f08f9486593f" providerId="ADAL" clId="{BF83E4B9-8AA4-4E95-9F78-35F01753BA8C}" dt="2023-10-31T07:38:16.832" v="270"/>
        <pc:sldMkLst>
          <pc:docMk/>
          <pc:sldMk cId="2656549666" sldId="262"/>
        </pc:sldMkLst>
        <pc:spChg chg="mod">
          <ac:chgData name="Rautaporras Petteri" userId="81ae4bc9-51ec-4b09-af2d-f08f9486593f" providerId="ADAL" clId="{BF83E4B9-8AA4-4E95-9F78-35F01753BA8C}" dt="2023-10-31T07:20:00.103" v="94"/>
          <ac:spMkLst>
            <pc:docMk/>
            <pc:sldMk cId="2656549666" sldId="262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F83E4B9-8AA4-4E95-9F78-35F01753BA8C}" dt="2023-10-31T07:38:16.832" v="270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BF83E4B9-8AA4-4E95-9F78-35F01753BA8C}" dt="2023-10-31T07:38:17.300" v="271"/>
        <pc:sldMkLst>
          <pc:docMk/>
          <pc:sldMk cId="675094320" sldId="277"/>
        </pc:sldMkLst>
        <pc:graphicFrameChg chg="mod">
          <ac:chgData name="Rautaporras Petteri" userId="81ae4bc9-51ec-4b09-af2d-f08f9486593f" providerId="ADAL" clId="{BF83E4B9-8AA4-4E95-9F78-35F01753BA8C}" dt="2023-10-31T07:38:17.300" v="271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23:17.264" v="127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BF83E4B9-8AA4-4E95-9F78-35F01753BA8C}" dt="2023-10-31T07:23:17.264" v="127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BF83E4B9-8AA4-4E95-9F78-35F01753BA8C}" dt="2023-10-31T07:23:05.344" v="116" actId="404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1:58.796" v="22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BF83E4B9-8AA4-4E95-9F78-35F01753BA8C}" dt="2023-10-31T07:28:42.111" v="183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BF83E4B9-8AA4-4E95-9F78-35F01753BA8C}" dt="2023-10-31T07:31:33.429" v="22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3:25.174" v="240"/>
        <pc:sldMkLst>
          <pc:docMk/>
          <pc:sldMk cId="3656174783" sldId="391"/>
        </pc:sldMkLst>
        <pc:spChg chg="mod">
          <ac:chgData name="Rautaporras Petteri" userId="81ae4bc9-51ec-4b09-af2d-f08f9486593f" providerId="ADAL" clId="{BF83E4B9-8AA4-4E95-9F78-35F01753BA8C}" dt="2023-10-31T07:29:14.776" v="196"/>
          <ac:spMkLst>
            <pc:docMk/>
            <pc:sldMk cId="3656174783" sldId="391"/>
            <ac:spMk id="13" creationId="{23F05F4A-199D-4EF4-A2F8-573CC571D27B}"/>
          </ac:spMkLst>
        </pc:spChg>
        <pc:graphicFrameChg chg="modGraphic">
          <ac:chgData name="Rautaporras Petteri" userId="81ae4bc9-51ec-4b09-af2d-f08f9486593f" providerId="ADAL" clId="{BF83E4B9-8AA4-4E95-9F78-35F01753BA8C}" dt="2023-10-31T07:32:56.099" v="232" actId="14100"/>
          <ac:graphicFrameMkLst>
            <pc:docMk/>
            <pc:sldMk cId="3656174783" sldId="391"/>
            <ac:graphicFrameMk id="4" creationId="{117F3D10-28AA-DE93-6F8F-7816A4AC115A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3:25.174" v="240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2:24.352" v="227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8:00.299" v="266"/>
        <pc:sldMkLst>
          <pc:docMk/>
          <pc:sldMk cId="313182403" sldId="394"/>
        </pc:sldMkLst>
        <pc:spChg chg="mod">
          <ac:chgData name="Rautaporras Petteri" userId="81ae4bc9-51ec-4b09-af2d-f08f9486593f" providerId="ADAL" clId="{BF83E4B9-8AA4-4E95-9F78-35F01753BA8C}" dt="2023-10-31T07:28:49.901" v="185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BF83E4B9-8AA4-4E95-9F78-35F01753BA8C}" dt="2023-10-31T07:38:00.299" v="26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9:25.609" v="288"/>
        <pc:sldMkLst>
          <pc:docMk/>
          <pc:sldMk cId="2811407423" sldId="395"/>
        </pc:sldMkLst>
        <pc:spChg chg="mod">
          <ac:chgData name="Rautaporras Petteri" userId="81ae4bc9-51ec-4b09-af2d-f08f9486593f" providerId="ADAL" clId="{BF83E4B9-8AA4-4E95-9F78-35F01753BA8C}" dt="2023-10-31T07:29:23.241" v="198"/>
          <ac:spMkLst>
            <pc:docMk/>
            <pc:sldMk cId="2811407423" sldId="395"/>
            <ac:spMk id="13" creationId="{43D531D8-AF4F-4619-94DF-84C29772EEC2}"/>
          </ac:spMkLst>
        </pc:spChg>
        <pc:graphicFrameChg chg="modGraphic">
          <ac:chgData name="Rautaporras Petteri" userId="81ae4bc9-51ec-4b09-af2d-f08f9486593f" providerId="ADAL" clId="{BF83E4B9-8AA4-4E95-9F78-35F01753BA8C}" dt="2023-10-31T07:39:02.306" v="279" actId="14100"/>
          <ac:graphicFrameMkLst>
            <pc:docMk/>
            <pc:sldMk cId="2811407423" sldId="395"/>
            <ac:graphicFrameMk id="4" creationId="{F47924BC-7774-E1EE-7778-9DBB5962F98E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9:16.644" v="28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9:25.609" v="28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40:15.487" v="292"/>
        <pc:sldMkLst>
          <pc:docMk/>
          <pc:sldMk cId="1647773486" sldId="396"/>
        </pc:sldMkLst>
        <pc:spChg chg="mod">
          <ac:chgData name="Rautaporras Petteri" userId="81ae4bc9-51ec-4b09-af2d-f08f9486593f" providerId="ADAL" clId="{BF83E4B9-8AA4-4E95-9F78-35F01753BA8C}" dt="2023-10-31T07:28:53.287" v="186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BF83E4B9-8AA4-4E95-9F78-35F01753BA8C}" dt="2023-10-31T07:40:15.487" v="29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41:03.832" v="302"/>
        <pc:sldMkLst>
          <pc:docMk/>
          <pc:sldMk cId="2269594941" sldId="397"/>
        </pc:sldMkLst>
        <pc:spChg chg="mod">
          <ac:chgData name="Rautaporras Petteri" userId="81ae4bc9-51ec-4b09-af2d-f08f9486593f" providerId="ADAL" clId="{BF83E4B9-8AA4-4E95-9F78-35F01753BA8C}" dt="2023-10-31T07:29:26.448" v="199"/>
          <ac:spMkLst>
            <pc:docMk/>
            <pc:sldMk cId="2269594941" sldId="397"/>
            <ac:spMk id="14" creationId="{9DA53C9E-0701-4946-816F-3145481D39B4}"/>
          </ac:spMkLst>
        </pc:spChg>
        <pc:graphicFrameChg chg="modGraphic">
          <ac:chgData name="Rautaporras Petteri" userId="81ae4bc9-51ec-4b09-af2d-f08f9486593f" providerId="ADAL" clId="{BF83E4B9-8AA4-4E95-9F78-35F01753BA8C}" dt="2023-10-31T07:40:47.693" v="297" actId="14100"/>
          <ac:graphicFrameMkLst>
            <pc:docMk/>
            <pc:sldMk cId="2269594941" sldId="397"/>
            <ac:graphicFrameMk id="4" creationId="{0AEFD5DA-8772-7D21-801B-74A99F6FA550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41:03.832" v="302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40:52.584" v="298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28:14.316" v="182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BF83E4B9-8AA4-4E95-9F78-35F01753BA8C}" dt="2023-10-31T07:28:14.316" v="182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F83E4B9-8AA4-4E95-9F78-35F01753BA8C}" dt="2023-10-31T07:27:11.425" v="139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1:17.217" v="220"/>
        <pc:sldMkLst>
          <pc:docMk/>
          <pc:sldMk cId="2397859502" sldId="459"/>
        </pc:sldMkLst>
        <pc:spChg chg="mod">
          <ac:chgData name="Rautaporras Petteri" userId="81ae4bc9-51ec-4b09-af2d-f08f9486593f" providerId="ADAL" clId="{BF83E4B9-8AA4-4E95-9F78-35F01753BA8C}" dt="2023-10-31T07:29:06.957" v="1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BF83E4B9-8AA4-4E95-9F78-35F01753BA8C}" dt="2023-10-31T07:30:25.638" v="210" actId="14100"/>
          <ac:graphicFrameMkLst>
            <pc:docMk/>
            <pc:sldMk cId="2397859502" sldId="459"/>
            <ac:graphicFrameMk id="4" creationId="{85288662-BA96-1AB3-8B0C-89E29E71695D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1:17.217" v="22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29:55.019" v="205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BF83E4B9-8AA4-4E95-9F78-35F01753BA8C}" dt="2023-10-31T07:38:17.701" v="27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BF83E4B9-8AA4-4E95-9F78-35F01753BA8C}" dt="2023-10-31T07:38:17.701" v="272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BF83E4B9-8AA4-4E95-9F78-35F01753BA8C}" dt="2023-10-31T07:38:18.002" v="273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BF83E4B9-8AA4-4E95-9F78-35F01753BA8C}" dt="2023-10-31T07:38:18.002" v="273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8:16.531" v="269"/>
        <pc:sldMkLst>
          <pc:docMk/>
          <pc:sldMk cId="3567768325" sldId="970"/>
        </pc:sldMkLst>
        <pc:spChg chg="mod">
          <ac:chgData name="Rautaporras Petteri" userId="81ae4bc9-51ec-4b09-af2d-f08f9486593f" providerId="ADAL" clId="{BF83E4B9-8AA4-4E95-9F78-35F01753BA8C}" dt="2023-10-31T07:16:49.027" v="88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BF83E4B9-8AA4-4E95-9F78-35F01753BA8C}" dt="2023-10-31T07:38:16.531" v="269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delSp modSp mod">
        <pc:chgData name="Rautaporras Petteri" userId="81ae4bc9-51ec-4b09-af2d-f08f9486593f" providerId="ADAL" clId="{BF83E4B9-8AA4-4E95-9F78-35F01753BA8C}" dt="2023-10-31T07:38:16.136" v="268"/>
        <pc:sldMkLst>
          <pc:docMk/>
          <pc:sldMk cId="3342183405" sldId="1085"/>
        </pc:sldMkLst>
        <pc:spChg chg="del mod">
          <ac:chgData name="Rautaporras Petteri" userId="81ae4bc9-51ec-4b09-af2d-f08f9486593f" providerId="ADAL" clId="{BF83E4B9-8AA4-4E95-9F78-35F01753BA8C}" dt="2023-10-31T07:15:11.474" v="9" actId="478"/>
          <ac:spMkLst>
            <pc:docMk/>
            <pc:sldMk cId="3342183405" sldId="1085"/>
            <ac:spMk id="2" creationId="{81FD0014-CD75-481A-A3A6-860DE62B96CA}"/>
          </ac:spMkLst>
        </pc:spChg>
        <pc:spChg chg="add mod">
          <ac:chgData name="Rautaporras Petteri" userId="81ae4bc9-51ec-4b09-af2d-f08f9486593f" providerId="ADAL" clId="{BF83E4B9-8AA4-4E95-9F78-35F01753BA8C}" dt="2023-10-31T07:16:03.593" v="87" actId="20577"/>
          <ac:spMkLst>
            <pc:docMk/>
            <pc:sldMk cId="3342183405" sldId="1085"/>
            <ac:spMk id="8" creationId="{A2B6CF44-E57F-8CC5-C2CF-E447F95F0317}"/>
          </ac:spMkLst>
        </pc:spChg>
        <pc:graphicFrameChg chg="mod">
          <ac:chgData name="Rautaporras Petteri" userId="81ae4bc9-51ec-4b09-af2d-f08f9486593f" providerId="ADAL" clId="{BF83E4B9-8AA4-4E95-9F78-35F01753BA8C}" dt="2023-10-31T07:38:16.136" v="268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mod">
        <pc:chgData name="Rautaporras Petteri" userId="81ae4bc9-51ec-4b09-af2d-f08f9486593f" providerId="ADAL" clId="{BF83E4B9-8AA4-4E95-9F78-35F01753BA8C}" dt="2023-10-31T07:26:40.643" v="138" actId="27918"/>
        <pc:sldMkLst>
          <pc:docMk/>
          <pc:sldMk cId="1507876297" sldId="1093"/>
        </pc:sldMkLst>
      </pc:sldChg>
      <pc:sldChg chg="modSp mod">
        <pc:chgData name="Rautaporras Petteri" userId="81ae4bc9-51ec-4b09-af2d-f08f9486593f" providerId="ADAL" clId="{BF83E4B9-8AA4-4E95-9F78-35F01753BA8C}" dt="2023-10-31T07:38:15.846" v="267"/>
        <pc:sldMkLst>
          <pc:docMk/>
          <pc:sldMk cId="4013050561" sldId="1095"/>
        </pc:sldMkLst>
        <pc:spChg chg="mod">
          <ac:chgData name="Rautaporras Petteri" userId="81ae4bc9-51ec-4b09-af2d-f08f9486593f" providerId="ADAL" clId="{BF83E4B9-8AA4-4E95-9F78-35F01753BA8C}" dt="2023-10-31T07:12:34.043" v="7"/>
          <ac:spMkLst>
            <pc:docMk/>
            <pc:sldMk cId="4013050561" sldId="1095"/>
            <ac:spMk id="2" creationId="{DA48C1AA-3AC3-4704-BEA1-3E7A2D035B12}"/>
          </ac:spMkLst>
        </pc:spChg>
        <pc:graphicFrameChg chg="mod">
          <ac:chgData name="Rautaporras Petteri" userId="81ae4bc9-51ec-4b09-af2d-f08f9486593f" providerId="ADAL" clId="{BF83E4B9-8AA4-4E95-9F78-35F01753BA8C}" dt="2023-10-31T07:38:15.846" v="267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18:58.094" v="93" actId="20577"/>
        <pc:sldMkLst>
          <pc:docMk/>
          <pc:sldMk cId="2433131409" sldId="1098"/>
        </pc:sldMkLst>
        <pc:spChg chg="mod">
          <ac:chgData name="Rautaporras Petteri" userId="81ae4bc9-51ec-4b09-af2d-f08f9486593f" providerId="ADAL" clId="{BF83E4B9-8AA4-4E95-9F78-35F01753BA8C}" dt="2023-10-31T07:18:58.094" v="93" actId="20577"/>
          <ac:spMkLst>
            <pc:docMk/>
            <pc:sldMk cId="2433131409" sldId="1098"/>
            <ac:spMk id="2" creationId="{C3261637-D4F6-45D9-A300-FC7FFDF66BC4}"/>
          </ac:spMkLst>
        </pc:spChg>
      </pc:sldChg>
      <pc:sldChg chg="modSp mod">
        <pc:chgData name="Rautaporras Petteri" userId="81ae4bc9-51ec-4b09-af2d-f08f9486593f" providerId="ADAL" clId="{BF83E4B9-8AA4-4E95-9F78-35F01753BA8C}" dt="2023-10-31T07:34:09.183" v="246"/>
        <pc:sldMkLst>
          <pc:docMk/>
          <pc:sldMk cId="3850314889" sldId="1099"/>
        </pc:sldMkLst>
        <pc:spChg chg="mod">
          <ac:chgData name="Rautaporras Petteri" userId="81ae4bc9-51ec-4b09-af2d-f08f9486593f" providerId="ADAL" clId="{BF83E4B9-8AA4-4E95-9F78-35F01753BA8C}" dt="2023-10-31T07:28:45.617" v="184"/>
          <ac:spMkLst>
            <pc:docMk/>
            <pc:sldMk cId="3850314889" sldId="1099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BF83E4B9-8AA4-4E95-9F78-35F01753BA8C}" dt="2023-10-31T07:34:09.183" v="246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BF83E4B9-8AA4-4E95-9F78-35F01753BA8C}" dt="2023-10-31T07:34:57.392" v="253"/>
        <pc:sldMkLst>
          <pc:docMk/>
          <pc:sldMk cId="3789039735" sldId="1100"/>
        </pc:sldMkLst>
        <pc:spChg chg="mod">
          <ac:chgData name="Rautaporras Petteri" userId="81ae4bc9-51ec-4b09-af2d-f08f9486593f" providerId="ADAL" clId="{BF83E4B9-8AA4-4E95-9F78-35F01753BA8C}" dt="2023-10-31T07:29:34.018" v="204" actId="20577"/>
          <ac:spMkLst>
            <pc:docMk/>
            <pc:sldMk cId="3789039735" sldId="1100"/>
            <ac:spMk id="13" creationId="{B2A103DC-790C-44DC-A642-6A65DF40D92A}"/>
          </ac:spMkLst>
        </pc:spChg>
        <pc:graphicFrameChg chg="modGraphic">
          <ac:chgData name="Rautaporras Petteri" userId="81ae4bc9-51ec-4b09-af2d-f08f9486593f" providerId="ADAL" clId="{BF83E4B9-8AA4-4E95-9F78-35F01753BA8C}" dt="2023-10-31T07:34:50.713" v="252" actId="14100"/>
          <ac:graphicFrameMkLst>
            <pc:docMk/>
            <pc:sldMk cId="3789039735" sldId="1100"/>
            <ac:graphicFrameMk id="4" creationId="{759EB92F-F641-0706-3D64-8FDD3B3C395C}"/>
          </ac:graphicFrameMkLst>
        </pc:graphicFrameChg>
        <pc:graphicFrameChg chg="mod">
          <ac:chgData name="Rautaporras Petteri" userId="81ae4bc9-51ec-4b09-af2d-f08f9486593f" providerId="ADAL" clId="{BF83E4B9-8AA4-4E95-9F78-35F01753BA8C}" dt="2023-10-31T07:34:57.392" v="253"/>
          <ac:graphicFrameMkLst>
            <pc:docMk/>
            <pc:sldMk cId="3789039735" sldId="1100"/>
            <ac:graphicFrameMk id="11" creationId="{00000000-0000-0000-0000-000000000000}"/>
          </ac:graphicFrameMkLst>
        </pc:graphicFrameChg>
      </pc:sldChg>
    </pc:docChg>
  </pc:docChgLst>
  <pc:docChgLst>
    <pc:chgData name="Rautaporras Petteri" userId="81ae4bc9-51ec-4b09-af2d-f08f9486593f" providerId="ADAL" clId="{5FA97341-3D91-4C69-BFED-6732703E81EE}"/>
    <pc:docChg chg="undo redo custSel addSld delSld modSld sldOrd">
      <pc:chgData name="Rautaporras Petteri" userId="81ae4bc9-51ec-4b09-af2d-f08f9486593f" providerId="ADAL" clId="{5FA97341-3D91-4C69-BFED-6732703E81EE}" dt="2024-05-07T08:45:11.340" v="679" actId="27918"/>
      <pc:docMkLst>
        <pc:docMk/>
      </pc:docMkLst>
      <pc:sldChg chg="modSp add mod">
        <pc:chgData name="Rautaporras Petteri" userId="81ae4bc9-51ec-4b09-af2d-f08f9486593f" providerId="ADAL" clId="{5FA97341-3D91-4C69-BFED-6732703E81EE}" dt="2024-05-07T07:32:00.206" v="206" actId="20577"/>
        <pc:sldMkLst>
          <pc:docMk/>
          <pc:sldMk cId="1538556369" sldId="267"/>
        </pc:sldMkLst>
        <pc:spChg chg="mod">
          <ac:chgData name="Rautaporras Petteri" userId="81ae4bc9-51ec-4b09-af2d-f08f9486593f" providerId="ADAL" clId="{5FA97341-3D91-4C69-BFED-6732703E81EE}" dt="2024-05-07T07:32:00.206" v="206" actId="20577"/>
          <ac:spMkLst>
            <pc:docMk/>
            <pc:sldMk cId="1538556369" sldId="267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5FA97341-3D91-4C69-BFED-6732703E81EE}" dt="2024-05-07T07:31:52.877" v="202" actId="20577"/>
        <pc:sldMkLst>
          <pc:docMk/>
          <pc:sldMk cId="675094320" sldId="277"/>
        </pc:sldMkLst>
        <pc:spChg chg="mod">
          <ac:chgData name="Rautaporras Petteri" userId="81ae4bc9-51ec-4b09-af2d-f08f9486593f" providerId="ADAL" clId="{5FA97341-3D91-4C69-BFED-6732703E81EE}" dt="2024-05-07T07:31:52.877" v="202" actId="20577"/>
          <ac:spMkLst>
            <pc:docMk/>
            <pc:sldMk cId="675094320" sldId="277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5FA97341-3D91-4C69-BFED-6732703E81EE}" dt="2024-05-07T07:22:36.063" v="137"/>
          <ac:graphicFrameMkLst>
            <pc:docMk/>
            <pc:sldMk cId="675094320" sldId="277"/>
            <ac:graphicFrameMk id="11" creationId="{E6BDDB23-FEC2-0CC4-0ADF-59D01EF79616}"/>
          </ac:graphicFrameMkLst>
        </pc:graphicFrameChg>
      </pc:sldChg>
      <pc:sldChg chg="mod">
        <pc:chgData name="Rautaporras Petteri" userId="81ae4bc9-51ec-4b09-af2d-f08f9486593f" providerId="ADAL" clId="{5FA97341-3D91-4C69-BFED-6732703E81EE}" dt="2024-05-07T07:28:03.131" v="143" actId="27918"/>
        <pc:sldMkLst>
          <pc:docMk/>
          <pc:sldMk cId="2587083354" sldId="365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1987471013" sldId="390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3656174783" sldId="391"/>
        </pc:sldMkLst>
      </pc:sldChg>
      <pc:sldChg chg="add del">
        <pc:chgData name="Rautaporras Petteri" userId="81ae4bc9-51ec-4b09-af2d-f08f9486593f" providerId="ADAL" clId="{5FA97341-3D91-4C69-BFED-6732703E81EE}" dt="2024-05-07T07:44:00.406" v="213" actId="47"/>
        <pc:sldMkLst>
          <pc:docMk/>
          <pc:sldMk cId="313182403" sldId="394"/>
        </pc:sldMkLst>
      </pc:sldChg>
      <pc:sldChg chg="add del">
        <pc:chgData name="Rautaporras Petteri" userId="81ae4bc9-51ec-4b09-af2d-f08f9486593f" providerId="ADAL" clId="{5FA97341-3D91-4C69-BFED-6732703E81EE}" dt="2024-05-07T07:44:00.406" v="213" actId="47"/>
        <pc:sldMkLst>
          <pc:docMk/>
          <pc:sldMk cId="2811407423" sldId="395"/>
        </pc:sldMkLst>
      </pc:sldChg>
      <pc:sldChg chg="add del">
        <pc:chgData name="Rautaporras Petteri" userId="81ae4bc9-51ec-4b09-af2d-f08f9486593f" providerId="ADAL" clId="{5FA97341-3D91-4C69-BFED-6732703E81EE}" dt="2024-05-07T07:44:00.406" v="213" actId="47"/>
        <pc:sldMkLst>
          <pc:docMk/>
          <pc:sldMk cId="1647773486" sldId="396"/>
        </pc:sldMkLst>
      </pc:sldChg>
      <pc:sldChg chg="add del">
        <pc:chgData name="Rautaporras Petteri" userId="81ae4bc9-51ec-4b09-af2d-f08f9486593f" providerId="ADAL" clId="{5FA97341-3D91-4C69-BFED-6732703E81EE}" dt="2024-05-07T07:44:00.406" v="213" actId="47"/>
        <pc:sldMkLst>
          <pc:docMk/>
          <pc:sldMk cId="2269594941" sldId="397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3980412811" sldId="458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2397859502" sldId="459"/>
        </pc:sldMkLst>
      </pc:sldChg>
      <pc:sldChg chg="modSp ord">
        <pc:chgData name="Rautaporras Petteri" userId="81ae4bc9-51ec-4b09-af2d-f08f9486593f" providerId="ADAL" clId="{5FA97341-3D91-4C69-BFED-6732703E81EE}" dt="2024-05-07T08:11:16.799" v="53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5FA97341-3D91-4C69-BFED-6732703E81EE}" dt="2024-05-07T07:22:36.600" v="138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ord">
        <pc:chgData name="Rautaporras Petteri" userId="81ae4bc9-51ec-4b09-af2d-f08f9486593f" providerId="ADAL" clId="{5FA97341-3D91-4C69-BFED-6732703E81EE}" dt="2024-05-07T08:11:19.182" v="534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5FA97341-3D91-4C69-BFED-6732703E81EE}" dt="2024-05-07T07:22:37.110" v="139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">
        <pc:chgData name="Rautaporras Petteri" userId="81ae4bc9-51ec-4b09-af2d-f08f9486593f" providerId="ADAL" clId="{5FA97341-3D91-4C69-BFED-6732703E81EE}" dt="2024-05-07T07:22:35.344" v="136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5FA97341-3D91-4C69-BFED-6732703E81EE}" dt="2024-05-07T07:22:35.344" v="136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5FA97341-3D91-4C69-BFED-6732703E81EE}" dt="2024-05-07T07:31:40.911" v="198" actId="20577"/>
        <pc:sldMkLst>
          <pc:docMk/>
          <pc:sldMk cId="3342183405" sldId="1085"/>
        </pc:sldMkLst>
        <pc:spChg chg="mod">
          <ac:chgData name="Rautaporras Petteri" userId="81ae4bc9-51ec-4b09-af2d-f08f9486593f" providerId="ADAL" clId="{5FA97341-3D91-4C69-BFED-6732703E81EE}" dt="2024-05-07T07:31:40.911" v="198" actId="20577"/>
          <ac:spMkLst>
            <pc:docMk/>
            <pc:sldMk cId="3342183405" sldId="1085"/>
            <ac:spMk id="8" creationId="{A2B6CF44-E57F-8CC5-C2CF-E447F95F0317}"/>
          </ac:spMkLst>
        </pc:spChg>
        <pc:graphicFrameChg chg="mod">
          <ac:chgData name="Rautaporras Petteri" userId="81ae4bc9-51ec-4b09-af2d-f08f9486593f" providerId="ADAL" clId="{5FA97341-3D91-4C69-BFED-6732703E81EE}" dt="2024-05-07T07:22:34.871" v="135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modSp mod ord">
        <pc:chgData name="Rautaporras Petteri" userId="81ae4bc9-51ec-4b09-af2d-f08f9486593f" providerId="ADAL" clId="{5FA97341-3D91-4C69-BFED-6732703E81EE}" dt="2024-05-07T08:43:35.894" v="662" actId="790"/>
        <pc:sldMkLst>
          <pc:docMk/>
          <pc:sldMk cId="1507876297" sldId="1093"/>
        </pc:sldMkLst>
        <pc:spChg chg="mod">
          <ac:chgData name="Rautaporras Petteri" userId="81ae4bc9-51ec-4b09-af2d-f08f9486593f" providerId="ADAL" clId="{5FA97341-3D91-4C69-BFED-6732703E81EE}" dt="2024-05-07T08:32:55.394" v="558" actId="790"/>
          <ac:spMkLst>
            <pc:docMk/>
            <pc:sldMk cId="1507876297" sldId="1093"/>
            <ac:spMk id="2" creationId="{386381C0-B715-819E-540C-C9C1B64CCC31}"/>
          </ac:spMkLst>
        </pc:spChg>
        <pc:spChg chg="mod">
          <ac:chgData name="Rautaporras Petteri" userId="81ae4bc9-51ec-4b09-af2d-f08f9486593f" providerId="ADAL" clId="{5FA97341-3D91-4C69-BFED-6732703E81EE}" dt="2024-05-07T08:43:35.894" v="662" actId="790"/>
          <ac:spMkLst>
            <pc:docMk/>
            <pc:sldMk cId="1507876297" sldId="1093"/>
            <ac:spMk id="7" creationId="{9BC1CBC1-26A9-489E-ABF3-F26DF3E6A881}"/>
          </ac:spMkLst>
        </pc:spChg>
        <pc:spChg chg="mod">
          <ac:chgData name="Rautaporras Petteri" userId="81ae4bc9-51ec-4b09-af2d-f08f9486593f" providerId="ADAL" clId="{5FA97341-3D91-4C69-BFED-6732703E81EE}" dt="2024-05-07T07:30:37.199" v="169" actId="20577"/>
          <ac:spMkLst>
            <pc:docMk/>
            <pc:sldMk cId="1507876297" sldId="1093"/>
            <ac:spMk id="9" creationId="{A271EEE4-C7A2-4628-9028-B408A93E8572}"/>
          </ac:spMkLst>
        </pc:spChg>
      </pc:sldChg>
      <pc:sldChg chg="addSp modSp mod">
        <pc:chgData name="Rautaporras Petteri" userId="81ae4bc9-51ec-4b09-af2d-f08f9486593f" providerId="ADAL" clId="{5FA97341-3D91-4C69-BFED-6732703E81EE}" dt="2024-05-07T07:31:13.533" v="180" actId="20577"/>
        <pc:sldMkLst>
          <pc:docMk/>
          <pc:sldMk cId="4013050561" sldId="1095"/>
        </pc:sldMkLst>
        <pc:spChg chg="mod">
          <ac:chgData name="Rautaporras Petteri" userId="81ae4bc9-51ec-4b09-af2d-f08f9486593f" providerId="ADAL" clId="{5FA97341-3D91-4C69-BFED-6732703E81EE}" dt="2024-05-07T07:31:13.533" v="180" actId="20577"/>
          <ac:spMkLst>
            <pc:docMk/>
            <pc:sldMk cId="4013050561" sldId="1095"/>
            <ac:spMk id="2" creationId="{DA48C1AA-3AC3-4704-BEA1-3E7A2D035B12}"/>
          </ac:spMkLst>
        </pc:spChg>
        <pc:spChg chg="mod">
          <ac:chgData name="Rautaporras Petteri" userId="81ae4bc9-51ec-4b09-af2d-f08f9486593f" providerId="ADAL" clId="{5FA97341-3D91-4C69-BFED-6732703E81EE}" dt="2024-05-03T09:26:53.423" v="101" actId="20577"/>
          <ac:spMkLst>
            <pc:docMk/>
            <pc:sldMk cId="4013050561" sldId="1095"/>
            <ac:spMk id="7" creationId="{075805AD-2FCE-4AC4-9BFE-F79894D3B069}"/>
          </ac:spMkLst>
        </pc:spChg>
        <pc:spChg chg="add mod">
          <ac:chgData name="Rautaporras Petteri" userId="81ae4bc9-51ec-4b09-af2d-f08f9486593f" providerId="ADAL" clId="{5FA97341-3D91-4C69-BFED-6732703E81EE}" dt="2024-05-03T09:27:05.566" v="102" actId="1076"/>
          <ac:spMkLst>
            <pc:docMk/>
            <pc:sldMk cId="4013050561" sldId="1095"/>
            <ac:spMk id="8" creationId="{59EA8DC5-9164-F0C3-62EF-4C63D171310D}"/>
          </ac:spMkLst>
        </pc:spChg>
        <pc:graphicFrameChg chg="add mod modGraphic">
          <ac:chgData name="Rautaporras Petteri" userId="81ae4bc9-51ec-4b09-af2d-f08f9486593f" providerId="ADAL" clId="{5FA97341-3D91-4C69-BFED-6732703E81EE}" dt="2024-05-03T09:27:05.566" v="102" actId="1076"/>
          <ac:graphicFrameMkLst>
            <pc:docMk/>
            <pc:sldMk cId="4013050561" sldId="1095"/>
            <ac:graphicFrameMk id="6" creationId="{FFBA7861-46E9-21CF-436D-D975D81A2750}"/>
          </ac:graphicFrameMkLst>
        </pc:graphicFrameChg>
        <pc:graphicFrameChg chg="mod">
          <ac:chgData name="Rautaporras Petteri" userId="81ae4bc9-51ec-4b09-af2d-f08f9486593f" providerId="ADAL" clId="{5FA97341-3D91-4C69-BFED-6732703E81EE}" dt="2024-05-07T07:22:34.340" v="134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">
        <pc:chgData name="Rautaporras Petteri" userId="81ae4bc9-51ec-4b09-af2d-f08f9486593f" providerId="ADAL" clId="{5FA97341-3D91-4C69-BFED-6732703E81EE}" dt="2024-05-03T09:38:43.684" v="132" actId="27918"/>
        <pc:sldMkLst>
          <pc:docMk/>
          <pc:sldMk cId="2433131409" sldId="1098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3850314889" sldId="1099"/>
        </pc:sldMkLst>
      </pc:sldChg>
      <pc:sldChg chg="add del">
        <pc:chgData name="Rautaporras Petteri" userId="81ae4bc9-51ec-4b09-af2d-f08f9486593f" providerId="ADAL" clId="{5FA97341-3D91-4C69-BFED-6732703E81EE}" dt="2024-05-07T07:44:03.564" v="214" actId="47"/>
        <pc:sldMkLst>
          <pc:docMk/>
          <pc:sldMk cId="3789039735" sldId="1100"/>
        </pc:sldMkLst>
      </pc:sldChg>
      <pc:sldChg chg="modSp">
        <pc:chgData name="Rautaporras Petteri" userId="81ae4bc9-51ec-4b09-af2d-f08f9486593f" providerId="ADAL" clId="{5FA97341-3D91-4C69-BFED-6732703E81EE}" dt="2024-05-07T07:22:33.767" v="133"/>
        <pc:sldMkLst>
          <pc:docMk/>
          <pc:sldMk cId="4003216880" sldId="1101"/>
        </pc:sldMkLst>
        <pc:graphicFrameChg chg="mod">
          <ac:chgData name="Rautaporras Petteri" userId="81ae4bc9-51ec-4b09-af2d-f08f9486593f" providerId="ADAL" clId="{5FA97341-3D91-4C69-BFED-6732703E81EE}" dt="2024-05-07T07:22:33.767" v="133"/>
          <ac:graphicFrameMkLst>
            <pc:docMk/>
            <pc:sldMk cId="4003216880" sldId="1101"/>
            <ac:graphicFrameMk id="9" creationId="{21F8DBC6-503B-A577-CFF9-E147829104DB}"/>
          </ac:graphicFrameMkLst>
        </pc:graphicFrameChg>
      </pc:sldChg>
      <pc:sldChg chg="addSp delSp modSp new mod">
        <pc:chgData name="Rautaporras Petteri" userId="81ae4bc9-51ec-4b09-af2d-f08f9486593f" providerId="ADAL" clId="{5FA97341-3D91-4C69-BFED-6732703E81EE}" dt="2024-05-07T07:54:53.644" v="325" actId="790"/>
        <pc:sldMkLst>
          <pc:docMk/>
          <pc:sldMk cId="4170443583" sldId="1102"/>
        </pc:sldMkLst>
        <pc:spChg chg="mod">
          <ac:chgData name="Rautaporras Petteri" userId="81ae4bc9-51ec-4b09-af2d-f08f9486593f" providerId="ADAL" clId="{5FA97341-3D91-4C69-BFED-6732703E81EE}" dt="2024-05-07T07:47:30.714" v="243" actId="20577"/>
          <ac:spMkLst>
            <pc:docMk/>
            <pc:sldMk cId="4170443583" sldId="1102"/>
            <ac:spMk id="2" creationId="{2C4AE42E-CBA6-E6C0-3D4A-3253A9E0E3A2}"/>
          </ac:spMkLst>
        </pc:spChg>
        <pc:spChg chg="del">
          <ac:chgData name="Rautaporras Petteri" userId="81ae4bc9-51ec-4b09-af2d-f08f9486593f" providerId="ADAL" clId="{5FA97341-3D91-4C69-BFED-6732703E81EE}" dt="2024-05-07T07:47:44.873" v="246"/>
          <ac:spMkLst>
            <pc:docMk/>
            <pc:sldMk cId="4170443583" sldId="1102"/>
            <ac:spMk id="6" creationId="{C59CDEEB-9E52-45FE-7F1D-FCCAF1EF4629}"/>
          </ac:spMkLst>
        </pc:spChg>
        <pc:spChg chg="mod">
          <ac:chgData name="Rautaporras Petteri" userId="81ae4bc9-51ec-4b09-af2d-f08f9486593f" providerId="ADAL" clId="{5FA97341-3D91-4C69-BFED-6732703E81EE}" dt="2024-05-07T07:45:07.651" v="241" actId="790"/>
          <ac:spMkLst>
            <pc:docMk/>
            <pc:sldMk cId="4170443583" sldId="1102"/>
            <ac:spMk id="7" creationId="{0521AFDA-EA35-706B-D9DA-FC406089174C}"/>
          </ac:spMkLst>
        </pc:spChg>
        <pc:spChg chg="add mod">
          <ac:chgData name="Rautaporras Petteri" userId="81ae4bc9-51ec-4b09-af2d-f08f9486593f" providerId="ADAL" clId="{5FA97341-3D91-4C69-BFED-6732703E81EE}" dt="2024-05-07T07:48:53.969" v="256" actId="20577"/>
          <ac:spMkLst>
            <pc:docMk/>
            <pc:sldMk cId="4170443583" sldId="1102"/>
            <ac:spMk id="11" creationId="{B73A15DD-DEDF-0B6A-43B4-A29C313DF1E3}"/>
          </ac:spMkLst>
        </pc:spChg>
        <pc:graphicFrameChg chg="add del mod">
          <ac:chgData name="Rautaporras Petteri" userId="81ae4bc9-51ec-4b09-af2d-f08f9486593f" providerId="ADAL" clId="{5FA97341-3D91-4C69-BFED-6732703E81EE}" dt="2024-05-07T07:47:43.740" v="245" actId="21"/>
          <ac:graphicFrameMkLst>
            <pc:docMk/>
            <pc:sldMk cId="4170443583" sldId="1102"/>
            <ac:graphicFrameMk id="8" creationId="{C717180A-6EFB-9088-41B6-142A4BE32CC8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7:47:49.069" v="252" actId="1036"/>
          <ac:graphicFrameMkLst>
            <pc:docMk/>
            <pc:sldMk cId="4170443583" sldId="1102"/>
            <ac:graphicFrameMk id="9" creationId="{D6935E8D-146D-88AC-F0A7-C096FB455968}"/>
          </ac:graphicFrameMkLst>
        </pc:graphicFrameChg>
        <pc:graphicFrameChg chg="add mod modGraphic">
          <ac:chgData name="Rautaporras Petteri" userId="81ae4bc9-51ec-4b09-af2d-f08f9486593f" providerId="ADAL" clId="{5FA97341-3D91-4C69-BFED-6732703E81EE}" dt="2024-05-07T07:54:53.644" v="325" actId="790"/>
          <ac:graphicFrameMkLst>
            <pc:docMk/>
            <pc:sldMk cId="4170443583" sldId="1102"/>
            <ac:graphicFrameMk id="10" creationId="{0A4C15DA-BFBC-1BA9-F8FF-1AD8E69B87DA}"/>
          </ac:graphicFrameMkLst>
        </pc:graphicFrameChg>
      </pc:sldChg>
      <pc:sldChg chg="addSp delSp modSp add mod">
        <pc:chgData name="Rautaporras Petteri" userId="81ae4bc9-51ec-4b09-af2d-f08f9486593f" providerId="ADAL" clId="{5FA97341-3D91-4C69-BFED-6732703E81EE}" dt="2024-05-07T07:54:35.498" v="324" actId="790"/>
        <pc:sldMkLst>
          <pc:docMk/>
          <pc:sldMk cId="314235249" sldId="1103"/>
        </pc:sldMkLst>
        <pc:spChg chg="mod">
          <ac:chgData name="Rautaporras Petteri" userId="81ae4bc9-51ec-4b09-af2d-f08f9486593f" providerId="ADAL" clId="{5FA97341-3D91-4C69-BFED-6732703E81EE}" dt="2024-05-07T07:50:14.724" v="306"/>
          <ac:spMkLst>
            <pc:docMk/>
            <pc:sldMk cId="314235249" sldId="1103"/>
            <ac:spMk id="2" creationId="{2C4AE42E-CBA6-E6C0-3D4A-3253A9E0E3A2}"/>
          </ac:spMkLst>
        </pc:spChg>
        <pc:spChg chg="add del mod">
          <ac:chgData name="Rautaporras Petteri" userId="81ae4bc9-51ec-4b09-af2d-f08f9486593f" providerId="ADAL" clId="{5FA97341-3D91-4C69-BFED-6732703E81EE}" dt="2024-05-07T07:52:49.127" v="314"/>
          <ac:spMkLst>
            <pc:docMk/>
            <pc:sldMk cId="314235249" sldId="1103"/>
            <ac:spMk id="8" creationId="{ACE887A6-1A9C-BC4A-F10D-8197D0B1D111}"/>
          </ac:spMkLst>
        </pc:spChg>
        <pc:spChg chg="del">
          <ac:chgData name="Rautaporras Petteri" userId="81ae4bc9-51ec-4b09-af2d-f08f9486593f" providerId="ADAL" clId="{5FA97341-3D91-4C69-BFED-6732703E81EE}" dt="2024-05-07T07:52:29.661" v="310" actId="478"/>
          <ac:spMkLst>
            <pc:docMk/>
            <pc:sldMk cId="314235249" sldId="1103"/>
            <ac:spMk id="11" creationId="{B73A15DD-DEDF-0B6A-43B4-A29C313DF1E3}"/>
          </ac:spMkLst>
        </pc:spChg>
        <pc:graphicFrameChg chg="del">
          <ac:chgData name="Rautaporras Petteri" userId="81ae4bc9-51ec-4b09-af2d-f08f9486593f" providerId="ADAL" clId="{5FA97341-3D91-4C69-BFED-6732703E81EE}" dt="2024-05-07T07:52:43.076" v="311" actId="478"/>
          <ac:graphicFrameMkLst>
            <pc:docMk/>
            <pc:sldMk cId="314235249" sldId="1103"/>
            <ac:graphicFrameMk id="9" creationId="{D6935E8D-146D-88AC-F0A7-C096FB455968}"/>
          </ac:graphicFrameMkLst>
        </pc:graphicFrameChg>
        <pc:graphicFrameChg chg="mod modGraphic">
          <ac:chgData name="Rautaporras Petteri" userId="81ae4bc9-51ec-4b09-af2d-f08f9486593f" providerId="ADAL" clId="{5FA97341-3D91-4C69-BFED-6732703E81EE}" dt="2024-05-07T07:54:35.498" v="324" actId="790"/>
          <ac:graphicFrameMkLst>
            <pc:docMk/>
            <pc:sldMk cId="314235249" sldId="1103"/>
            <ac:graphicFrameMk id="10" creationId="{0A4C15DA-BFBC-1BA9-F8FF-1AD8E69B87DA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7:52:47.014" v="313" actId="21"/>
          <ac:graphicFrameMkLst>
            <pc:docMk/>
            <pc:sldMk cId="314235249" sldId="1103"/>
            <ac:graphicFrameMk id="12" creationId="{16D7C162-43F3-0C42-902B-F6D42166A998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7:52:52.077" v="320" actId="1036"/>
          <ac:graphicFrameMkLst>
            <pc:docMk/>
            <pc:sldMk cId="314235249" sldId="1103"/>
            <ac:graphicFrameMk id="13" creationId="{587039F8-9E73-7EA6-5606-5C09C0CCCBAF}"/>
          </ac:graphicFrameMkLst>
        </pc:graphicFrameChg>
      </pc:sldChg>
      <pc:sldChg chg="addSp delSp modSp add mod">
        <pc:chgData name="Rautaporras Petteri" userId="81ae4bc9-51ec-4b09-af2d-f08f9486593f" providerId="ADAL" clId="{5FA97341-3D91-4C69-BFED-6732703E81EE}" dt="2024-05-07T07:55:31.944" v="336" actId="1036"/>
        <pc:sldMkLst>
          <pc:docMk/>
          <pc:sldMk cId="3969727287" sldId="1104"/>
        </pc:sldMkLst>
        <pc:spChg chg="mod">
          <ac:chgData name="Rautaporras Petteri" userId="81ae4bc9-51ec-4b09-af2d-f08f9486593f" providerId="ADAL" clId="{5FA97341-3D91-4C69-BFED-6732703E81EE}" dt="2024-05-07T07:53:53.309" v="322"/>
          <ac:spMkLst>
            <pc:docMk/>
            <pc:sldMk cId="3969727287" sldId="1104"/>
            <ac:spMk id="2" creationId="{2C4AE42E-CBA6-E6C0-3D4A-3253A9E0E3A2}"/>
          </ac:spMkLst>
        </pc:spChg>
        <pc:spChg chg="add del mod">
          <ac:chgData name="Rautaporras Petteri" userId="81ae4bc9-51ec-4b09-af2d-f08f9486593f" providerId="ADAL" clId="{5FA97341-3D91-4C69-BFED-6732703E81EE}" dt="2024-05-07T07:55:29.559" v="330"/>
          <ac:spMkLst>
            <pc:docMk/>
            <pc:sldMk cId="3969727287" sldId="1104"/>
            <ac:spMk id="8" creationId="{507D6538-B79F-260D-FE1E-4BEC2D63287B}"/>
          </ac:spMkLst>
        </pc:spChg>
        <pc:graphicFrameChg chg="add del mod">
          <ac:chgData name="Rautaporras Petteri" userId="81ae4bc9-51ec-4b09-af2d-f08f9486593f" providerId="ADAL" clId="{5FA97341-3D91-4C69-BFED-6732703E81EE}" dt="2024-05-07T07:55:28.494" v="329" actId="21"/>
          <ac:graphicFrameMkLst>
            <pc:docMk/>
            <pc:sldMk cId="3969727287" sldId="1104"/>
            <ac:graphicFrameMk id="9" creationId="{84FBBE70-57D1-331F-5325-5CB6C778DCB9}"/>
          </ac:graphicFrameMkLst>
        </pc:graphicFrameChg>
        <pc:graphicFrameChg chg="mod modGraphic">
          <ac:chgData name="Rautaporras Petteri" userId="81ae4bc9-51ec-4b09-af2d-f08f9486593f" providerId="ADAL" clId="{5FA97341-3D91-4C69-BFED-6732703E81EE}" dt="2024-05-07T07:55:08.672" v="326"/>
          <ac:graphicFrameMkLst>
            <pc:docMk/>
            <pc:sldMk cId="3969727287" sldId="1104"/>
            <ac:graphicFrameMk id="10" creationId="{0A4C15DA-BFBC-1BA9-F8FF-1AD8E69B87DA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7:55:31.944" v="336" actId="1036"/>
          <ac:graphicFrameMkLst>
            <pc:docMk/>
            <pc:sldMk cId="3969727287" sldId="1104"/>
            <ac:graphicFrameMk id="11" creationId="{141495C9-F57B-AB57-2426-36E4E415EE22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7:55:25.947" v="327" actId="478"/>
          <ac:graphicFrameMkLst>
            <pc:docMk/>
            <pc:sldMk cId="3969727287" sldId="1104"/>
            <ac:graphicFrameMk id="13" creationId="{587039F8-9E73-7EA6-5606-5C09C0CCCBAF}"/>
          </ac:graphicFrameMkLst>
        </pc:graphicFrameChg>
      </pc:sldChg>
      <pc:sldChg chg="addSp delSp modSp add mod">
        <pc:chgData name="Rautaporras Petteri" userId="81ae4bc9-51ec-4b09-af2d-f08f9486593f" providerId="ADAL" clId="{5FA97341-3D91-4C69-BFED-6732703E81EE}" dt="2024-05-07T07:57:26.665" v="349" actId="1036"/>
        <pc:sldMkLst>
          <pc:docMk/>
          <pc:sldMk cId="2018818619" sldId="1105"/>
        </pc:sldMkLst>
        <pc:spChg chg="mod">
          <ac:chgData name="Rautaporras Petteri" userId="81ae4bc9-51ec-4b09-af2d-f08f9486593f" providerId="ADAL" clId="{5FA97341-3D91-4C69-BFED-6732703E81EE}" dt="2024-05-07T07:56:55.781" v="338"/>
          <ac:spMkLst>
            <pc:docMk/>
            <pc:sldMk cId="2018818619" sldId="1105"/>
            <ac:spMk id="2" creationId="{2C4AE42E-CBA6-E6C0-3D4A-3253A9E0E3A2}"/>
          </ac:spMkLst>
        </pc:spChg>
        <pc:spChg chg="add del mod">
          <ac:chgData name="Rautaporras Petteri" userId="81ae4bc9-51ec-4b09-af2d-f08f9486593f" providerId="ADAL" clId="{5FA97341-3D91-4C69-BFED-6732703E81EE}" dt="2024-05-07T07:57:23.424" v="343"/>
          <ac:spMkLst>
            <pc:docMk/>
            <pc:sldMk cId="2018818619" sldId="1105"/>
            <ac:spMk id="8" creationId="{189736C2-7A77-0837-7855-B801A48AC7A9}"/>
          </ac:spMkLst>
        </pc:spChg>
        <pc:graphicFrameChg chg="add del mod">
          <ac:chgData name="Rautaporras Petteri" userId="81ae4bc9-51ec-4b09-af2d-f08f9486593f" providerId="ADAL" clId="{5FA97341-3D91-4C69-BFED-6732703E81EE}" dt="2024-05-07T07:57:22.255" v="342" actId="21"/>
          <ac:graphicFrameMkLst>
            <pc:docMk/>
            <pc:sldMk cId="2018818619" sldId="1105"/>
            <ac:graphicFrameMk id="9" creationId="{38E65627-4261-6BBE-0C42-9C400FAFD485}"/>
          </ac:graphicFrameMkLst>
        </pc:graphicFrameChg>
        <pc:graphicFrameChg chg="mod">
          <ac:chgData name="Rautaporras Petteri" userId="81ae4bc9-51ec-4b09-af2d-f08f9486593f" providerId="ADAL" clId="{5FA97341-3D91-4C69-BFED-6732703E81EE}" dt="2024-05-07T07:57:04.786" v="339"/>
          <ac:graphicFrameMkLst>
            <pc:docMk/>
            <pc:sldMk cId="2018818619" sldId="1105"/>
            <ac:graphicFrameMk id="10" creationId="{0A4C15DA-BFBC-1BA9-F8FF-1AD8E69B87DA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7:57:08.569" v="340" actId="478"/>
          <ac:graphicFrameMkLst>
            <pc:docMk/>
            <pc:sldMk cId="2018818619" sldId="1105"/>
            <ac:graphicFrameMk id="11" creationId="{141495C9-F57B-AB57-2426-36E4E415EE22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7:57:26.665" v="349" actId="1036"/>
          <ac:graphicFrameMkLst>
            <pc:docMk/>
            <pc:sldMk cId="2018818619" sldId="1105"/>
            <ac:graphicFrameMk id="12" creationId="{9C6CF019-6FA8-8CCC-4853-29E2E4BD3185}"/>
          </ac:graphicFrameMkLst>
        </pc:graphicFrameChg>
      </pc:sldChg>
      <pc:sldChg chg="addSp delSp modSp add mod">
        <pc:chgData name="Rautaporras Petteri" userId="81ae4bc9-51ec-4b09-af2d-f08f9486593f" providerId="ADAL" clId="{5FA97341-3D91-4C69-BFED-6732703E81EE}" dt="2024-05-07T07:59:36.583" v="368" actId="1036"/>
        <pc:sldMkLst>
          <pc:docMk/>
          <pc:sldMk cId="3812738596" sldId="1106"/>
        </pc:sldMkLst>
        <pc:spChg chg="mod">
          <ac:chgData name="Rautaporras Petteri" userId="81ae4bc9-51ec-4b09-af2d-f08f9486593f" providerId="ADAL" clId="{5FA97341-3D91-4C69-BFED-6732703E81EE}" dt="2024-05-07T07:58:12.314" v="353" actId="20577"/>
          <ac:spMkLst>
            <pc:docMk/>
            <pc:sldMk cId="3812738596" sldId="1106"/>
            <ac:spMk id="2" creationId="{2C4AE42E-CBA6-E6C0-3D4A-3253A9E0E3A2}"/>
          </ac:spMkLst>
        </pc:spChg>
        <pc:spChg chg="add mod">
          <ac:chgData name="Rautaporras Petteri" userId="81ae4bc9-51ec-4b09-af2d-f08f9486593f" providerId="ADAL" clId="{5FA97341-3D91-4C69-BFED-6732703E81EE}" dt="2024-05-07T07:58:39.017" v="356" actId="20577"/>
          <ac:spMkLst>
            <pc:docMk/>
            <pc:sldMk cId="3812738596" sldId="1106"/>
            <ac:spMk id="6" creationId="{605B3991-D6B5-C374-76AA-EAE28304E649}"/>
          </ac:spMkLst>
        </pc:spChg>
        <pc:spChg chg="add del mod">
          <ac:chgData name="Rautaporras Petteri" userId="81ae4bc9-51ec-4b09-af2d-f08f9486593f" providerId="ADAL" clId="{5FA97341-3D91-4C69-BFED-6732703E81EE}" dt="2024-05-07T07:59:34.215" v="362"/>
          <ac:spMkLst>
            <pc:docMk/>
            <pc:sldMk cId="3812738596" sldId="1106"/>
            <ac:spMk id="9" creationId="{595354D2-D0C1-1914-B5F6-5A57D89A2F1E}"/>
          </ac:spMkLst>
        </pc:spChg>
        <pc:graphicFrameChg chg="mod modGraphic">
          <ac:chgData name="Rautaporras Petteri" userId="81ae4bc9-51ec-4b09-af2d-f08f9486593f" providerId="ADAL" clId="{5FA97341-3D91-4C69-BFED-6732703E81EE}" dt="2024-05-07T07:59:17.087" v="358"/>
          <ac:graphicFrameMkLst>
            <pc:docMk/>
            <pc:sldMk cId="3812738596" sldId="1106"/>
            <ac:graphicFrameMk id="10" creationId="{0A4C15DA-BFBC-1BA9-F8FF-1AD8E69B87DA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7:59:32.956" v="361" actId="21"/>
          <ac:graphicFrameMkLst>
            <pc:docMk/>
            <pc:sldMk cId="3812738596" sldId="1106"/>
            <ac:graphicFrameMk id="11" creationId="{1DC1213E-4FFF-DADB-527A-57F6716A5C3C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7:59:20.728" v="359" actId="478"/>
          <ac:graphicFrameMkLst>
            <pc:docMk/>
            <pc:sldMk cId="3812738596" sldId="1106"/>
            <ac:graphicFrameMk id="12" creationId="{9C6CF019-6FA8-8CCC-4853-29E2E4BD3185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7:59:36.583" v="368" actId="1036"/>
          <ac:graphicFrameMkLst>
            <pc:docMk/>
            <pc:sldMk cId="3812738596" sldId="1106"/>
            <ac:graphicFrameMk id="13" creationId="{9BFD074D-28E6-5FA4-B9E9-62FADE2C4DF1}"/>
          </ac:graphicFrameMkLst>
        </pc:graphicFrameChg>
      </pc:sldChg>
      <pc:sldChg chg="addSp delSp modSp new mod ord">
        <pc:chgData name="Rautaporras Petteri" userId="81ae4bc9-51ec-4b09-af2d-f08f9486593f" providerId="ADAL" clId="{5FA97341-3D91-4C69-BFED-6732703E81EE}" dt="2024-05-07T08:11:07.017" v="524"/>
        <pc:sldMkLst>
          <pc:docMk/>
          <pc:sldMk cId="3039931937" sldId="1107"/>
        </pc:sldMkLst>
        <pc:spChg chg="mod">
          <ac:chgData name="Rautaporras Petteri" userId="81ae4bc9-51ec-4b09-af2d-f08f9486593f" providerId="ADAL" clId="{5FA97341-3D91-4C69-BFED-6732703E81EE}" dt="2024-05-07T08:00:32.155" v="371" actId="20577"/>
          <ac:spMkLst>
            <pc:docMk/>
            <pc:sldMk cId="3039931937" sldId="1107"/>
            <ac:spMk id="2" creationId="{0DAA8510-77EF-46C1-976C-4FECE1DE7F86}"/>
          </ac:spMkLst>
        </pc:spChg>
        <pc:spChg chg="del">
          <ac:chgData name="Rautaporras Petteri" userId="81ae4bc9-51ec-4b09-af2d-f08f9486593f" providerId="ADAL" clId="{5FA97341-3D91-4C69-BFED-6732703E81EE}" dt="2024-05-07T08:01:02.990" v="374"/>
          <ac:spMkLst>
            <pc:docMk/>
            <pc:sldMk cId="3039931937" sldId="1107"/>
            <ac:spMk id="6" creationId="{6866B511-BDCD-89D6-804D-4518A6A04B89}"/>
          </ac:spMkLst>
        </pc:spChg>
        <pc:spChg chg="mod">
          <ac:chgData name="Rautaporras Petteri" userId="81ae4bc9-51ec-4b09-af2d-f08f9486593f" providerId="ADAL" clId="{5FA97341-3D91-4C69-BFED-6732703E81EE}" dt="2024-05-07T08:03:09.126" v="456" actId="6549"/>
          <ac:spMkLst>
            <pc:docMk/>
            <pc:sldMk cId="3039931937" sldId="1107"/>
            <ac:spMk id="7" creationId="{C7DE5258-9194-969E-1F26-439AC64BF934}"/>
          </ac:spMkLst>
        </pc:spChg>
        <pc:spChg chg="add mod">
          <ac:chgData name="Rautaporras Petteri" userId="81ae4bc9-51ec-4b09-af2d-f08f9486593f" providerId="ADAL" clId="{5FA97341-3D91-4C69-BFED-6732703E81EE}" dt="2024-05-07T08:02:44.690" v="449"/>
          <ac:spMkLst>
            <pc:docMk/>
            <pc:sldMk cId="3039931937" sldId="1107"/>
            <ac:spMk id="11" creationId="{91273A34-5C7F-C915-A321-F00660046711}"/>
          </ac:spMkLst>
        </pc:spChg>
        <pc:graphicFrameChg chg="add del mod">
          <ac:chgData name="Rautaporras Petteri" userId="81ae4bc9-51ec-4b09-af2d-f08f9486593f" providerId="ADAL" clId="{5FA97341-3D91-4C69-BFED-6732703E81EE}" dt="2024-05-07T08:01:01.904" v="373" actId="21"/>
          <ac:graphicFrameMkLst>
            <pc:docMk/>
            <pc:sldMk cId="3039931937" sldId="1107"/>
            <ac:graphicFrameMk id="8" creationId="{578CFF51-45CE-018A-1742-B42749B70FE9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01:05.718" v="380" actId="1036"/>
          <ac:graphicFrameMkLst>
            <pc:docMk/>
            <pc:sldMk cId="3039931937" sldId="1107"/>
            <ac:graphicFrameMk id="9" creationId="{B9B9B55F-46C6-DB74-0F17-6766355A2BB5}"/>
          </ac:graphicFrameMkLst>
        </pc:graphicFrameChg>
        <pc:graphicFrameChg chg="add mod modGraphic">
          <ac:chgData name="Rautaporras Petteri" userId="81ae4bc9-51ec-4b09-af2d-f08f9486593f" providerId="ADAL" clId="{5FA97341-3D91-4C69-BFED-6732703E81EE}" dt="2024-05-07T08:02:58.778" v="450" actId="790"/>
          <ac:graphicFrameMkLst>
            <pc:docMk/>
            <pc:sldMk cId="3039931937" sldId="1107"/>
            <ac:graphicFrameMk id="10" creationId="{4D100BA2-2471-C68B-3ED1-0EDB819F7A7A}"/>
          </ac:graphicFrameMkLst>
        </pc:graphicFrameChg>
      </pc:sldChg>
      <pc:sldChg chg="addSp delSp modSp add mod ord">
        <pc:chgData name="Rautaporras Petteri" userId="81ae4bc9-51ec-4b09-af2d-f08f9486593f" providerId="ADAL" clId="{5FA97341-3D91-4C69-BFED-6732703E81EE}" dt="2024-05-07T08:11:08.882" v="526"/>
        <pc:sldMkLst>
          <pc:docMk/>
          <pc:sldMk cId="3914849147" sldId="1108"/>
        </pc:sldMkLst>
        <pc:spChg chg="mod">
          <ac:chgData name="Rautaporras Petteri" userId="81ae4bc9-51ec-4b09-af2d-f08f9486593f" providerId="ADAL" clId="{5FA97341-3D91-4C69-BFED-6732703E81EE}" dt="2024-05-07T08:03:53.151" v="461"/>
          <ac:spMkLst>
            <pc:docMk/>
            <pc:sldMk cId="3914849147" sldId="1108"/>
            <ac:spMk id="2" creationId="{0DAA8510-77EF-46C1-976C-4FECE1DE7F86}"/>
          </ac:spMkLst>
        </pc:spChg>
        <pc:spChg chg="add del mod">
          <ac:chgData name="Rautaporras Petteri" userId="81ae4bc9-51ec-4b09-af2d-f08f9486593f" providerId="ADAL" clId="{5FA97341-3D91-4C69-BFED-6732703E81EE}" dt="2024-05-07T08:04:27.138" v="466"/>
          <ac:spMkLst>
            <pc:docMk/>
            <pc:sldMk cId="3914849147" sldId="1108"/>
            <ac:spMk id="8" creationId="{A1EF16BE-A139-0241-00A7-4E83788472A7}"/>
          </ac:spMkLst>
        </pc:spChg>
        <pc:spChg chg="del">
          <ac:chgData name="Rautaporras Petteri" userId="81ae4bc9-51ec-4b09-af2d-f08f9486593f" providerId="ADAL" clId="{5FA97341-3D91-4C69-BFED-6732703E81EE}" dt="2024-05-07T08:03:37.878" v="458" actId="478"/>
          <ac:spMkLst>
            <pc:docMk/>
            <pc:sldMk cId="3914849147" sldId="1108"/>
            <ac:spMk id="11" creationId="{91273A34-5C7F-C915-A321-F00660046711}"/>
          </ac:spMkLst>
        </pc:spChg>
        <pc:graphicFrameChg chg="del">
          <ac:chgData name="Rautaporras Petteri" userId="81ae4bc9-51ec-4b09-af2d-f08f9486593f" providerId="ADAL" clId="{5FA97341-3D91-4C69-BFED-6732703E81EE}" dt="2024-05-07T08:04:14.138" v="463" actId="478"/>
          <ac:graphicFrameMkLst>
            <pc:docMk/>
            <pc:sldMk cId="3914849147" sldId="1108"/>
            <ac:graphicFrameMk id="9" creationId="{B9B9B55F-46C6-DB74-0F17-6766355A2BB5}"/>
          </ac:graphicFrameMkLst>
        </pc:graphicFrameChg>
        <pc:graphicFrameChg chg="mod">
          <ac:chgData name="Rautaporras Petteri" userId="81ae4bc9-51ec-4b09-af2d-f08f9486593f" providerId="ADAL" clId="{5FA97341-3D91-4C69-BFED-6732703E81EE}" dt="2024-05-07T08:04:08.514" v="462"/>
          <ac:graphicFrameMkLst>
            <pc:docMk/>
            <pc:sldMk cId="3914849147" sldId="1108"/>
            <ac:graphicFrameMk id="10" creationId="{4D100BA2-2471-C68B-3ED1-0EDB819F7A7A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8:04:25.998" v="465" actId="21"/>
          <ac:graphicFrameMkLst>
            <pc:docMk/>
            <pc:sldMk cId="3914849147" sldId="1108"/>
            <ac:graphicFrameMk id="12" creationId="{6B173B62-446A-C19F-C30F-62B0F3DE4C9D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04:29.223" v="472" actId="1036"/>
          <ac:graphicFrameMkLst>
            <pc:docMk/>
            <pc:sldMk cId="3914849147" sldId="1108"/>
            <ac:graphicFrameMk id="13" creationId="{ADA6ACE9-4F64-D1CA-5731-69BB71BF9215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8:06:45.162" v="474"/>
          <ac:graphicFrameMkLst>
            <pc:docMk/>
            <pc:sldMk cId="3914849147" sldId="1108"/>
            <ac:graphicFrameMk id="14" creationId="{1DA65B02-FEB1-D2C0-F43E-5AED7AE82ACC}"/>
          </ac:graphicFrameMkLst>
        </pc:graphicFrameChg>
      </pc:sldChg>
      <pc:sldChg chg="addSp delSp modSp add mod ord">
        <pc:chgData name="Rautaporras Petteri" userId="81ae4bc9-51ec-4b09-af2d-f08f9486593f" providerId="ADAL" clId="{5FA97341-3D91-4C69-BFED-6732703E81EE}" dt="2024-05-07T08:11:10.885" v="528"/>
        <pc:sldMkLst>
          <pc:docMk/>
          <pc:sldMk cId="4024028074" sldId="1109"/>
        </pc:sldMkLst>
        <pc:spChg chg="mod">
          <ac:chgData name="Rautaporras Petteri" userId="81ae4bc9-51ec-4b09-af2d-f08f9486593f" providerId="ADAL" clId="{5FA97341-3D91-4C69-BFED-6732703E81EE}" dt="2024-05-07T08:07:15.401" v="480" actId="20577"/>
          <ac:spMkLst>
            <pc:docMk/>
            <pc:sldMk cId="4024028074" sldId="1109"/>
            <ac:spMk id="2" creationId="{0DAA8510-77EF-46C1-976C-4FECE1DE7F86}"/>
          </ac:spMkLst>
        </pc:spChg>
        <pc:spChg chg="add del mod">
          <ac:chgData name="Rautaporras Petteri" userId="81ae4bc9-51ec-4b09-af2d-f08f9486593f" providerId="ADAL" clId="{5FA97341-3D91-4C69-BFED-6732703E81EE}" dt="2024-05-07T08:07:32.846" v="484"/>
          <ac:spMkLst>
            <pc:docMk/>
            <pc:sldMk cId="4024028074" sldId="1109"/>
            <ac:spMk id="8" creationId="{6BCE990B-4ACA-688A-CC58-11E05AFFBC41}"/>
          </ac:spMkLst>
        </pc:spChg>
        <pc:graphicFrameChg chg="add del mod">
          <ac:chgData name="Rautaporras Petteri" userId="81ae4bc9-51ec-4b09-af2d-f08f9486593f" providerId="ADAL" clId="{5FA97341-3D91-4C69-BFED-6732703E81EE}" dt="2024-05-07T08:07:31.615" v="483" actId="21"/>
          <ac:graphicFrameMkLst>
            <pc:docMk/>
            <pc:sldMk cId="4024028074" sldId="1109"/>
            <ac:graphicFrameMk id="9" creationId="{051464CA-F75B-1F6A-6A43-8E1458D7BA2A}"/>
          </ac:graphicFrameMkLst>
        </pc:graphicFrameChg>
        <pc:graphicFrameChg chg="mod">
          <ac:chgData name="Rautaporras Petteri" userId="81ae4bc9-51ec-4b09-af2d-f08f9486593f" providerId="ADAL" clId="{5FA97341-3D91-4C69-BFED-6732703E81EE}" dt="2024-05-07T08:06:57.230" v="476"/>
          <ac:graphicFrameMkLst>
            <pc:docMk/>
            <pc:sldMk cId="4024028074" sldId="1109"/>
            <ac:graphicFrameMk id="10" creationId="{4D100BA2-2471-C68B-3ED1-0EDB819F7A7A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07:35.189" v="490" actId="1036"/>
          <ac:graphicFrameMkLst>
            <pc:docMk/>
            <pc:sldMk cId="4024028074" sldId="1109"/>
            <ac:graphicFrameMk id="11" creationId="{BFAE4A89-0756-511F-FF2C-1584A6EB73EE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8:07:21.559" v="481" actId="478"/>
          <ac:graphicFrameMkLst>
            <pc:docMk/>
            <pc:sldMk cId="4024028074" sldId="1109"/>
            <ac:graphicFrameMk id="13" creationId="{ADA6ACE9-4F64-D1CA-5731-69BB71BF9215}"/>
          </ac:graphicFrameMkLst>
        </pc:graphicFrameChg>
      </pc:sldChg>
      <pc:sldChg chg="addSp delSp modSp add mod ord">
        <pc:chgData name="Rautaporras Petteri" userId="81ae4bc9-51ec-4b09-af2d-f08f9486593f" providerId="ADAL" clId="{5FA97341-3D91-4C69-BFED-6732703E81EE}" dt="2024-05-07T08:11:12.720" v="530"/>
        <pc:sldMkLst>
          <pc:docMk/>
          <pc:sldMk cId="3430643760" sldId="1110"/>
        </pc:sldMkLst>
        <pc:spChg chg="mod">
          <ac:chgData name="Rautaporras Petteri" userId="81ae4bc9-51ec-4b09-af2d-f08f9486593f" providerId="ADAL" clId="{5FA97341-3D91-4C69-BFED-6732703E81EE}" dt="2024-05-07T08:08:39.654" v="493"/>
          <ac:spMkLst>
            <pc:docMk/>
            <pc:sldMk cId="3430643760" sldId="1110"/>
            <ac:spMk id="2" creationId="{0DAA8510-77EF-46C1-976C-4FECE1DE7F86}"/>
          </ac:spMkLst>
        </pc:spChg>
        <pc:spChg chg="add del mod">
          <ac:chgData name="Rautaporras Petteri" userId="81ae4bc9-51ec-4b09-af2d-f08f9486593f" providerId="ADAL" clId="{5FA97341-3D91-4C69-BFED-6732703E81EE}" dt="2024-05-07T08:08:56.945" v="497"/>
          <ac:spMkLst>
            <pc:docMk/>
            <pc:sldMk cId="3430643760" sldId="1110"/>
            <ac:spMk id="8" creationId="{6847E593-4433-5E83-9075-FCAAD8A4F059}"/>
          </ac:spMkLst>
        </pc:spChg>
        <pc:graphicFrameChg chg="add del mod">
          <ac:chgData name="Rautaporras Petteri" userId="81ae4bc9-51ec-4b09-af2d-f08f9486593f" providerId="ADAL" clId="{5FA97341-3D91-4C69-BFED-6732703E81EE}" dt="2024-05-07T08:08:55.903" v="496" actId="21"/>
          <ac:graphicFrameMkLst>
            <pc:docMk/>
            <pc:sldMk cId="3430643760" sldId="1110"/>
            <ac:graphicFrameMk id="9" creationId="{11DABE40-C337-EB49-6E23-B13481EA5B34}"/>
          </ac:graphicFrameMkLst>
        </pc:graphicFrameChg>
        <pc:graphicFrameChg chg="mod">
          <ac:chgData name="Rautaporras Petteri" userId="81ae4bc9-51ec-4b09-af2d-f08f9486593f" providerId="ADAL" clId="{5FA97341-3D91-4C69-BFED-6732703E81EE}" dt="2024-05-07T08:08:24.160" v="492"/>
          <ac:graphicFrameMkLst>
            <pc:docMk/>
            <pc:sldMk cId="3430643760" sldId="1110"/>
            <ac:graphicFrameMk id="10" creationId="{4D100BA2-2471-C68B-3ED1-0EDB819F7A7A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8:08:44.954" v="494" actId="478"/>
          <ac:graphicFrameMkLst>
            <pc:docMk/>
            <pc:sldMk cId="3430643760" sldId="1110"/>
            <ac:graphicFrameMk id="11" creationId="{BFAE4A89-0756-511F-FF2C-1584A6EB73EE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08:59.285" v="503" actId="1036"/>
          <ac:graphicFrameMkLst>
            <pc:docMk/>
            <pc:sldMk cId="3430643760" sldId="1110"/>
            <ac:graphicFrameMk id="12" creationId="{18E582CE-9565-4BEE-7B72-3944767E8C42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8:09:56.949" v="505"/>
          <ac:graphicFrameMkLst>
            <pc:docMk/>
            <pc:sldMk cId="3430643760" sldId="1110"/>
            <ac:graphicFrameMk id="13" creationId="{01E63431-C51E-AAF4-E66C-81198C4344E5}"/>
          </ac:graphicFrameMkLst>
        </pc:graphicFrameChg>
      </pc:sldChg>
      <pc:sldChg chg="addSp delSp modSp add mod">
        <pc:chgData name="Rautaporras Petteri" userId="81ae4bc9-51ec-4b09-af2d-f08f9486593f" providerId="ADAL" clId="{5FA97341-3D91-4C69-BFED-6732703E81EE}" dt="2024-05-07T08:10:59.716" v="522" actId="1036"/>
        <pc:sldMkLst>
          <pc:docMk/>
          <pc:sldMk cId="2956149058" sldId="1111"/>
        </pc:sldMkLst>
        <pc:spChg chg="mod">
          <ac:chgData name="Rautaporras Petteri" userId="81ae4bc9-51ec-4b09-af2d-f08f9486593f" providerId="ADAL" clId="{5FA97341-3D91-4C69-BFED-6732703E81EE}" dt="2024-05-07T08:10:38.829" v="512"/>
          <ac:spMkLst>
            <pc:docMk/>
            <pc:sldMk cId="2956149058" sldId="1111"/>
            <ac:spMk id="2" creationId="{0DAA8510-77EF-46C1-976C-4FECE1DE7F86}"/>
          </ac:spMkLst>
        </pc:spChg>
        <pc:spChg chg="add mod">
          <ac:chgData name="Rautaporras Petteri" userId="81ae4bc9-51ec-4b09-af2d-f08f9486593f" providerId="ADAL" clId="{5FA97341-3D91-4C69-BFED-6732703E81EE}" dt="2024-05-07T08:10:25.948" v="509"/>
          <ac:spMkLst>
            <pc:docMk/>
            <pc:sldMk cId="2956149058" sldId="1111"/>
            <ac:spMk id="6" creationId="{0E15AAE7-E0A8-6898-25B1-D3C44EB12197}"/>
          </ac:spMkLst>
        </pc:spChg>
        <pc:spChg chg="add del mod">
          <ac:chgData name="Rautaporras Petteri" userId="81ae4bc9-51ec-4b09-af2d-f08f9486593f" providerId="ADAL" clId="{5FA97341-3D91-4C69-BFED-6732703E81EE}" dt="2024-05-07T08:10:57.246" v="516"/>
          <ac:spMkLst>
            <pc:docMk/>
            <pc:sldMk cId="2956149058" sldId="1111"/>
            <ac:spMk id="9" creationId="{4BDA7866-C246-D841-0557-4129C9F8DCDB}"/>
          </ac:spMkLst>
        </pc:spChg>
        <pc:graphicFrameChg chg="mod modGraphic">
          <ac:chgData name="Rautaporras Petteri" userId="81ae4bc9-51ec-4b09-af2d-f08f9486593f" providerId="ADAL" clId="{5FA97341-3D91-4C69-BFED-6732703E81EE}" dt="2024-05-07T08:10:18.189" v="508"/>
          <ac:graphicFrameMkLst>
            <pc:docMk/>
            <pc:sldMk cId="2956149058" sldId="1111"/>
            <ac:graphicFrameMk id="10" creationId="{4D100BA2-2471-C68B-3ED1-0EDB819F7A7A}"/>
          </ac:graphicFrameMkLst>
        </pc:graphicFrameChg>
        <pc:graphicFrameChg chg="add del mod">
          <ac:chgData name="Rautaporras Petteri" userId="81ae4bc9-51ec-4b09-af2d-f08f9486593f" providerId="ADAL" clId="{5FA97341-3D91-4C69-BFED-6732703E81EE}" dt="2024-05-07T08:10:56.190" v="515" actId="21"/>
          <ac:graphicFrameMkLst>
            <pc:docMk/>
            <pc:sldMk cId="2956149058" sldId="1111"/>
            <ac:graphicFrameMk id="11" creationId="{08EE4006-DC25-3AF3-002A-4D45DFE42365}"/>
          </ac:graphicFrameMkLst>
        </pc:graphicFrameChg>
        <pc:graphicFrameChg chg="del">
          <ac:chgData name="Rautaporras Petteri" userId="81ae4bc9-51ec-4b09-af2d-f08f9486593f" providerId="ADAL" clId="{5FA97341-3D91-4C69-BFED-6732703E81EE}" dt="2024-05-07T08:10:44.971" v="513" actId="478"/>
          <ac:graphicFrameMkLst>
            <pc:docMk/>
            <pc:sldMk cId="2956149058" sldId="1111"/>
            <ac:graphicFrameMk id="12" creationId="{18E582CE-9565-4BEE-7B72-3944767E8C42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10:59.716" v="522" actId="1036"/>
          <ac:graphicFrameMkLst>
            <pc:docMk/>
            <pc:sldMk cId="2956149058" sldId="1111"/>
            <ac:graphicFrameMk id="13" creationId="{B6F1E665-1E7E-FD72-383E-F5967B45A880}"/>
          </ac:graphicFrameMkLst>
        </pc:graphicFrameChg>
      </pc:sldChg>
      <pc:sldChg chg="modSp add mod">
        <pc:chgData name="Rautaporras Petteri" userId="81ae4bc9-51ec-4b09-af2d-f08f9486593f" providerId="ADAL" clId="{5FA97341-3D91-4C69-BFED-6732703E81EE}" dt="2024-05-07T08:40:56.581" v="581" actId="20577"/>
        <pc:sldMkLst>
          <pc:docMk/>
          <pc:sldMk cId="375089785" sldId="1112"/>
        </pc:sldMkLst>
        <pc:spChg chg="mod">
          <ac:chgData name="Rautaporras Petteri" userId="81ae4bc9-51ec-4b09-af2d-f08f9486593f" providerId="ADAL" clId="{5FA97341-3D91-4C69-BFED-6732703E81EE}" dt="2024-05-07T08:31:53.291" v="557" actId="20577"/>
          <ac:spMkLst>
            <pc:docMk/>
            <pc:sldMk cId="375089785" sldId="1112"/>
            <ac:spMk id="2" creationId="{31A036CA-E1DA-A802-35F6-D8EC1A703B4D}"/>
          </ac:spMkLst>
        </pc:spChg>
        <pc:spChg chg="mod">
          <ac:chgData name="Rautaporras Petteri" userId="81ae4bc9-51ec-4b09-af2d-f08f9486593f" providerId="ADAL" clId="{5FA97341-3D91-4C69-BFED-6732703E81EE}" dt="2024-05-07T08:40:56.581" v="581" actId="20577"/>
          <ac:spMkLst>
            <pc:docMk/>
            <pc:sldMk cId="375089785" sldId="1112"/>
            <ac:spMk id="7" creationId="{DBF91719-279E-C5F4-CD85-79A28A3ABA69}"/>
          </ac:spMkLst>
        </pc:spChg>
        <pc:spChg chg="mod">
          <ac:chgData name="Rautaporras Petteri" userId="81ae4bc9-51ec-4b09-af2d-f08f9486593f" providerId="ADAL" clId="{5FA97341-3D91-4C69-BFED-6732703E81EE}" dt="2024-05-07T08:30:48.555" v="551" actId="20577"/>
          <ac:spMkLst>
            <pc:docMk/>
            <pc:sldMk cId="375089785" sldId="1112"/>
            <ac:spMk id="9" creationId="{8499A788-6416-682B-19CD-72B18620AA90}"/>
          </ac:spMkLst>
        </pc:spChg>
      </pc:sldChg>
      <pc:sldChg chg="addSp delSp modSp new mod">
        <pc:chgData name="Rautaporras Petteri" userId="81ae4bc9-51ec-4b09-af2d-f08f9486593f" providerId="ADAL" clId="{5FA97341-3D91-4C69-BFED-6732703E81EE}" dt="2024-05-07T08:43:51.631" v="664" actId="790"/>
        <pc:sldMkLst>
          <pc:docMk/>
          <pc:sldMk cId="1756026313" sldId="1113"/>
        </pc:sldMkLst>
        <pc:spChg chg="mod">
          <ac:chgData name="Rautaporras Petteri" userId="81ae4bc9-51ec-4b09-af2d-f08f9486593f" providerId="ADAL" clId="{5FA97341-3D91-4C69-BFED-6732703E81EE}" dt="2024-05-07T08:33:22.682" v="561" actId="20577"/>
          <ac:spMkLst>
            <pc:docMk/>
            <pc:sldMk cId="1756026313" sldId="1113"/>
            <ac:spMk id="2" creationId="{2F05E557-F3A5-0570-70BB-2BFCF8A5EF32}"/>
          </ac:spMkLst>
        </pc:spChg>
        <pc:spChg chg="del">
          <ac:chgData name="Rautaporras Petteri" userId="81ae4bc9-51ec-4b09-af2d-f08f9486593f" providerId="ADAL" clId="{5FA97341-3D91-4C69-BFED-6732703E81EE}" dt="2024-05-07T08:39:34.086" v="564"/>
          <ac:spMkLst>
            <pc:docMk/>
            <pc:sldMk cId="1756026313" sldId="1113"/>
            <ac:spMk id="6" creationId="{1B272ADD-D3C5-E16D-2111-E019C2CB0F0C}"/>
          </ac:spMkLst>
        </pc:spChg>
        <pc:spChg chg="mod">
          <ac:chgData name="Rautaporras Petteri" userId="81ae4bc9-51ec-4b09-af2d-f08f9486593f" providerId="ADAL" clId="{5FA97341-3D91-4C69-BFED-6732703E81EE}" dt="2024-05-07T08:43:51.631" v="664" actId="790"/>
          <ac:spMkLst>
            <pc:docMk/>
            <pc:sldMk cId="1756026313" sldId="1113"/>
            <ac:spMk id="7" creationId="{43FB042B-7742-C4CC-7F28-FCF0E6538ADB}"/>
          </ac:spMkLst>
        </pc:spChg>
        <pc:graphicFrameChg chg="add del mod">
          <ac:chgData name="Rautaporras Petteri" userId="81ae4bc9-51ec-4b09-af2d-f08f9486593f" providerId="ADAL" clId="{5FA97341-3D91-4C69-BFED-6732703E81EE}" dt="2024-05-07T08:39:33.083" v="563" actId="21"/>
          <ac:graphicFrameMkLst>
            <pc:docMk/>
            <pc:sldMk cId="1756026313" sldId="1113"/>
            <ac:graphicFrameMk id="8" creationId="{83BB8F49-338B-E3FA-2253-25C8565353EB}"/>
          </ac:graphicFrameMkLst>
        </pc:graphicFrameChg>
        <pc:graphicFrameChg chg="add mod">
          <ac:chgData name="Rautaporras Petteri" userId="81ae4bc9-51ec-4b09-af2d-f08f9486593f" providerId="ADAL" clId="{5FA97341-3D91-4C69-BFED-6732703E81EE}" dt="2024-05-07T08:39:34.086" v="564"/>
          <ac:graphicFrameMkLst>
            <pc:docMk/>
            <pc:sldMk cId="1756026313" sldId="1113"/>
            <ac:graphicFrameMk id="9" creationId="{3827DAE6-AA5C-A4D9-4ACC-8AD12A942A5A}"/>
          </ac:graphicFrameMkLst>
        </pc:graphicFrameChg>
      </pc:sldChg>
      <pc:sldChg chg="addSp delSp modSp new mod">
        <pc:chgData name="Rautaporras Petteri" userId="81ae4bc9-51ec-4b09-af2d-f08f9486593f" providerId="ADAL" clId="{5FA97341-3D91-4C69-BFED-6732703E81EE}" dt="2024-05-07T08:45:11.340" v="679" actId="27918"/>
        <pc:sldMkLst>
          <pc:docMk/>
          <pc:sldMk cId="749581688" sldId="1114"/>
        </pc:sldMkLst>
        <pc:spChg chg="mod">
          <ac:chgData name="Rautaporras Petteri" userId="81ae4bc9-51ec-4b09-af2d-f08f9486593f" providerId="ADAL" clId="{5FA97341-3D91-4C69-BFED-6732703E81EE}" dt="2024-05-07T08:41:46.298" v="587" actId="20577"/>
          <ac:spMkLst>
            <pc:docMk/>
            <pc:sldMk cId="749581688" sldId="1114"/>
            <ac:spMk id="2" creationId="{62335B6A-961B-9824-3FFE-A09C42521B65}"/>
          </ac:spMkLst>
        </pc:spChg>
        <pc:spChg chg="del">
          <ac:chgData name="Rautaporras Petteri" userId="81ae4bc9-51ec-4b09-af2d-f08f9486593f" providerId="ADAL" clId="{5FA97341-3D91-4C69-BFED-6732703E81EE}" dt="2024-05-07T08:41:59.892" v="588" actId="478"/>
          <ac:spMkLst>
            <pc:docMk/>
            <pc:sldMk cId="749581688" sldId="1114"/>
            <ac:spMk id="6" creationId="{0BD781FC-0A9F-11E6-A3AF-A075D865A354}"/>
          </ac:spMkLst>
        </pc:spChg>
        <pc:spChg chg="mod">
          <ac:chgData name="Rautaporras Petteri" userId="81ae4bc9-51ec-4b09-af2d-f08f9486593f" providerId="ADAL" clId="{5FA97341-3D91-4C69-BFED-6732703E81EE}" dt="2024-05-07T08:44:09.342" v="665" actId="790"/>
          <ac:spMkLst>
            <pc:docMk/>
            <pc:sldMk cId="749581688" sldId="1114"/>
            <ac:spMk id="7" creationId="{033D9DDA-AE8E-6DE4-F665-6DFE7E01449B}"/>
          </ac:spMkLst>
        </pc:spChg>
        <pc:spChg chg="add mod">
          <ac:chgData name="Rautaporras Petteri" userId="81ae4bc9-51ec-4b09-af2d-f08f9486593f" providerId="ADAL" clId="{5FA97341-3D91-4C69-BFED-6732703E81EE}" dt="2024-05-07T08:42:58.384" v="661" actId="790"/>
          <ac:spMkLst>
            <pc:docMk/>
            <pc:sldMk cId="749581688" sldId="1114"/>
            <ac:spMk id="8" creationId="{1BA1E097-08DD-5E6E-602E-B54426B4D7DB}"/>
          </ac:spMkLst>
        </pc:spChg>
        <pc:graphicFrameChg chg="add mod">
          <ac:chgData name="Rautaporras Petteri" userId="81ae4bc9-51ec-4b09-af2d-f08f9486593f" providerId="ADAL" clId="{5FA97341-3D91-4C69-BFED-6732703E81EE}" dt="2024-05-07T08:42:00.896" v="589"/>
          <ac:graphicFrameMkLst>
            <pc:docMk/>
            <pc:sldMk cId="749581688" sldId="1114"/>
            <ac:graphicFrameMk id="9" creationId="{A570DA61-58B6-05C3-3A89-A29DB6DDEEBA}"/>
          </ac:graphicFrameMkLst>
        </pc:graphicFrameChg>
      </pc:sldChg>
    </pc:docChg>
  </pc:docChgLst>
  <pc:docChgLst>
    <pc:chgData name="Rautaporras Petteri" userId="81ae4bc9-51ec-4b09-af2d-f08f9486593f" providerId="ADAL" clId="{CF1C18F0-EDCC-4465-BD27-39618C358D3A}"/>
    <pc:docChg chg="undo redo custSel addSld delSld modSld sldOrd">
      <pc:chgData name="Rautaporras Petteri" userId="81ae4bc9-51ec-4b09-af2d-f08f9486593f" providerId="ADAL" clId="{CF1C18F0-EDCC-4465-BD27-39618C358D3A}" dt="2022-08-07T15:08:04.122" v="402" actId="20577"/>
      <pc:docMkLst>
        <pc:docMk/>
      </pc:docMkLst>
      <pc:sldChg chg="modSp del">
        <pc:chgData name="Rautaporras Petteri" userId="81ae4bc9-51ec-4b09-af2d-f08f9486593f" providerId="ADAL" clId="{CF1C18F0-EDCC-4465-BD27-39618C358D3A}" dt="2022-08-07T14:51:09.457" v="305" actId="47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CF1C18F0-EDCC-4465-BD27-39618C358D3A}" dt="2022-08-07T14:43:02.754" v="216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 ord">
        <pc:chgData name="Rautaporras Petteri" userId="81ae4bc9-51ec-4b09-af2d-f08f9486593f" providerId="ADAL" clId="{CF1C18F0-EDCC-4465-BD27-39618C358D3A}" dt="2022-08-07T14:43:12.510" v="218" actId="20577"/>
        <pc:sldMkLst>
          <pc:docMk/>
          <pc:sldMk cId="1538556369" sldId="267"/>
        </pc:sldMkLst>
        <pc:spChg chg="mod">
          <ac:chgData name="Rautaporras Petteri" userId="81ae4bc9-51ec-4b09-af2d-f08f9486593f" providerId="ADAL" clId="{CF1C18F0-EDCC-4465-BD27-39618C358D3A}" dt="2022-08-07T14:43:12.510" v="218" actId="20577"/>
          <ac:spMkLst>
            <pc:docMk/>
            <pc:sldMk cId="1538556369" sldId="26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202" v="213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45:02.574" v="237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CF1C18F0-EDCC-4465-BD27-39618C358D3A}" dt="2022-08-07T14:45:02.574" v="237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CF1C18F0-EDCC-4465-BD27-39618C358D3A}" dt="2022-08-07T14:53:47.534" v="34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1C18F0-EDCC-4465-BD27-39618C358D3A}" dt="2022-08-07T14:50:52.884" v="301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1C18F0-EDCC-4465-BD27-39618C358D3A}" dt="2022-08-07T14:53:32.113" v="34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24.425" v="34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CF1C18F0-EDCC-4465-BD27-39618C358D3A}" dt="2022-08-07T14:51:30.338" v="32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1C18F0-EDCC-4465-BD27-39618C358D3A}" dt="2022-08-07T14:53:59.976" v="34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4:24.425" v="3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4:57.399" v="35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1C18F0-EDCC-4465-BD27-39618C358D3A}" dt="2022-08-07T14:50:56.916" v="302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1C18F0-EDCC-4465-BD27-39618C358D3A}" dt="2022-08-07T14:54:38.660" v="35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28.569" v="359"/>
        <pc:sldMkLst>
          <pc:docMk/>
          <pc:sldMk cId="2654687898" sldId="393"/>
        </pc:sldMkLst>
        <pc:spChg chg="mod">
          <ac:chgData name="Rautaporras Petteri" userId="81ae4bc9-51ec-4b09-af2d-f08f9486593f" providerId="ADAL" clId="{CF1C18F0-EDCC-4465-BD27-39618C358D3A}" dt="2022-08-07T14:51:50.453" v="32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1C18F0-EDCC-4465-BD27-39618C358D3A}" dt="2022-08-07T14:55:28.569" v="359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5:21.822" v="35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6:41.340" v="381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CF1C18F0-EDCC-4465-BD27-39618C358D3A}" dt="2022-08-07T14:51:01.647" v="303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1C18F0-EDCC-4465-BD27-39618C358D3A}" dt="2022-08-07T14:56:13.587" v="37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7:50.042" v="389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CF1C18F0-EDCC-4465-BD27-39618C358D3A}" dt="2022-08-07T14:51:54.325" v="32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1C18F0-EDCC-4465-BD27-39618C358D3A}" dt="2022-08-07T14:56:54.194" v="38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7:50.042" v="389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11.976" v="393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CF1C18F0-EDCC-4465-BD27-39618C358D3A}" dt="2022-08-07T14:51:04.599" v="304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1C18F0-EDCC-4465-BD27-39618C358D3A}" dt="2022-08-07T14:57:54.277" v="390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8:47.964" v="399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CF1C18F0-EDCC-4465-BD27-39618C358D3A}" dt="2022-08-07T14:51:57.766" v="33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1C18F0-EDCC-4465-BD27-39618C358D3A}" dt="2022-08-07T14:58:24.171" v="394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F1C18F0-EDCC-4465-BD27-39618C358D3A}" dt="2022-08-07T14:58:47.964" v="399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2:35.318" v="333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CF1C18F0-EDCC-4465-BD27-39618C358D3A}" dt="2022-08-07T14:50:45.854" v="300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8:44.729" v="29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3:14.946" v="339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CF1C18F0-EDCC-4465-BD27-39618C358D3A}" dt="2022-08-07T14:51:22.541" v="321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52:48.259" v="33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1C18F0-EDCC-4465-BD27-39618C358D3A}" dt="2022-08-07T14:53:14.946" v="33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2.728" v="367" actId="20577"/>
        <pc:sldMkLst>
          <pc:docMk/>
          <pc:sldMk cId="3943244403" sldId="953"/>
        </pc:sldMkLst>
        <pc:spChg chg="mod">
          <ac:chgData name="Rautaporras Petteri" userId="81ae4bc9-51ec-4b09-af2d-f08f9486593f" providerId="ADAL" clId="{CF1C18F0-EDCC-4465-BD27-39618C358D3A}" dt="2022-08-07T14:55:42.728" v="367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0.739" v="21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81ae4bc9-51ec-4b09-af2d-f08f9486593f" providerId="ADAL" clId="{CF1C18F0-EDCC-4465-BD27-39618C358D3A}" dt="2022-08-07T14:55:49.981" v="375" actId="20577"/>
        <pc:sldMkLst>
          <pc:docMk/>
          <pc:sldMk cId="3628939355" sldId="954"/>
        </pc:sldMkLst>
        <pc:spChg chg="mod">
          <ac:chgData name="Rautaporras Petteri" userId="81ae4bc9-51ec-4b09-af2d-f08f9486593f" providerId="ADAL" clId="{CF1C18F0-EDCC-4465-BD27-39618C358D3A}" dt="2022-08-07T14:55:49.981" v="375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1C18F0-EDCC-4465-BD27-39618C358D3A}" dt="2022-08-07T14:43:01.811" v="21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 ord">
        <pc:chgData name="Rautaporras Petteri" userId="81ae4bc9-51ec-4b09-af2d-f08f9486593f" providerId="ADAL" clId="{CF1C18F0-EDCC-4465-BD27-39618C358D3A}" dt="2022-08-07T14:47:27.427" v="282" actId="1076"/>
        <pc:sldMkLst>
          <pc:docMk/>
          <pc:sldMk cId="4042387516" sldId="1048"/>
        </pc:sldMkLst>
        <pc:spChg chg="del mod">
          <ac:chgData name="Rautaporras Petteri" userId="81ae4bc9-51ec-4b09-af2d-f08f9486593f" providerId="ADAL" clId="{CF1C18F0-EDCC-4465-BD27-39618C358D3A}" dt="2022-08-07T14:47:19.332" v="280" actId="478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CF1C18F0-EDCC-4465-BD27-39618C358D3A}" dt="2022-08-07T14:46:56.829" v="278" actId="14100"/>
          <ac:spMkLst>
            <pc:docMk/>
            <pc:sldMk cId="4042387516" sldId="1048"/>
            <ac:spMk id="9" creationId="{AC3329D9-AFB9-45A4-9D57-5780BCFCE1DF}"/>
          </ac:spMkLst>
        </pc:spChg>
        <pc:spChg chg="mod">
          <ac:chgData name="Rautaporras Petteri" userId="81ae4bc9-51ec-4b09-af2d-f08f9486593f" providerId="ADAL" clId="{CF1C18F0-EDCC-4465-BD27-39618C358D3A}" dt="2022-08-07T14:46:00.468" v="270" actId="20577"/>
          <ac:spMkLst>
            <pc:docMk/>
            <pc:sldMk cId="4042387516" sldId="1048"/>
            <ac:spMk id="10" creationId="{990628D4-9299-479C-B632-E1E085187EDD}"/>
          </ac:spMkLst>
        </pc:spChg>
        <pc:spChg chg="add mod">
          <ac:chgData name="Rautaporras Petteri" userId="81ae4bc9-51ec-4b09-af2d-f08f9486593f" providerId="ADAL" clId="{CF1C18F0-EDCC-4465-BD27-39618C358D3A}" dt="2022-08-07T14:47:27.427" v="282" actId="1076"/>
          <ac:spMkLst>
            <pc:docMk/>
            <pc:sldMk cId="4042387516" sldId="1048"/>
            <ac:spMk id="11" creationId="{C0CCC780-0CA0-4AB3-BD8C-60BD8874CB75}"/>
          </ac:spMkLst>
        </pc:spChg>
      </pc:sldChg>
      <pc:sldChg chg="del">
        <pc:chgData name="Rautaporras Petteri" userId="81ae4bc9-51ec-4b09-af2d-f08f9486593f" providerId="ADAL" clId="{CF1C18F0-EDCC-4465-BD27-39618C358D3A}" dt="2022-08-07T14:30:44.524" v="19" actId="47"/>
        <pc:sldMkLst>
          <pc:docMk/>
          <pc:sldMk cId="17476588" sldId="1070"/>
        </pc:sldMkLst>
      </pc:sldChg>
      <pc:sldChg chg="modSp mod">
        <pc:chgData name="Rautaporras Petteri" userId="81ae4bc9-51ec-4b09-af2d-f08f9486593f" providerId="ADAL" clId="{CF1C18F0-EDCC-4465-BD27-39618C358D3A}" dt="2022-08-07T14:42:58.763" v="210"/>
        <pc:sldMkLst>
          <pc:docMk/>
          <pc:sldMk cId="3342183405" sldId="1085"/>
        </pc:sldMkLst>
        <pc:spChg chg="mod">
          <ac:chgData name="Rautaporras Petteri" userId="81ae4bc9-51ec-4b09-af2d-f08f9486593f" providerId="ADAL" clId="{CF1C18F0-EDCC-4465-BD27-39618C358D3A}" dt="2022-08-07T14:35:00.628" v="49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CF1C18F0-EDCC-4465-BD27-39618C358D3A}" dt="2022-08-07T14:42:58.763" v="21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 del">
        <pc:chgData name="Rautaporras Petteri" userId="81ae4bc9-51ec-4b09-af2d-f08f9486593f" providerId="ADAL" clId="{CF1C18F0-EDCC-4465-BD27-39618C358D3A}" dt="2022-08-07T14:38:21.195" v="142" actId="47"/>
        <pc:sldMkLst>
          <pc:docMk/>
          <pc:sldMk cId="2604779333" sldId="1089"/>
        </pc:sldMkLst>
      </pc:sldChg>
      <pc:sldChg chg="add del">
        <pc:chgData name="Rautaporras Petteri" userId="81ae4bc9-51ec-4b09-af2d-f08f9486593f" providerId="ADAL" clId="{CF1C18F0-EDCC-4465-BD27-39618C358D3A}" dt="2022-08-07T14:38:21.531" v="143" actId="47"/>
        <pc:sldMkLst>
          <pc:docMk/>
          <pc:sldMk cId="1774773377" sldId="1090"/>
        </pc:sldMkLst>
      </pc:sldChg>
      <pc:sldChg chg="add del">
        <pc:chgData name="Rautaporras Petteri" userId="81ae4bc9-51ec-4b09-af2d-f08f9486593f" providerId="ADAL" clId="{CF1C18F0-EDCC-4465-BD27-39618C358D3A}" dt="2022-08-07T14:38:21.897" v="144" actId="47"/>
        <pc:sldMkLst>
          <pc:docMk/>
          <pc:sldMk cId="825743128" sldId="1091"/>
        </pc:sldMkLst>
      </pc:sldChg>
      <pc:sldChg chg="add del">
        <pc:chgData name="Rautaporras Petteri" userId="81ae4bc9-51ec-4b09-af2d-f08f9486593f" providerId="ADAL" clId="{CF1C18F0-EDCC-4465-BD27-39618C358D3A}" dt="2022-08-07T14:38:22.634" v="145" actId="47"/>
        <pc:sldMkLst>
          <pc:docMk/>
          <pc:sldMk cId="1120175821" sldId="1092"/>
        </pc:sldMkLst>
      </pc:sldChg>
      <pc:sldChg chg="addSp delSp modSp mod ord">
        <pc:chgData name="Rautaporras Petteri" userId="81ae4bc9-51ec-4b09-af2d-f08f9486593f" providerId="ADAL" clId="{CF1C18F0-EDCC-4465-BD27-39618C358D3A}" dt="2022-08-07T14:48:26.262" v="289"/>
        <pc:sldMkLst>
          <pc:docMk/>
          <pc:sldMk cId="1507876297" sldId="1093"/>
        </pc:sldMkLst>
        <pc:spChg chg="del mod">
          <ac:chgData name="Rautaporras Petteri" userId="81ae4bc9-51ec-4b09-af2d-f08f9486593f" providerId="ADAL" clId="{CF1C18F0-EDCC-4465-BD27-39618C358D3A}" dt="2022-08-07T14:48:25.184" v="288" actId="478"/>
          <ac:spMkLst>
            <pc:docMk/>
            <pc:sldMk cId="1507876297" sldId="1093"/>
            <ac:spMk id="2" creationId="{DD90FC4D-C1AB-48F7-A136-1C97BCF78BAA}"/>
          </ac:spMkLst>
        </pc:spChg>
        <pc:spChg chg="add mod">
          <ac:chgData name="Rautaporras Petteri" userId="81ae4bc9-51ec-4b09-af2d-f08f9486593f" providerId="ADAL" clId="{CF1C18F0-EDCC-4465-BD27-39618C358D3A}" dt="2022-08-07T14:48:26.262" v="289"/>
          <ac:spMkLst>
            <pc:docMk/>
            <pc:sldMk cId="1507876297" sldId="1093"/>
            <ac:spMk id="9" creationId="{A271EEE4-C7A2-4628-9028-B408A93E8572}"/>
          </ac:spMkLst>
        </pc:spChg>
      </pc:sldChg>
      <pc:sldChg chg="del">
        <pc:chgData name="Rautaporras Petteri" userId="81ae4bc9-51ec-4b09-af2d-f08f9486593f" providerId="ADAL" clId="{CF1C18F0-EDCC-4465-BD27-39618C358D3A}" dt="2022-08-07T14:51:10.865" v="306" actId="47"/>
        <pc:sldMkLst>
          <pc:docMk/>
          <pc:sldMk cId="3580865679" sldId="1094"/>
        </pc:sldMkLst>
      </pc:sldChg>
      <pc:sldChg chg="addSp delSp modSp new mod">
        <pc:chgData name="Rautaporras Petteri" userId="81ae4bc9-51ec-4b09-af2d-f08f9486593f" providerId="ADAL" clId="{CF1C18F0-EDCC-4465-BD27-39618C358D3A}" dt="2022-08-07T15:08:04.122" v="402" actId="20577"/>
        <pc:sldMkLst>
          <pc:docMk/>
          <pc:sldMk cId="4013050561" sldId="1095"/>
        </pc:sldMkLst>
        <pc:spChg chg="mod">
          <ac:chgData name="Rautaporras Petteri" userId="81ae4bc9-51ec-4b09-af2d-f08f9486593f" providerId="ADAL" clId="{CF1C18F0-EDCC-4465-BD27-39618C358D3A}" dt="2022-08-07T15:08:04.122" v="402" actId="20577"/>
          <ac:spMkLst>
            <pc:docMk/>
            <pc:sldMk cId="4013050561" sldId="1095"/>
            <ac:spMk id="2" creationId="{DA48C1AA-3AC3-4704-BEA1-3E7A2D035B12}"/>
          </ac:spMkLst>
        </pc:spChg>
        <pc:spChg chg="del">
          <ac:chgData name="Rautaporras Petteri" userId="81ae4bc9-51ec-4b09-af2d-f08f9486593f" providerId="ADAL" clId="{CF1C18F0-EDCC-4465-BD27-39618C358D3A}" dt="2022-08-04T13:11:45.054" v="15"/>
          <ac:spMkLst>
            <pc:docMk/>
            <pc:sldMk cId="4013050561" sldId="1095"/>
            <ac:spMk id="6" creationId="{02EB6A71-475E-4BEB-AE7D-46280C0B0468}"/>
          </ac:spMkLst>
        </pc:spChg>
        <pc:spChg chg="mod">
          <ac:chgData name="Rautaporras Petteri" userId="81ae4bc9-51ec-4b09-af2d-f08f9486593f" providerId="ADAL" clId="{CF1C18F0-EDCC-4465-BD27-39618C358D3A}" dt="2022-08-07T14:29:44.116" v="17" actId="20577"/>
          <ac:spMkLst>
            <pc:docMk/>
            <pc:sldMk cId="4013050561" sldId="1095"/>
            <ac:spMk id="7" creationId="{075805AD-2FCE-4AC4-9BFE-F79894D3B069}"/>
          </ac:spMkLst>
        </pc:spChg>
        <pc:graphicFrameChg chg="add del mod">
          <ac:chgData name="Rautaporras Petteri" userId="81ae4bc9-51ec-4b09-af2d-f08f9486593f" providerId="ADAL" clId="{CF1C18F0-EDCC-4465-BD27-39618C358D3A}" dt="2022-08-04T13:11:40.394" v="12"/>
          <ac:graphicFrameMkLst>
            <pc:docMk/>
            <pc:sldMk cId="4013050561" sldId="1095"/>
            <ac:graphicFrameMk id="8" creationId="{9332E64F-E914-4EBB-8ADF-0568FB03B6C0}"/>
          </ac:graphicFrameMkLst>
        </pc:graphicFrameChg>
        <pc:graphicFrameChg chg="add del mod">
          <ac:chgData name="Rautaporras Petteri" userId="81ae4bc9-51ec-4b09-af2d-f08f9486593f" providerId="ADAL" clId="{CF1C18F0-EDCC-4465-BD27-39618C358D3A}" dt="2022-08-04T13:11:43.949" v="14" actId="21"/>
          <ac:graphicFrameMkLst>
            <pc:docMk/>
            <pc:sldMk cId="4013050561" sldId="1095"/>
            <ac:graphicFrameMk id="9" creationId="{91455D1A-6210-48A2-B2C5-C5EDF3BF4B6B}"/>
          </ac:graphicFrameMkLst>
        </pc:graphicFrameChg>
        <pc:graphicFrameChg chg="add mod">
          <ac:chgData name="Rautaporras Petteri" userId="81ae4bc9-51ec-4b09-af2d-f08f9486593f" providerId="ADAL" clId="{CF1C18F0-EDCC-4465-BD27-39618C358D3A}" dt="2022-08-07T14:42:58.265" v="209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212" v="211"/>
        <pc:sldMkLst>
          <pc:docMk/>
          <pc:sldMk cId="205513415" sldId="1096"/>
        </pc:sldMkLst>
        <pc:spChg chg="mod">
          <ac:chgData name="Rautaporras Petteri" userId="81ae4bc9-51ec-4b09-af2d-f08f9486593f" providerId="ADAL" clId="{CF1C18F0-EDCC-4465-BD27-39618C358D3A}" dt="2022-08-07T14:38:17.730" v="141"/>
          <ac:spMkLst>
            <pc:docMk/>
            <pc:sldMk cId="205513415" sldId="1096"/>
            <ac:spMk id="2" creationId="{E19F3E40-CC33-44A1-BA0C-2C928B6A22E9}"/>
          </ac:spMkLst>
        </pc:spChg>
        <pc:spChg chg="del">
          <ac:chgData name="Rautaporras Petteri" userId="81ae4bc9-51ec-4b09-af2d-f08f9486593f" providerId="ADAL" clId="{CF1C18F0-EDCC-4465-BD27-39618C358D3A}" dt="2022-08-07T14:35:34.690" v="51"/>
          <ac:spMkLst>
            <pc:docMk/>
            <pc:sldMk cId="205513415" sldId="1096"/>
            <ac:spMk id="6" creationId="{C6FD6F6F-260A-46C8-8D93-3D2E232CE02B}"/>
          </ac:spMkLst>
        </pc:spChg>
        <pc:spChg chg="mod">
          <ac:chgData name="Rautaporras Petteri" userId="81ae4bc9-51ec-4b09-af2d-f08f9486593f" providerId="ADAL" clId="{CF1C18F0-EDCC-4465-BD27-39618C358D3A}" dt="2022-08-07T14:38:02.254" v="140" actId="20577"/>
          <ac:spMkLst>
            <pc:docMk/>
            <pc:sldMk cId="205513415" sldId="1096"/>
            <ac:spMk id="7" creationId="{27C149AF-A176-4E68-8D23-4EA76F18ED84}"/>
          </ac:spMkLst>
        </pc:spChg>
        <pc:graphicFrameChg chg="add mod">
          <ac:chgData name="Rautaporras Petteri" userId="81ae4bc9-51ec-4b09-af2d-f08f9486593f" providerId="ADAL" clId="{CF1C18F0-EDCC-4465-BD27-39618C358D3A}" dt="2022-08-07T14:42:59.212" v="211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addSp delSp modSp new mod">
        <pc:chgData name="Rautaporras Petteri" userId="81ae4bc9-51ec-4b09-af2d-f08f9486593f" providerId="ADAL" clId="{CF1C18F0-EDCC-4465-BD27-39618C358D3A}" dt="2022-08-07T14:42:59.657" v="212"/>
        <pc:sldMkLst>
          <pc:docMk/>
          <pc:sldMk cId="2131271434" sldId="1097"/>
        </pc:sldMkLst>
        <pc:spChg chg="mod">
          <ac:chgData name="Rautaporras Petteri" userId="81ae4bc9-51ec-4b09-af2d-f08f9486593f" providerId="ADAL" clId="{CF1C18F0-EDCC-4465-BD27-39618C358D3A}" dt="2022-08-07T14:42:41.345" v="206"/>
          <ac:spMkLst>
            <pc:docMk/>
            <pc:sldMk cId="2131271434" sldId="1097"/>
            <ac:spMk id="2" creationId="{1D6B8F21-0542-48AE-8B29-550EBCCA91E8}"/>
          </ac:spMkLst>
        </pc:spChg>
        <pc:spChg chg="del">
          <ac:chgData name="Rautaporras Petteri" userId="81ae4bc9-51ec-4b09-af2d-f08f9486593f" providerId="ADAL" clId="{CF1C18F0-EDCC-4465-BD27-39618C358D3A}" dt="2022-08-07T14:39:15.700" v="147"/>
          <ac:spMkLst>
            <pc:docMk/>
            <pc:sldMk cId="2131271434" sldId="1097"/>
            <ac:spMk id="6" creationId="{C04F3CEA-18A2-4329-99BD-41E679C666DC}"/>
          </ac:spMkLst>
        </pc:spChg>
        <pc:spChg chg="mod">
          <ac:chgData name="Rautaporras Petteri" userId="81ae4bc9-51ec-4b09-af2d-f08f9486593f" providerId="ADAL" clId="{CF1C18F0-EDCC-4465-BD27-39618C358D3A}" dt="2022-08-07T14:42:26.386" v="205" actId="20577"/>
          <ac:spMkLst>
            <pc:docMk/>
            <pc:sldMk cId="2131271434" sldId="1097"/>
            <ac:spMk id="7" creationId="{496FBA54-8495-412A-BFCB-BA4D2F48D6EB}"/>
          </ac:spMkLst>
        </pc:spChg>
        <pc:graphicFrameChg chg="add mod">
          <ac:chgData name="Rautaporras Petteri" userId="81ae4bc9-51ec-4b09-af2d-f08f9486593f" providerId="ADAL" clId="{CF1C18F0-EDCC-4465-BD27-39618C358D3A}" dt="2022-08-07T14:42:59.657" v="212"/>
          <ac:graphicFrameMkLst>
            <pc:docMk/>
            <pc:sldMk cId="2131271434" sldId="1097"/>
            <ac:graphicFrameMk id="8" creationId="{8E624822-801D-46C2-9301-650238615C02}"/>
          </ac:graphicFrameMkLst>
        </pc:graphicFrameChg>
      </pc:sldChg>
    </pc:docChg>
  </pc:docChgLst>
  <pc:docChgLst>
    <pc:chgData name="Rautaporras Petteri" userId="81ae4bc9-51ec-4b09-af2d-f08f9486593f" providerId="ADAL" clId="{E7A35982-DC07-461A-BC2A-B56647C71284}"/>
    <pc:docChg chg="undo custSel addSld delSld modSld sldOrd">
      <pc:chgData name="Rautaporras Petteri" userId="81ae4bc9-51ec-4b09-af2d-f08f9486593f" providerId="ADAL" clId="{E7A35982-DC07-461A-BC2A-B56647C71284}" dt="2022-05-02T10:46:35.292" v="596" actId="47"/>
      <pc:docMkLst>
        <pc:docMk/>
      </pc:docMkLst>
      <pc:sldChg chg="modSp add">
        <pc:chgData name="Rautaporras Petteri" userId="81ae4bc9-51ec-4b09-af2d-f08f9486593f" providerId="ADAL" clId="{E7A35982-DC07-461A-BC2A-B56647C71284}" dt="2022-05-02T10:42:42.408" v="594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E7A35982-DC07-461A-BC2A-B56647C71284}" dt="2022-05-02T10:42:42.408" v="594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E7A35982-DC07-461A-BC2A-B56647C71284}" dt="2022-05-02T10:46:35.292" v="596" actId="47"/>
        <pc:sldMkLst>
          <pc:docMk/>
          <pc:sldMk cId="1280707361" sldId="262"/>
        </pc:sldMkLst>
      </pc:sldChg>
      <pc:sldChg chg="modSp del">
        <pc:chgData name="Rautaporras Petteri" userId="81ae4bc9-51ec-4b09-af2d-f08f9486593f" providerId="ADAL" clId="{E7A35982-DC07-461A-BC2A-B56647C71284}" dt="2022-05-02T08:32:22.319" v="71" actId="47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E7A35982-DC07-461A-BC2A-B56647C71284}" dt="2022-05-02T08:29:31.114" v="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add">
        <pc:chgData name="Rautaporras Petteri" userId="81ae4bc9-51ec-4b09-af2d-f08f9486593f" providerId="ADAL" clId="{E7A35982-DC07-461A-BC2A-B56647C71284}" dt="2022-05-02T10:42:39.551" v="591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E7A35982-DC07-461A-BC2A-B56647C71284}" dt="2022-05-02T10:42:39.551" v="59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19:44.294" v="360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E7A35982-DC07-461A-BC2A-B56647C71284}" dt="2022-05-02T10:19:14.019" v="356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E7A35982-DC07-461A-BC2A-B56647C71284}" dt="2022-05-02T10:27:43.871" v="435"/>
        <pc:sldMkLst>
          <pc:docMk/>
          <pc:sldMk cId="1987471013" sldId="390"/>
        </pc:sldMkLst>
        <pc:spChg chg="mod">
          <ac:chgData name="Rautaporras Petteri" userId="81ae4bc9-51ec-4b09-af2d-f08f9486593f" providerId="ADAL" clId="{E7A35982-DC07-461A-BC2A-B56647C71284}" dt="2022-05-02T10:22:43.446" v="394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Graphic">
          <ac:chgData name="Rautaporras Petteri" userId="81ae4bc9-51ec-4b09-af2d-f08f9486593f" providerId="ADAL" clId="{E7A35982-DC07-461A-BC2A-B56647C71284}" dt="2022-05-02T10:27:34.564" v="434" actId="20577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7:43.871" v="435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7.285" v="516"/>
        <pc:sldMkLst>
          <pc:docMk/>
          <pc:sldMk cId="3656174783" sldId="391"/>
        </pc:sldMkLst>
        <pc:spChg chg="mod">
          <ac:chgData name="Rautaporras Petteri" userId="81ae4bc9-51ec-4b09-af2d-f08f9486593f" providerId="ADAL" clId="{E7A35982-DC07-461A-BC2A-B56647C71284}" dt="2022-05-02T10:33:57.285" v="51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7A35982-DC07-461A-BC2A-B56647C71284}" dt="2022-05-02T10:28:07.535" v="436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28:55.020" v="449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0:05.444" v="463" actId="20577"/>
        <pc:sldMkLst>
          <pc:docMk/>
          <pc:sldMk cId="3669793224" sldId="392"/>
        </pc:sldMkLst>
        <pc:spChg chg="mod">
          <ac:chgData name="Rautaporras Petteri" userId="81ae4bc9-51ec-4b09-af2d-f08f9486593f" providerId="ADAL" clId="{E7A35982-DC07-461A-BC2A-B56647C71284}" dt="2022-05-02T10:22:46.911" v="395"/>
          <ac:spMkLst>
            <pc:docMk/>
            <pc:sldMk cId="3669793224" sldId="392"/>
            <ac:spMk id="14" creationId="{B82B029D-354B-4A5F-9DCF-121ABF342CB8}"/>
          </ac:spMkLst>
        </pc:spChg>
        <pc:graphicFrameChg chg="modGraphic">
          <ac:chgData name="Rautaporras Petteri" userId="81ae4bc9-51ec-4b09-af2d-f08f9486593f" providerId="ADAL" clId="{E7A35982-DC07-461A-BC2A-B56647C71284}" dt="2022-05-02T10:30:05.444" v="463" actId="20577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9:49.451" v="456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53.414" v="515"/>
        <pc:sldMkLst>
          <pc:docMk/>
          <pc:sldMk cId="2654687898" sldId="393"/>
        </pc:sldMkLst>
        <pc:spChg chg="mod">
          <ac:chgData name="Rautaporras Petteri" userId="81ae4bc9-51ec-4b09-af2d-f08f9486593f" providerId="ADAL" clId="{E7A35982-DC07-461A-BC2A-B56647C71284}" dt="2022-05-02T10:33:53.414" v="51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7A35982-DC07-461A-BC2A-B56647C71284}" dt="2022-05-02T10:30:22.301" v="46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1:10.650" v="478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2:34.162" v="492" actId="20577"/>
        <pc:sldMkLst>
          <pc:docMk/>
          <pc:sldMk cId="313182403" sldId="394"/>
        </pc:sldMkLst>
        <pc:spChg chg="mod">
          <ac:chgData name="Rautaporras Petteri" userId="81ae4bc9-51ec-4b09-af2d-f08f9486593f" providerId="ADAL" clId="{E7A35982-DC07-461A-BC2A-B56647C71284}" dt="2022-05-02T10:24:49.018" v="396"/>
          <ac:spMkLst>
            <pc:docMk/>
            <pc:sldMk cId="313182403" sldId="394"/>
            <ac:spMk id="10" creationId="{B1D6AD6E-1E76-40F0-A297-8C5A72E17969}"/>
          </ac:spMkLst>
        </pc:spChg>
        <pc:graphicFrameChg chg="modGraphic">
          <ac:chgData name="Rautaporras Petteri" userId="81ae4bc9-51ec-4b09-af2d-f08f9486593f" providerId="ADAL" clId="{E7A35982-DC07-461A-BC2A-B56647C71284}" dt="2022-05-02T10:32:34.162" v="492" actId="20577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1:50.247" v="479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3:39.233" v="513" actId="20577"/>
        <pc:sldMkLst>
          <pc:docMk/>
          <pc:sldMk cId="2811407423" sldId="395"/>
        </pc:sldMkLst>
        <pc:spChg chg="mod">
          <ac:chgData name="Rautaporras Petteri" userId="81ae4bc9-51ec-4b09-af2d-f08f9486593f" providerId="ADAL" clId="{E7A35982-DC07-461A-BC2A-B56647C71284}" dt="2022-05-02T10:33:39.233" v="513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7A35982-DC07-461A-BC2A-B56647C71284}" dt="2022-05-02T10:33:30.896" v="508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33:24.441" v="507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5:01.319" v="531"/>
        <pc:sldMkLst>
          <pc:docMk/>
          <pc:sldMk cId="1647773486" sldId="396"/>
        </pc:sldMkLst>
        <pc:spChg chg="mod">
          <ac:chgData name="Rautaporras Petteri" userId="81ae4bc9-51ec-4b09-af2d-f08f9486593f" providerId="ADAL" clId="{E7A35982-DC07-461A-BC2A-B56647C71284}" dt="2022-05-02T10:24:52.540" v="397"/>
          <ac:spMkLst>
            <pc:docMk/>
            <pc:sldMk cId="1647773486" sldId="396"/>
            <ac:spMk id="14" creationId="{BB5F8D72-9B1E-414E-B7CA-2B36A3595602}"/>
          </ac:spMkLst>
        </pc:spChg>
        <pc:graphicFrameChg chg="modGraphic">
          <ac:chgData name="Rautaporras Petteri" userId="81ae4bc9-51ec-4b09-af2d-f08f9486593f" providerId="ADAL" clId="{E7A35982-DC07-461A-BC2A-B56647C71284}" dt="2022-05-02T10:34:54.273" v="530" actId="20577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35:01.319" v="53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6:25.217" v="547" actId="14100"/>
        <pc:sldMkLst>
          <pc:docMk/>
          <pc:sldMk cId="2269594941" sldId="397"/>
        </pc:sldMkLst>
        <pc:spChg chg="mod">
          <ac:chgData name="Rautaporras Petteri" userId="81ae4bc9-51ec-4b09-af2d-f08f9486593f" providerId="ADAL" clId="{E7A35982-DC07-461A-BC2A-B56647C71284}" dt="2022-05-02T10:33:47.081" v="51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7A35982-DC07-461A-BC2A-B56647C71284}" dt="2022-05-02T10:36:13.797" v="53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7A35982-DC07-461A-BC2A-B56647C71284}" dt="2022-05-02T10:36:25.217" v="54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22:37.287" v="392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E7A35982-DC07-461A-BC2A-B56647C71284}" dt="2022-05-02T10:22:37.287" v="392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7A35982-DC07-461A-BC2A-B56647C71284}" dt="2022-05-02T10:21:57.747" v="374" actId="20577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">
          <ac:chgData name="Rautaporras Petteri" userId="81ae4bc9-51ec-4b09-af2d-f08f9486593f" providerId="ADAL" clId="{E7A35982-DC07-461A-BC2A-B56647C71284}" dt="2022-05-02T10:21:30.496" v="364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34:03.873" v="51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E7A35982-DC07-461A-BC2A-B56647C71284}" dt="2022-05-02T10:34:03.873" v="519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7A35982-DC07-461A-BC2A-B56647C71284}" dt="2022-05-02T10:25:12.304" v="39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E7A35982-DC07-461A-BC2A-B56647C71284}" dt="2022-05-02T10:26:13.324" v="412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39.932" v="592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7A35982-DC07-461A-BC2A-B56647C71284}" dt="2022-05-02T10:42:39.932" v="592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7A35982-DC07-461A-BC2A-B56647C71284}" dt="2022-05-02T10:42:41.404" v="593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7A35982-DC07-461A-BC2A-B56647C71284}" dt="2022-05-02T10:42:41.404" v="593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 ord">
        <pc:chgData name="Rautaporras Petteri" userId="81ae4bc9-51ec-4b09-af2d-f08f9486593f" providerId="ADAL" clId="{E7A35982-DC07-461A-BC2A-B56647C71284}" dt="2022-05-02T10:42:13.675" v="588" actId="47"/>
        <pc:sldMkLst>
          <pc:docMk/>
          <pc:sldMk cId="3544025929" sldId="967"/>
        </pc:sldMkLst>
      </pc:sldChg>
      <pc:sldChg chg="modSp del">
        <pc:chgData name="Rautaporras Petteri" userId="81ae4bc9-51ec-4b09-af2d-f08f9486593f" providerId="ADAL" clId="{E7A35982-DC07-461A-BC2A-B56647C71284}" dt="2022-05-02T08:32:20.427" v="69" actId="4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E7A35982-DC07-461A-BC2A-B56647C71284}" dt="2022-05-02T08:29:29.689" v="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addSp modSp add mod">
        <pc:chgData name="Rautaporras Petteri" userId="81ae4bc9-51ec-4b09-af2d-f08f9486593f" providerId="ADAL" clId="{E7A35982-DC07-461A-BC2A-B56647C71284}" dt="2022-05-02T10:40:28.495" v="581" actId="1076"/>
        <pc:sldMkLst>
          <pc:docMk/>
          <pc:sldMk cId="4042387516" sldId="1048"/>
        </pc:sldMkLst>
        <pc:spChg chg="mod">
          <ac:chgData name="Rautaporras Petteri" userId="81ae4bc9-51ec-4b09-af2d-f08f9486593f" providerId="ADAL" clId="{E7A35982-DC07-461A-BC2A-B56647C71284}" dt="2022-05-02T10:37:48.608" v="550" actId="255"/>
          <ac:spMkLst>
            <pc:docMk/>
            <pc:sldMk cId="4042387516" sldId="1048"/>
            <ac:spMk id="2" creationId="{4149724C-3E7F-4E44-AF58-D58F82F743C2}"/>
          </ac:spMkLst>
        </pc:spChg>
        <pc:spChg chg="mod">
          <ac:chgData name="Rautaporras Petteri" userId="81ae4bc9-51ec-4b09-af2d-f08f9486593f" providerId="ADAL" clId="{E7A35982-DC07-461A-BC2A-B56647C71284}" dt="2022-05-02T10:39:08.487" v="565" actId="1076"/>
          <ac:spMkLst>
            <pc:docMk/>
            <pc:sldMk cId="4042387516" sldId="1048"/>
            <ac:spMk id="9" creationId="{AC3329D9-AFB9-45A4-9D57-5780BCFCE1DF}"/>
          </ac:spMkLst>
        </pc:spChg>
        <pc:spChg chg="add mod">
          <ac:chgData name="Rautaporras Petteri" userId="81ae4bc9-51ec-4b09-af2d-f08f9486593f" providerId="ADAL" clId="{E7A35982-DC07-461A-BC2A-B56647C71284}" dt="2022-05-02T10:40:28.495" v="581" actId="1076"/>
          <ac:spMkLst>
            <pc:docMk/>
            <pc:sldMk cId="4042387516" sldId="1048"/>
            <ac:spMk id="10" creationId="{990628D4-9299-479C-B632-E1E085187EDD}"/>
          </ac:spMkLst>
        </pc:spChg>
      </pc:sldChg>
      <pc:sldChg chg="modSp del">
        <pc:chgData name="Rautaporras Petteri" userId="81ae4bc9-51ec-4b09-af2d-f08f9486593f" providerId="ADAL" clId="{E7A35982-DC07-461A-BC2A-B56647C71284}" dt="2022-05-02T08:32:21.468" v="70" actId="47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E7A35982-DC07-461A-BC2A-B56647C71284}" dt="2022-05-02T08:29:30.325" v="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8.756" v="589"/>
        <pc:sldMkLst>
          <pc:docMk/>
          <pc:sldMk cId="17476588" sldId="1070"/>
        </pc:sldMkLst>
        <pc:spChg chg="mod">
          <ac:chgData name="Rautaporras Petteri" userId="81ae4bc9-51ec-4b09-af2d-f08f9486593f" providerId="ADAL" clId="{E7A35982-DC07-461A-BC2A-B56647C71284}" dt="2022-05-02T08:30:52.283" v="44" actId="20577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E7A35982-DC07-461A-BC2A-B56647C71284}" dt="2022-05-02T10:42:38.756" v="58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mod">
        <pc:chgData name="Rautaporras Petteri" userId="81ae4bc9-51ec-4b09-af2d-f08f9486593f" providerId="ADAL" clId="{E7A35982-DC07-461A-BC2A-B56647C71284}" dt="2022-05-02T10:42:39.085" v="590"/>
        <pc:sldMkLst>
          <pc:docMk/>
          <pc:sldMk cId="3342183405" sldId="1085"/>
        </pc:sldMkLst>
        <pc:spChg chg="mod">
          <ac:chgData name="Rautaporras Petteri" userId="81ae4bc9-51ec-4b09-af2d-f08f9486593f" providerId="ADAL" clId="{E7A35982-DC07-461A-BC2A-B56647C71284}" dt="2022-05-02T08:31:54.402" v="68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E7A35982-DC07-461A-BC2A-B56647C71284}" dt="2022-05-02T10:42:39.085" v="590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del">
        <pc:chgData name="Rautaporras Petteri" userId="81ae4bc9-51ec-4b09-af2d-f08f9486593f" providerId="ADAL" clId="{E7A35982-DC07-461A-BC2A-B56647C71284}" dt="2022-05-02T10:18:57.398" v="340" actId="47"/>
        <pc:sldMkLst>
          <pc:docMk/>
          <pc:sldMk cId="3979927803" sldId="1086"/>
        </pc:sldMkLst>
      </pc:sldChg>
      <pc:sldChg chg="del">
        <pc:chgData name="Rautaporras Petteri" userId="81ae4bc9-51ec-4b09-af2d-f08f9486593f" providerId="ADAL" clId="{E7A35982-DC07-461A-BC2A-B56647C71284}" dt="2022-05-02T10:18:59.857" v="341" actId="47"/>
        <pc:sldMkLst>
          <pc:docMk/>
          <pc:sldMk cId="1730318972" sldId="1087"/>
        </pc:sldMkLst>
      </pc:sldChg>
      <pc:sldChg chg="modSp del">
        <pc:chgData name="Rautaporras Petteri" userId="81ae4bc9-51ec-4b09-af2d-f08f9486593f" providerId="ADAL" clId="{E7A35982-DC07-461A-BC2A-B56647C71284}" dt="2022-05-02T10:19:00.931" v="342" actId="47"/>
        <pc:sldMkLst>
          <pc:docMk/>
          <pc:sldMk cId="2167043519" sldId="1088"/>
        </pc:sldMkLst>
        <pc:graphicFrameChg chg="mod">
          <ac:chgData name="Rautaporras Petteri" userId="81ae4bc9-51ec-4b09-af2d-f08f9486593f" providerId="ADAL" clId="{E7A35982-DC07-461A-BC2A-B56647C71284}" dt="2022-05-02T08:46:25.360" v="337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39:23.577" v="244" actId="27918"/>
        <pc:sldMkLst>
          <pc:docMk/>
          <pc:sldMk cId="2604779333" sldId="1089"/>
        </pc:sldMkLst>
        <pc:spChg chg="mod">
          <ac:chgData name="Rautaporras Petteri" userId="81ae4bc9-51ec-4b09-af2d-f08f9486593f" providerId="ADAL" clId="{E7A35982-DC07-461A-BC2A-B56647C71284}" dt="2022-05-02T08:32:51.868" v="73"/>
          <ac:spMkLst>
            <pc:docMk/>
            <pc:sldMk cId="2604779333" sldId="1089"/>
            <ac:spMk id="2" creationId="{21E1AF2F-07E9-4283-AC27-BB3BD94E73B8}"/>
          </ac:spMkLst>
        </pc:spChg>
        <pc:spChg chg="del">
          <ac:chgData name="Rautaporras Petteri" userId="81ae4bc9-51ec-4b09-af2d-f08f9486593f" providerId="ADAL" clId="{E7A35982-DC07-461A-BC2A-B56647C71284}" dt="2022-05-02T08:32:58.819" v="74"/>
          <ac:spMkLst>
            <pc:docMk/>
            <pc:sldMk cId="2604779333" sldId="1089"/>
            <ac:spMk id="6" creationId="{EF8487DE-9C6A-4DEA-A20D-D415DB4AF67D}"/>
          </ac:spMkLst>
        </pc:spChg>
        <pc:spChg chg="mod">
          <ac:chgData name="Rautaporras Petteri" userId="81ae4bc9-51ec-4b09-af2d-f08f9486593f" providerId="ADAL" clId="{E7A35982-DC07-461A-BC2A-B56647C71284}" dt="2022-05-02T08:37:19.710" v="228" actId="20577"/>
          <ac:spMkLst>
            <pc:docMk/>
            <pc:sldMk cId="2604779333" sldId="1089"/>
            <ac:spMk id="7" creationId="{E6164ACA-41DC-4B2A-BEF5-F694DE4377CC}"/>
          </ac:spMkLst>
        </pc:spChg>
        <pc:spChg chg="add mod">
          <ac:chgData name="Rautaporras Petteri" userId="81ae4bc9-51ec-4b09-af2d-f08f9486593f" providerId="ADAL" clId="{E7A35982-DC07-461A-BC2A-B56647C71284}" dt="2022-05-02T08:33:31.439" v="76"/>
          <ac:spMkLst>
            <pc:docMk/>
            <pc:sldMk cId="2604779333" sldId="1089"/>
            <ac:spMk id="9" creationId="{7C97B751-E075-47A5-8856-6F0132222CED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0" creationId="{A95B29B4-AF33-4592-9426-F656EF881332}"/>
          </ac:spMkLst>
        </pc:spChg>
        <pc:spChg chg="add del mod">
          <ac:chgData name="Rautaporras Petteri" userId="81ae4bc9-51ec-4b09-af2d-f08f9486593f" providerId="ADAL" clId="{E7A35982-DC07-461A-BC2A-B56647C71284}" dt="2022-05-02T08:35:14.337" v="87"/>
          <ac:spMkLst>
            <pc:docMk/>
            <pc:sldMk cId="2604779333" sldId="1089"/>
            <ac:spMk id="11" creationId="{F6C2AF98-DE1C-4FD2-94D5-8E6DA8E9AB98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2" creationId="{3E41CA65-9A8B-4D58-9DDA-986B59ED085B}"/>
          </ac:spMkLst>
        </pc:spChg>
        <pc:spChg chg="add mod">
          <ac:chgData name="Rautaporras Petteri" userId="81ae4bc9-51ec-4b09-af2d-f08f9486593f" providerId="ADAL" clId="{E7A35982-DC07-461A-BC2A-B56647C71284}" dt="2022-05-02T08:35:31.909" v="89" actId="14100"/>
          <ac:spMkLst>
            <pc:docMk/>
            <pc:sldMk cId="2604779333" sldId="1089"/>
            <ac:spMk id="13" creationId="{875DE54B-9475-4A4E-9593-B13A030BE17E}"/>
          </ac:spMkLst>
        </pc:spChg>
        <pc:graphicFrameChg chg="add mod">
          <ac:chgData name="Rautaporras Petteri" userId="81ae4bc9-51ec-4b09-af2d-f08f9486593f" providerId="ADAL" clId="{E7A35982-DC07-461A-BC2A-B56647C71284}" dt="2022-05-02T08:35:35.818" v="90"/>
          <ac:graphicFrameMkLst>
            <pc:docMk/>
            <pc:sldMk cId="2604779333" sldId="1089"/>
            <ac:graphicFrameMk id="8" creationId="{5BF919A5-3E4C-48ED-8C31-3E33C84713C5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2:57.675" v="311" actId="27918"/>
        <pc:sldMkLst>
          <pc:docMk/>
          <pc:sldMk cId="1774773377" sldId="1090"/>
        </pc:sldMkLst>
        <pc:spChg chg="mod">
          <ac:chgData name="Rautaporras Petteri" userId="81ae4bc9-51ec-4b09-af2d-f08f9486593f" providerId="ADAL" clId="{E7A35982-DC07-461A-BC2A-B56647C71284}" dt="2022-05-02T08:38:23.922" v="235"/>
          <ac:spMkLst>
            <pc:docMk/>
            <pc:sldMk cId="1774773377" sldId="1090"/>
            <ac:spMk id="2" creationId="{DDE98A3D-87CA-4426-A2B7-8585278A6FC2}"/>
          </ac:spMkLst>
        </pc:spChg>
        <pc:spChg chg="del">
          <ac:chgData name="Rautaporras Petteri" userId="81ae4bc9-51ec-4b09-af2d-f08f9486593f" providerId="ADAL" clId="{E7A35982-DC07-461A-BC2A-B56647C71284}" dt="2022-05-02T08:38:36.642" v="238" actId="478"/>
          <ac:spMkLst>
            <pc:docMk/>
            <pc:sldMk cId="1774773377" sldId="1090"/>
            <ac:spMk id="6" creationId="{D8BE569E-14AF-4D2E-AC6F-935E05853DCA}"/>
          </ac:spMkLst>
        </pc:spChg>
        <pc:spChg chg="mod">
          <ac:chgData name="Rautaporras Petteri" userId="81ae4bc9-51ec-4b09-af2d-f08f9486593f" providerId="ADAL" clId="{E7A35982-DC07-461A-BC2A-B56647C71284}" dt="2022-05-02T08:39:07.457" v="242" actId="14100"/>
          <ac:spMkLst>
            <pc:docMk/>
            <pc:sldMk cId="1774773377" sldId="1090"/>
            <ac:spMk id="7" creationId="{B962CFCD-32DA-455B-A1C3-95D2C7FF7974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9" creationId="{741A5BD0-1B91-4DF1-B002-8C935C99FD47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0" creationId="{16E07B2F-F070-45CF-86E2-4A42557B7CFD}"/>
          </ac:spMkLst>
        </pc:spChg>
        <pc:spChg chg="add del mod">
          <ac:chgData name="Rautaporras Petteri" userId="81ae4bc9-51ec-4b09-af2d-f08f9486593f" providerId="ADAL" clId="{E7A35982-DC07-461A-BC2A-B56647C71284}" dt="2022-05-02T08:38:35.093" v="237"/>
          <ac:spMkLst>
            <pc:docMk/>
            <pc:sldMk cId="1774773377" sldId="1090"/>
            <ac:spMk id="11" creationId="{3313F59E-FB8D-4117-9C5D-024A7E59DF34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3" creationId="{89E257CB-6587-4E6C-B002-277233925C50}"/>
          </ac:spMkLst>
        </pc:spChg>
        <pc:spChg chg="add mod">
          <ac:chgData name="Rautaporras Petteri" userId="81ae4bc9-51ec-4b09-af2d-f08f9486593f" providerId="ADAL" clId="{E7A35982-DC07-461A-BC2A-B56647C71284}" dt="2022-05-02T08:38:37.565" v="239"/>
          <ac:spMkLst>
            <pc:docMk/>
            <pc:sldMk cId="1774773377" sldId="1090"/>
            <ac:spMk id="14" creationId="{24158166-C6CB-48BE-92DD-A8C2DFDAF713}"/>
          </ac:spMkLst>
        </pc:spChg>
        <pc:spChg chg="add mod">
          <ac:chgData name="Rautaporras Petteri" userId="81ae4bc9-51ec-4b09-af2d-f08f9486593f" providerId="ADAL" clId="{E7A35982-DC07-461A-BC2A-B56647C71284}" dt="2022-05-02T08:38:55.845" v="240"/>
          <ac:spMkLst>
            <pc:docMk/>
            <pc:sldMk cId="1774773377" sldId="1090"/>
            <ac:spMk id="15" creationId="{B624FF1D-6842-48C4-A898-DB97B4A87602}"/>
          </ac:spMkLst>
        </pc:spChg>
        <pc:graphicFrameChg chg="add del mod">
          <ac:chgData name="Rautaporras Petteri" userId="81ae4bc9-51ec-4b09-af2d-f08f9486593f" providerId="ADAL" clId="{E7A35982-DC07-461A-BC2A-B56647C71284}" dt="2022-05-02T08:38:35.093" v="237"/>
          <ac:graphicFrameMkLst>
            <pc:docMk/>
            <pc:sldMk cId="1774773377" sldId="1090"/>
            <ac:graphicFrameMk id="8" creationId="{5234CF25-16FC-42B2-906E-B0EEC98D2F8D}"/>
          </ac:graphicFrameMkLst>
        </pc:graphicFrameChg>
        <pc:graphicFrameChg chg="add mod">
          <ac:chgData name="Rautaporras Petteri" userId="81ae4bc9-51ec-4b09-af2d-f08f9486593f" providerId="ADAL" clId="{E7A35982-DC07-461A-BC2A-B56647C71284}" dt="2022-05-02T08:38:37.565" v="239"/>
          <ac:graphicFrameMkLst>
            <pc:docMk/>
            <pc:sldMk cId="1774773377" sldId="1090"/>
            <ac:graphicFrameMk id="12" creationId="{DA69CDB5-4197-4B8F-9F20-53D6261EBADC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5:46.936" v="328" actId="27918"/>
        <pc:sldMkLst>
          <pc:docMk/>
          <pc:sldMk cId="825743128" sldId="1091"/>
        </pc:sldMkLst>
        <pc:spChg chg="mod">
          <ac:chgData name="Rautaporras Petteri" userId="81ae4bc9-51ec-4b09-af2d-f08f9486593f" providerId="ADAL" clId="{E7A35982-DC07-461A-BC2A-B56647C71284}" dt="2022-05-02T08:41:35.999" v="287" actId="20577"/>
          <ac:spMkLst>
            <pc:docMk/>
            <pc:sldMk cId="825743128" sldId="1091"/>
            <ac:spMk id="2" creationId="{94268E2D-6768-4CA4-8E1D-D8D62A909D6B}"/>
          </ac:spMkLst>
        </pc:spChg>
        <pc:spChg chg="del">
          <ac:chgData name="Rautaporras Petteri" userId="81ae4bc9-51ec-4b09-af2d-f08f9486593f" providerId="ADAL" clId="{E7A35982-DC07-461A-BC2A-B56647C71284}" dt="2022-05-02T08:41:48.046" v="288" actId="478"/>
          <ac:spMkLst>
            <pc:docMk/>
            <pc:sldMk cId="825743128" sldId="1091"/>
            <ac:spMk id="6" creationId="{7B65E02D-FAB7-4B29-AE56-4622EAAB080D}"/>
          </ac:spMkLst>
        </pc:spChg>
        <pc:spChg chg="mod">
          <ac:chgData name="Rautaporras Petteri" userId="81ae4bc9-51ec-4b09-af2d-f08f9486593f" providerId="ADAL" clId="{E7A35982-DC07-461A-BC2A-B56647C71284}" dt="2022-05-02T08:42:50.059" v="309" actId="14100"/>
          <ac:spMkLst>
            <pc:docMk/>
            <pc:sldMk cId="825743128" sldId="1091"/>
            <ac:spMk id="7" creationId="{4CC8714E-8F9E-42DC-B314-5F7B94BEBC35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9" creationId="{2162B8DB-F98C-464D-B0CD-74B3ECD7A22F}"/>
          </ac:spMkLst>
        </pc:spChg>
        <pc:spChg chg="add mod">
          <ac:chgData name="Rautaporras Petteri" userId="81ae4bc9-51ec-4b09-af2d-f08f9486593f" providerId="ADAL" clId="{E7A35982-DC07-461A-BC2A-B56647C71284}" dt="2022-05-02T08:41:49.120" v="289"/>
          <ac:spMkLst>
            <pc:docMk/>
            <pc:sldMk cId="825743128" sldId="1091"/>
            <ac:spMk id="10" creationId="{DDC0448A-8BAE-4270-BD6D-E921805AF08A}"/>
          </ac:spMkLst>
        </pc:spChg>
        <pc:spChg chg="add mod">
          <ac:chgData name="Rautaporras Petteri" userId="81ae4bc9-51ec-4b09-af2d-f08f9486593f" providerId="ADAL" clId="{E7A35982-DC07-461A-BC2A-B56647C71284}" dt="2022-05-02T08:42:38.199" v="307" actId="14100"/>
          <ac:spMkLst>
            <pc:docMk/>
            <pc:sldMk cId="825743128" sldId="1091"/>
            <ac:spMk id="11" creationId="{DDF6EE92-72B5-45DF-ADA6-273CC9E7D476}"/>
          </ac:spMkLst>
        </pc:spChg>
        <pc:graphicFrameChg chg="add mod">
          <ac:chgData name="Rautaporras Petteri" userId="81ae4bc9-51ec-4b09-af2d-f08f9486593f" providerId="ADAL" clId="{E7A35982-DC07-461A-BC2A-B56647C71284}" dt="2022-05-02T08:41:49.120" v="289"/>
          <ac:graphicFrameMkLst>
            <pc:docMk/>
            <pc:sldMk cId="825743128" sldId="1091"/>
            <ac:graphicFrameMk id="8" creationId="{8BC79BE1-1C0D-41D9-8452-5CE7603DDFCD}"/>
          </ac:graphicFrameMkLst>
        </pc:graphicFrameChg>
      </pc:sldChg>
      <pc:sldChg chg="addSp delSp modSp new mod">
        <pc:chgData name="Rautaporras Petteri" userId="81ae4bc9-51ec-4b09-af2d-f08f9486593f" providerId="ADAL" clId="{E7A35982-DC07-461A-BC2A-B56647C71284}" dt="2022-05-02T08:46:20.086" v="334" actId="27918"/>
        <pc:sldMkLst>
          <pc:docMk/>
          <pc:sldMk cId="1120175821" sldId="1092"/>
        </pc:sldMkLst>
        <pc:spChg chg="mod">
          <ac:chgData name="Rautaporras Petteri" userId="81ae4bc9-51ec-4b09-af2d-f08f9486593f" providerId="ADAL" clId="{E7A35982-DC07-461A-BC2A-B56647C71284}" dt="2022-05-02T08:44:56.455" v="321"/>
          <ac:spMkLst>
            <pc:docMk/>
            <pc:sldMk cId="1120175821" sldId="1092"/>
            <ac:spMk id="2" creationId="{8541B702-2F6A-4057-B060-4ED76D1C77D3}"/>
          </ac:spMkLst>
        </pc:spChg>
        <pc:spChg chg="del">
          <ac:chgData name="Rautaporras Petteri" userId="81ae4bc9-51ec-4b09-af2d-f08f9486593f" providerId="ADAL" clId="{E7A35982-DC07-461A-BC2A-B56647C71284}" dt="2022-05-02T08:45:08.894" v="322" actId="478"/>
          <ac:spMkLst>
            <pc:docMk/>
            <pc:sldMk cId="1120175821" sldId="1092"/>
            <ac:spMk id="6" creationId="{45382C05-AC7E-4300-99D1-06A18B279551}"/>
          </ac:spMkLst>
        </pc:spChg>
        <pc:spChg chg="mod">
          <ac:chgData name="Rautaporras Petteri" userId="81ae4bc9-51ec-4b09-af2d-f08f9486593f" providerId="ADAL" clId="{E7A35982-DC07-461A-BC2A-B56647C71284}" dt="2022-05-02T08:45:42.817" v="326" actId="14100"/>
          <ac:spMkLst>
            <pc:docMk/>
            <pc:sldMk cId="1120175821" sldId="1092"/>
            <ac:spMk id="7" creationId="{263522A5-B324-48FA-A39F-C0CF1A0C20B7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9" creationId="{0810720B-98E5-44BF-BEA5-090B8BD13802}"/>
          </ac:spMkLst>
        </pc:spChg>
        <pc:spChg chg="add mod">
          <ac:chgData name="Rautaporras Petteri" userId="81ae4bc9-51ec-4b09-af2d-f08f9486593f" providerId="ADAL" clId="{E7A35982-DC07-461A-BC2A-B56647C71284}" dt="2022-05-02T08:45:09.800" v="323"/>
          <ac:spMkLst>
            <pc:docMk/>
            <pc:sldMk cId="1120175821" sldId="1092"/>
            <ac:spMk id="10" creationId="{9556ABF2-4C89-4CE6-8520-49311F3DA037}"/>
          </ac:spMkLst>
        </pc:spChg>
        <pc:spChg chg="add mod">
          <ac:chgData name="Rautaporras Petteri" userId="81ae4bc9-51ec-4b09-af2d-f08f9486593f" providerId="ADAL" clId="{E7A35982-DC07-461A-BC2A-B56647C71284}" dt="2022-05-02T08:45:25.574" v="324"/>
          <ac:spMkLst>
            <pc:docMk/>
            <pc:sldMk cId="1120175821" sldId="1092"/>
            <ac:spMk id="11" creationId="{A13D17B4-E7F9-4D1B-81D0-74A585ACFB65}"/>
          </ac:spMkLst>
        </pc:spChg>
        <pc:graphicFrameChg chg="add mod">
          <ac:chgData name="Rautaporras Petteri" userId="81ae4bc9-51ec-4b09-af2d-f08f9486593f" providerId="ADAL" clId="{E7A35982-DC07-461A-BC2A-B56647C71284}" dt="2022-05-02T08:45:09.800" v="323"/>
          <ac:graphicFrameMkLst>
            <pc:docMk/>
            <pc:sldMk cId="1120175821" sldId="1092"/>
            <ac:graphicFrameMk id="8" creationId="{329A3506-07A3-4DE6-B934-394E7EB8D84C}"/>
          </ac:graphicFrameMkLst>
        </pc:graphicFrameChg>
      </pc:sldChg>
      <pc:sldChg chg="modSp add mod">
        <pc:chgData name="Rautaporras Petteri" userId="81ae4bc9-51ec-4b09-af2d-f08f9486593f" providerId="ADAL" clId="{E7A35982-DC07-461A-BC2A-B56647C71284}" dt="2022-05-02T10:42:04.882" v="587"/>
        <pc:sldMkLst>
          <pc:docMk/>
          <pc:sldMk cId="1507876297" sldId="1093"/>
        </pc:sldMkLst>
        <pc:spChg chg="mod">
          <ac:chgData name="Rautaporras Petteri" userId="81ae4bc9-51ec-4b09-af2d-f08f9486593f" providerId="ADAL" clId="{E7A35982-DC07-461A-BC2A-B56647C71284}" dt="2022-05-02T10:42:04.882" v="587"/>
          <ac:spMkLst>
            <pc:docMk/>
            <pc:sldMk cId="1507876297" sldId="1093"/>
            <ac:spMk id="2" creationId="{DD90FC4D-C1AB-48F7-A136-1C97BCF78BAA}"/>
          </ac:spMkLst>
        </pc:spChg>
        <pc:graphicFrameChg chg="mod">
          <ac:chgData name="Rautaporras Petteri" userId="81ae4bc9-51ec-4b09-af2d-f08f9486593f" providerId="ADAL" clId="{E7A35982-DC07-461A-BC2A-B56647C71284}" dt="2022-05-02T10:41:27.111" v="586" actId="14100"/>
          <ac:graphicFrameMkLst>
            <pc:docMk/>
            <pc:sldMk cId="1507876297" sldId="1093"/>
            <ac:graphicFrameMk id="8" creationId="{A020B971-AEF1-401C-AF98-4F76428027CF}"/>
          </ac:graphicFrameMkLst>
        </pc:graphicFrameChg>
      </pc:sldChg>
      <pc:sldChg chg="add">
        <pc:chgData name="Rautaporras Petteri" userId="81ae4bc9-51ec-4b09-af2d-f08f9486593f" providerId="ADAL" clId="{E7A35982-DC07-461A-BC2A-B56647C71284}" dt="2022-05-02T10:46:33.177" v="595"/>
        <pc:sldMkLst>
          <pc:docMk/>
          <pc:sldMk cId="3580865679" sldId="1094"/>
        </pc:sldMkLst>
      </pc:sldChg>
    </pc:docChg>
  </pc:docChgLst>
  <pc:docChgLst>
    <pc:chgData name="Rautaporras Petteri" userId="81ae4bc9-51ec-4b09-af2d-f08f9486593f" providerId="ADAL" clId="{0A6F7203-ED6C-483F-943A-1CBD597215EF}"/>
    <pc:docChg chg="delSld modSld sldOrd">
      <pc:chgData name="Rautaporras Petteri" userId="81ae4bc9-51ec-4b09-af2d-f08f9486593f" providerId="ADAL" clId="{0A6F7203-ED6C-483F-943A-1CBD597215EF}" dt="2023-08-08T16:29:23.875" v="243"/>
      <pc:docMkLst>
        <pc:docMk/>
      </pc:docMkLst>
      <pc:sldChg chg="modSp del">
        <pc:chgData name="Rautaporras Petteri" userId="81ae4bc9-51ec-4b09-af2d-f08f9486593f" providerId="ADAL" clId="{0A6F7203-ED6C-483F-943A-1CBD597215EF}" dt="2023-08-07T07:43:44.931" v="85" actId="47"/>
        <pc:sldMkLst>
          <pc:docMk/>
          <pc:sldMk cId="161080645" sldId="258"/>
        </pc:sldMkLst>
        <pc:graphicFrameChg chg="mod">
          <ac:chgData name="Rautaporras Petteri" userId="81ae4bc9-51ec-4b09-af2d-f08f9486593f" providerId="ADAL" clId="{0A6F7203-ED6C-483F-943A-1CBD597215EF}" dt="2023-08-07T06:53:21.734" v="8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8T16:24:17.212" v="218"/>
        <pc:sldMkLst>
          <pc:docMk/>
          <pc:sldMk cId="2656549666" sldId="262"/>
        </pc:sldMkLst>
        <pc:spChg chg="mod">
          <ac:chgData name="Rautaporras Petteri" userId="81ae4bc9-51ec-4b09-af2d-f08f9486593f" providerId="ADAL" clId="{0A6F7203-ED6C-483F-943A-1CBD597215EF}" dt="2023-08-07T07:39:16.500" v="67" actId="20577"/>
          <ac:spMkLst>
            <pc:docMk/>
            <pc:sldMk cId="2656549666" sldId="262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0A6F7203-ED6C-483F-943A-1CBD597215EF}" dt="2023-08-08T16:24:17.212" v="218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0A6F7203-ED6C-483F-943A-1CBD597215EF}" dt="2023-08-07T07:39:36.447" v="70" actId="4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0A6F7203-ED6C-483F-943A-1CBD597215EF}" dt="2023-08-07T06:53:18.793" v="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Rautaporras Petteri" userId="81ae4bc9-51ec-4b09-af2d-f08f9486593f" providerId="ADAL" clId="{0A6F7203-ED6C-483F-943A-1CBD597215EF}" dt="2023-08-08T16:24:18.425" v="219"/>
        <pc:sldMkLst>
          <pc:docMk/>
          <pc:sldMk cId="675094320" sldId="277"/>
        </pc:sldMkLst>
        <pc:graphicFrameChg chg="mod">
          <ac:chgData name="Rautaporras Petteri" userId="81ae4bc9-51ec-4b09-af2d-f08f9486593f" providerId="ADAL" clId="{0A6F7203-ED6C-483F-943A-1CBD597215EF}" dt="2023-08-08T16:24:18.425" v="219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mod ord">
        <pc:chgData name="Rautaporras Petteri" userId="81ae4bc9-51ec-4b09-af2d-f08f9486593f" providerId="ADAL" clId="{0A6F7203-ED6C-483F-943A-1CBD597215EF}" dt="2023-08-07T07:42:44.153" v="83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0A6F7203-ED6C-483F-943A-1CBD597215EF}" dt="2023-08-07T07:42:11.442" v="7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0A6F7203-ED6C-483F-943A-1CBD597215EF}" dt="2023-08-07T07:59:17.231" v="150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0A6F7203-ED6C-483F-943A-1CBD597215EF}" dt="2023-08-07T07:46:49.124" v="11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0A6F7203-ED6C-483F-943A-1CBD597215EF}" dt="2023-08-07T07:50:00.817" v="147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00:48.036" v="160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0A6F7203-ED6C-483F-943A-1CBD597215EF}" dt="2023-08-07T07:47:37.672" v="127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Graphic">
          <ac:chgData name="Rautaporras Petteri" userId="81ae4bc9-51ec-4b09-af2d-f08f9486593f" providerId="ADAL" clId="{0A6F7203-ED6C-483F-943A-1CBD597215EF}" dt="2023-08-07T08:00:48.036" v="160" actId="14100"/>
          <ac:graphicFrameMkLst>
            <pc:docMk/>
            <pc:sldMk cId="3656174783" sldId="391"/>
            <ac:graphicFrameMk id="4" creationId="{117F3D10-28AA-DE93-6F8F-7816A4AC115A}"/>
          </ac:graphicFrameMkLst>
        </pc:graphicFrameChg>
        <pc:graphicFrameChg chg="mod modGraphic">
          <ac:chgData name="Rautaporras Petteri" userId="81ae4bc9-51ec-4b09-af2d-f08f9486593f" providerId="ADAL" clId="{0A6F7203-ED6C-483F-943A-1CBD597215EF}" dt="2023-08-07T07:59:59.967" v="153" actId="121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24:31.979" v="189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0A6F7203-ED6C-483F-943A-1CBD597215EF}" dt="2023-08-07T07:46:58.536" v="11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0A6F7203-ED6C-483F-943A-1CBD597215EF}" dt="2023-08-07T08:23:49.553" v="18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27:02.715" v="202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0A6F7203-ED6C-483F-943A-1CBD597215EF}" dt="2023-08-07T07:47:47.060" v="131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Graphic">
          <ac:chgData name="Rautaporras Petteri" userId="81ae4bc9-51ec-4b09-af2d-f08f9486593f" providerId="ADAL" clId="{0A6F7203-ED6C-483F-943A-1CBD597215EF}" dt="2023-08-07T08:27:02.715" v="202" actId="14100"/>
          <ac:graphicFrameMkLst>
            <pc:docMk/>
            <pc:sldMk cId="2811407423" sldId="395"/>
            <ac:graphicFrameMk id="4" creationId="{F47924BC-7774-E1EE-7778-9DBB5962F98E}"/>
          </ac:graphicFrameMkLst>
        </pc:graphicFrameChg>
        <pc:graphicFrameChg chg="mod">
          <ac:chgData name="Rautaporras Petteri" userId="81ae4bc9-51ec-4b09-af2d-f08f9486593f" providerId="ADAL" clId="{0A6F7203-ED6C-483F-943A-1CBD597215EF}" dt="2023-08-07T08:26:01.951" v="190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28:14.189" v="206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0A6F7203-ED6C-483F-943A-1CBD597215EF}" dt="2023-08-07T07:47:03.906" v="11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0A6F7203-ED6C-483F-943A-1CBD597215EF}" dt="2023-08-07T08:27:53.615" v="203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29:03.010" v="21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0A6F7203-ED6C-483F-943A-1CBD597215EF}" dt="2023-08-07T07:47:51.009" v="133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0A6F7203-ED6C-483F-943A-1CBD597215EF}" dt="2023-08-07T08:28:33.389" v="20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7:48:31.638" v="140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0A6F7203-ED6C-483F-943A-1CBD597215EF}" dt="2023-08-07T07:46:43.121" v="11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A6F7203-ED6C-483F-943A-1CBD597215EF}" dt="2023-08-07T07:46:27.670" v="9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7:49:28.627" v="146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0A6F7203-ED6C-483F-943A-1CBD597215EF}" dt="2023-08-07T07:47:29.249" v="12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A6F7203-ED6C-483F-943A-1CBD597215EF}" dt="2023-08-07T07:49:28.627" v="146" actId="14100"/>
          <ac:graphicFrameMkLst>
            <pc:docMk/>
            <pc:sldMk cId="2397859502" sldId="459"/>
            <ac:graphicFrameMk id="4" creationId="{85288662-BA96-1AB3-8B0C-89E29E71695D}"/>
          </ac:graphicFrameMkLst>
        </pc:graphicFrameChg>
        <pc:graphicFrameChg chg="mod">
          <ac:chgData name="Rautaporras Petteri" userId="81ae4bc9-51ec-4b09-af2d-f08f9486593f" providerId="ADAL" clId="{0A6F7203-ED6C-483F-943A-1CBD597215EF}" dt="2023-08-07T07:48:55.864" v="141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8T16:24:18.990" v="220"/>
        <pc:sldMkLst>
          <pc:docMk/>
          <pc:sldMk cId="3943244403" sldId="953"/>
        </pc:sldMkLst>
        <pc:spChg chg="mod">
          <ac:chgData name="Rautaporras Petteri" userId="81ae4bc9-51ec-4b09-af2d-f08f9486593f" providerId="ADAL" clId="{0A6F7203-ED6C-483F-943A-1CBD597215EF}" dt="2023-08-07T08:21:34.969" v="178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A6F7203-ED6C-483F-943A-1CBD597215EF}" dt="2023-08-08T16:24:18.990" v="22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8T16:24:19.549" v="221"/>
        <pc:sldMkLst>
          <pc:docMk/>
          <pc:sldMk cId="3628939355" sldId="954"/>
        </pc:sldMkLst>
        <pc:spChg chg="mod">
          <ac:chgData name="Rautaporras Petteri" userId="81ae4bc9-51ec-4b09-af2d-f08f9486593f" providerId="ADAL" clId="{0A6F7203-ED6C-483F-943A-1CBD597215EF}" dt="2023-08-07T08:22:49.703" v="185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A6F7203-ED6C-483F-943A-1CBD597215EF}" dt="2023-08-08T16:24:19.549" v="22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">
        <pc:chgData name="Rautaporras Petteri" userId="81ae4bc9-51ec-4b09-af2d-f08f9486593f" providerId="ADAL" clId="{0A6F7203-ED6C-483F-943A-1CBD597215EF}" dt="2023-08-08T16:24:16.730" v="217"/>
        <pc:sldMkLst>
          <pc:docMk/>
          <pc:sldMk cId="3567768325" sldId="970"/>
        </pc:sldMkLst>
        <pc:graphicFrameChg chg="mod">
          <ac:chgData name="Rautaporras Petteri" userId="81ae4bc9-51ec-4b09-af2d-f08f9486593f" providerId="ADAL" clId="{0A6F7203-ED6C-483F-943A-1CBD597215EF}" dt="2023-08-08T16:24:16.730" v="217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8T16:29:23.875" v="243"/>
        <pc:sldMkLst>
          <pc:docMk/>
          <pc:sldMk cId="3342183405" sldId="1085"/>
        </pc:sldMkLst>
        <pc:spChg chg="mod">
          <ac:chgData name="Rautaporras Petteri" userId="81ae4bc9-51ec-4b09-af2d-f08f9486593f" providerId="ADAL" clId="{0A6F7203-ED6C-483F-943A-1CBD597215EF}" dt="2023-08-07T07:37:09.362" v="29" actId="1035"/>
          <ac:spMkLst>
            <pc:docMk/>
            <pc:sldMk cId="3342183405" sldId="1085"/>
            <ac:spMk id="2" creationId="{81FD0014-CD75-481A-A3A6-860DE62B96CA}"/>
          </ac:spMkLst>
        </pc:spChg>
        <pc:spChg chg="mod">
          <ac:chgData name="Rautaporras Petteri" userId="81ae4bc9-51ec-4b09-af2d-f08f9486593f" providerId="ADAL" clId="{0A6F7203-ED6C-483F-943A-1CBD597215EF}" dt="2023-08-08T16:29:23.875" v="243"/>
          <ac:spMkLst>
            <pc:docMk/>
            <pc:sldMk cId="3342183405" sldId="1085"/>
            <ac:spMk id="7" creationId="{A550D66C-AA58-4B32-9253-8DB410D4438D}"/>
          </ac:spMkLst>
        </pc:spChg>
        <pc:graphicFrameChg chg="mod">
          <ac:chgData name="Rautaporras Petteri" userId="81ae4bc9-51ec-4b09-af2d-f08f9486593f" providerId="ADAL" clId="{0A6F7203-ED6C-483F-943A-1CBD597215EF}" dt="2023-08-08T16:26:54.397" v="226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modSp mod ord">
        <pc:chgData name="Rautaporras Petteri" userId="81ae4bc9-51ec-4b09-af2d-f08f9486593f" providerId="ADAL" clId="{0A6F7203-ED6C-483F-943A-1CBD597215EF}" dt="2023-08-07T07:44:19.002" v="89"/>
        <pc:sldMkLst>
          <pc:docMk/>
          <pc:sldMk cId="1507876297" sldId="1093"/>
        </pc:sldMkLst>
        <pc:spChg chg="mod">
          <ac:chgData name="Rautaporras Petteri" userId="81ae4bc9-51ec-4b09-af2d-f08f9486593f" providerId="ADAL" clId="{0A6F7203-ED6C-483F-943A-1CBD597215EF}" dt="2023-08-07T07:44:19.002" v="89"/>
          <ac:spMkLst>
            <pc:docMk/>
            <pc:sldMk cId="1507876297" sldId="1093"/>
            <ac:spMk id="9" creationId="{A271EEE4-C7A2-4628-9028-B408A93E8572}"/>
          </ac:spMkLst>
        </pc:spChg>
      </pc:sldChg>
      <pc:sldChg chg="modSp mod">
        <pc:chgData name="Rautaporras Petteri" userId="81ae4bc9-51ec-4b09-af2d-f08f9486593f" providerId="ADAL" clId="{0A6F7203-ED6C-483F-943A-1CBD597215EF}" dt="2023-08-08T16:29:15.308" v="242" actId="20577"/>
        <pc:sldMkLst>
          <pc:docMk/>
          <pc:sldMk cId="4013050561" sldId="1095"/>
        </pc:sldMkLst>
        <pc:spChg chg="mod">
          <ac:chgData name="Rautaporras Petteri" userId="81ae4bc9-51ec-4b09-af2d-f08f9486593f" providerId="ADAL" clId="{0A6F7203-ED6C-483F-943A-1CBD597215EF}" dt="2023-08-07T07:35:55.125" v="18" actId="20577"/>
          <ac:spMkLst>
            <pc:docMk/>
            <pc:sldMk cId="4013050561" sldId="1095"/>
            <ac:spMk id="2" creationId="{DA48C1AA-3AC3-4704-BEA1-3E7A2D035B12}"/>
          </ac:spMkLst>
        </pc:spChg>
        <pc:spChg chg="mod">
          <ac:chgData name="Rautaporras Petteri" userId="81ae4bc9-51ec-4b09-af2d-f08f9486593f" providerId="ADAL" clId="{0A6F7203-ED6C-483F-943A-1CBD597215EF}" dt="2023-08-08T16:29:15.308" v="242" actId="20577"/>
          <ac:spMkLst>
            <pc:docMk/>
            <pc:sldMk cId="4013050561" sldId="1095"/>
            <ac:spMk id="7" creationId="{075805AD-2FCE-4AC4-9BFE-F79894D3B069}"/>
          </ac:spMkLst>
        </pc:spChg>
        <pc:graphicFrameChg chg="mod">
          <ac:chgData name="Rautaporras Petteri" userId="81ae4bc9-51ec-4b09-af2d-f08f9486593f" providerId="ADAL" clId="{0A6F7203-ED6C-483F-943A-1CBD597215EF}" dt="2023-08-08T16:24:15.881" v="215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29:56.647" v="214" actId="404"/>
        <pc:sldMkLst>
          <pc:docMk/>
          <pc:sldMk cId="2433131409" sldId="1098"/>
        </pc:sldMkLst>
        <pc:spChg chg="mod">
          <ac:chgData name="Rautaporras Petteri" userId="81ae4bc9-51ec-4b09-af2d-f08f9486593f" providerId="ADAL" clId="{0A6F7203-ED6C-483F-943A-1CBD597215EF}" dt="2023-08-07T08:29:56.647" v="214" actId="404"/>
          <ac:spMkLst>
            <pc:docMk/>
            <pc:sldMk cId="2433131409" sldId="1098"/>
            <ac:spMk id="2" creationId="{C3261637-D4F6-45D9-A300-FC7FFDF66BC4}"/>
          </ac:spMkLst>
        </pc:spChg>
      </pc:sldChg>
      <pc:sldChg chg="modSp mod">
        <pc:chgData name="Rautaporras Petteri" userId="81ae4bc9-51ec-4b09-af2d-f08f9486593f" providerId="ADAL" clId="{0A6F7203-ED6C-483F-943A-1CBD597215EF}" dt="2023-08-07T08:02:17.299" v="166" actId="27918"/>
        <pc:sldMkLst>
          <pc:docMk/>
          <pc:sldMk cId="3850314889" sldId="1099"/>
        </pc:sldMkLst>
        <pc:spChg chg="mod">
          <ac:chgData name="Rautaporras Petteri" userId="81ae4bc9-51ec-4b09-af2d-f08f9486593f" providerId="ADAL" clId="{0A6F7203-ED6C-483F-943A-1CBD597215EF}" dt="2023-08-07T07:46:53.387" v="113"/>
          <ac:spMkLst>
            <pc:docMk/>
            <pc:sldMk cId="3850314889" sldId="1099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0A6F7203-ED6C-483F-943A-1CBD597215EF}" dt="2023-08-07T08:01:47.317" v="161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A6F7203-ED6C-483F-943A-1CBD597215EF}" dt="2023-08-07T08:19:09.515" v="171" actId="27918"/>
        <pc:sldMkLst>
          <pc:docMk/>
          <pc:sldMk cId="3789039735" sldId="1100"/>
        </pc:sldMkLst>
        <pc:spChg chg="mod">
          <ac:chgData name="Rautaporras Petteri" userId="81ae4bc9-51ec-4b09-af2d-f08f9486593f" providerId="ADAL" clId="{0A6F7203-ED6C-483F-943A-1CBD597215EF}" dt="2023-08-07T07:47:42.116" v="129" actId="20577"/>
          <ac:spMkLst>
            <pc:docMk/>
            <pc:sldMk cId="3789039735" sldId="1100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0A6F7203-ED6C-483F-943A-1CBD597215EF}" dt="2023-08-07T08:04:44.644" v="167"/>
          <ac:graphicFrameMkLst>
            <pc:docMk/>
            <pc:sldMk cId="3789039735" sldId="1100"/>
            <ac:graphicFrameMk id="11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0A6F7203-ED6C-483F-943A-1CBD597215EF}" dt="2023-08-07T07:43:43.901" v="84" actId="47"/>
        <pc:sldMkLst>
          <pc:docMk/>
          <pc:sldMk cId="1280707361" sldId="1101"/>
        </pc:sldMkLst>
      </pc:sldChg>
      <pc:sldChg chg="del">
        <pc:chgData name="Rautaporras Petteri" userId="81ae4bc9-51ec-4b09-af2d-f08f9486593f" providerId="ADAL" clId="{0A6F7203-ED6C-483F-943A-1CBD597215EF}" dt="2023-08-07T07:43:45.888" v="86" actId="47"/>
        <pc:sldMkLst>
          <pc:docMk/>
          <pc:sldMk cId="375089785" sldId="1102"/>
        </pc:sldMkLst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  <pc:docChgLst>
    <pc:chgData name="Rautaporras Petteri" userId="d9004aa4-7491-43fa-b04f-4f6e300df2fa" providerId="ADAL" clId="{6841D7B4-FE02-47B5-B2A9-E4204FB9DA1B}"/>
    <pc:docChg chg="undo custSel addSld delSld modSld">
      <pc:chgData name="Rautaporras Petteri" userId="d9004aa4-7491-43fa-b04f-4f6e300df2fa" providerId="ADAL" clId="{6841D7B4-FE02-47B5-B2A9-E4204FB9DA1B}" dt="2020-10-21T10:38:21.500" v="1052" actId="20577"/>
      <pc:docMkLst>
        <pc:docMk/>
      </pc:docMkLst>
      <pc:sldChg chg="addSp delSp modSp">
        <pc:chgData name="Rautaporras Petteri" userId="d9004aa4-7491-43fa-b04f-4f6e300df2fa" providerId="ADAL" clId="{6841D7B4-FE02-47B5-B2A9-E4204FB9DA1B}" dt="2020-10-21T09:55:04.746" v="6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841D7B4-FE02-47B5-B2A9-E4204FB9DA1B}" dt="2020-10-21T09:55:04.746" v="643" actId="20577"/>
          <ac:spMkLst>
            <pc:docMk/>
            <pc:sldMk cId="1365136293" sldId="256"/>
            <ac:spMk id="2" creationId="{F9CA583E-2143-412E-B423-CA2B7C213F9D}"/>
          </ac:spMkLst>
        </pc:spChg>
        <pc:spChg chg="add del">
          <ac:chgData name="Rautaporras Petteri" userId="d9004aa4-7491-43fa-b04f-4f6e300df2fa" providerId="ADAL" clId="{6841D7B4-FE02-47B5-B2A9-E4204FB9DA1B}" dt="2020-10-21T09:54:30.105" v="618"/>
          <ac:spMkLst>
            <pc:docMk/>
            <pc:sldMk cId="1365136293" sldId="256"/>
            <ac:spMk id="6" creationId="{79926B1A-74ED-43A4-805B-217F28DF5B66}"/>
          </ac:spMkLst>
        </pc:spChg>
        <pc:spChg chg="mod">
          <ac:chgData name="Rautaporras Petteri" userId="d9004aa4-7491-43fa-b04f-4f6e300df2fa" providerId="ADAL" clId="{6841D7B4-FE02-47B5-B2A9-E4204FB9DA1B}" dt="2020-10-18T18:42:28.638" v="599" actId="790"/>
          <ac:spMkLst>
            <pc:docMk/>
            <pc:sldMk cId="1365136293" sldId="256"/>
            <ac:spMk id="7" creationId="{4AB94732-1D41-48E9-BAB5-0EBF8908C6D9}"/>
          </ac:spMkLst>
        </pc:spChg>
        <pc:picChg chg="add">
          <ac:chgData name="Rautaporras Petteri" userId="d9004aa4-7491-43fa-b04f-4f6e300df2fa" providerId="ADAL" clId="{6841D7B4-FE02-47B5-B2A9-E4204FB9DA1B}" dt="2020-10-14T09:44:22.865" v="1"/>
          <ac:picMkLst>
            <pc:docMk/>
            <pc:sldMk cId="1365136293" sldId="256"/>
            <ac:picMk id="8" creationId="{580F2AF6-5732-4B9D-A581-2592B79DF479}"/>
          </ac:picMkLst>
        </pc:picChg>
        <pc:picChg chg="del">
          <ac:chgData name="Rautaporras Petteri" userId="d9004aa4-7491-43fa-b04f-4f6e300df2fa" providerId="ADAL" clId="{6841D7B4-FE02-47B5-B2A9-E4204FB9DA1B}" dt="2020-10-14T09:44:19.877" v="0" actId="478"/>
          <ac:picMkLst>
            <pc:docMk/>
            <pc:sldMk cId="1365136293" sldId="256"/>
            <ac:picMk id="9" creationId="{0782D396-354F-4111-ACF8-6F4B83203F3F}"/>
          </ac:picMkLst>
        </pc:picChg>
      </pc:sldChg>
      <pc:sldChg chg="addSp delSp modSp">
        <pc:chgData name="Rautaporras Petteri" userId="d9004aa4-7491-43fa-b04f-4f6e300df2fa" providerId="ADAL" clId="{6841D7B4-FE02-47B5-B2A9-E4204FB9DA1B}" dt="2020-10-21T10:38:21.500" v="1052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6841D7B4-FE02-47B5-B2A9-E4204FB9DA1B}" dt="2020-10-21T10:06:47.639" v="839" actId="20577"/>
          <ac:spMkLst>
            <pc:docMk/>
            <pc:sldMk cId="2587083354" sldId="365"/>
            <ac:spMk id="2" creationId="{00000000-0000-0000-0000-000000000000}"/>
          </ac:spMkLst>
        </pc:spChg>
        <pc:spChg chg="add del mod">
          <ac:chgData name="Rautaporras Petteri" userId="d9004aa4-7491-43fa-b04f-4f6e300df2fa" providerId="ADAL" clId="{6841D7B4-FE02-47B5-B2A9-E4204FB9DA1B}" dt="2020-10-21T10:37:31.659" v="1039" actId="478"/>
          <ac:spMkLst>
            <pc:docMk/>
            <pc:sldMk cId="2587083354" sldId="365"/>
            <ac:spMk id="4" creationId="{FB786A0C-6A31-4AC1-8125-A67486988DC3}"/>
          </ac:spMkLst>
        </pc:spChg>
        <pc:spChg chg="mod">
          <ac:chgData name="Rautaporras Petteri" userId="d9004aa4-7491-43fa-b04f-4f6e300df2fa" providerId="ADAL" clId="{6841D7B4-FE02-47B5-B2A9-E4204FB9DA1B}" dt="2020-10-21T10:01:51.013" v="77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02:17.747" v="784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">
          <ac:chgData name="Rautaporras Petteri" userId="d9004aa4-7491-43fa-b04f-4f6e300df2fa" providerId="ADAL" clId="{6841D7B4-FE02-47B5-B2A9-E4204FB9DA1B}" dt="2020-10-21T10:37:29.623" v="1038" actId="478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 ord modGraphic">
          <ac:chgData name="Rautaporras Petteri" userId="d9004aa4-7491-43fa-b04f-4f6e300df2fa" providerId="ADAL" clId="{6841D7B4-FE02-47B5-B2A9-E4204FB9DA1B}" dt="2020-10-21T10:38:21.500" v="1052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47.676" v="1041"/>
          <ac:graphicFrameMkLst>
            <pc:docMk/>
            <pc:sldMk cId="2587083354" sldId="365"/>
            <ac:graphicFrameMk id="13" creationId="{F97EA0E2-C750-45A0-A383-22842EB7003A}"/>
          </ac:graphicFrameMkLst>
        </pc:graphicFrameChg>
        <pc:graphicFrameChg chg="add del">
          <ac:chgData name="Rautaporras Petteri" userId="d9004aa4-7491-43fa-b04f-4f6e300df2fa" providerId="ADAL" clId="{6841D7B4-FE02-47B5-B2A9-E4204FB9DA1B}" dt="2020-10-21T10:37:59.132" v="1043"/>
          <ac:graphicFrameMkLst>
            <pc:docMk/>
            <pc:sldMk cId="2587083354" sldId="365"/>
            <ac:graphicFrameMk id="14" creationId="{12D73080-FAE0-46FC-9D54-791413D113C7}"/>
          </ac:graphicFrameMkLst>
        </pc:graphicFrameChg>
        <pc:graphicFrameChg chg="add">
          <ac:chgData name="Rautaporras Petteri" userId="d9004aa4-7491-43fa-b04f-4f6e300df2fa" providerId="ADAL" clId="{6841D7B4-FE02-47B5-B2A9-E4204FB9DA1B}" dt="2020-10-21T10:38:03.125" v="1045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6:40.902" v="909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6841D7B4-FE02-47B5-B2A9-E4204FB9DA1B}" dt="2020-10-21T10:14:14.748" v="905" actId="20577"/>
          <ac:spMkLst>
            <pc:docMk/>
            <pc:sldMk cId="1987471013" sldId="39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06.976" v="10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841D7B4-FE02-47B5-B2A9-E4204FB9DA1B}" dt="2020-10-21T10:14:25.809" v="90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8:18.328" v="929"/>
        <pc:sldMkLst>
          <pc:docMk/>
          <pc:sldMk cId="3656174783" sldId="391"/>
        </pc:sldMkLst>
        <pc:spChg chg="mod">
          <ac:chgData name="Rautaporras Petteri" userId="d9004aa4-7491-43fa-b04f-4f6e300df2fa" providerId="ADAL" clId="{6841D7B4-FE02-47B5-B2A9-E4204FB9DA1B}" dt="2020-10-21T10:17:13.092" v="919" actId="20577"/>
          <ac:spMkLst>
            <pc:docMk/>
            <pc:sldMk cId="3656174783" sldId="39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17:58.828" v="925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1.910" v="121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841D7B4-FE02-47B5-B2A9-E4204FB9DA1B}" dt="2020-10-21T10:18:18.328" v="9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6841D7B4-FE02-47B5-B2A9-E4204FB9DA1B}" dt="2020-10-21T10:17:24.114" v="92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18:09.649" v="928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4:47.684" v="94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6841D7B4-FE02-47B5-B2A9-E4204FB9DA1B}" dt="2020-10-21T10:18:38.518" v="937" actId="20577"/>
          <ac:spMkLst>
            <pc:docMk/>
            <pc:sldMk cId="3669793224" sldId="392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2.506" v="109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6841D7B4-FE02-47B5-B2A9-E4204FB9DA1B}" dt="2020-10-21T10:24:47.684" v="94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26:40.448" v="966" actId="20577"/>
        <pc:sldMkLst>
          <pc:docMk/>
          <pc:sldMk cId="2654687898" sldId="393"/>
        </pc:sldMkLst>
        <pc:spChg chg="mod">
          <ac:chgData name="Rautaporras Petteri" userId="d9004aa4-7491-43fa-b04f-4f6e300df2fa" providerId="ADAL" clId="{6841D7B4-FE02-47B5-B2A9-E4204FB9DA1B}" dt="2020-10-21T10:26:40.448" v="966" actId="20577"/>
          <ac:spMkLst>
            <pc:docMk/>
            <pc:sldMk cId="2654687898" sldId="39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57.490" v="122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841D7B4-FE02-47B5-B2A9-E4204FB9DA1B}" dt="2020-10-21T10:26:14.390" v="95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841D7B4-FE02-47B5-B2A9-E4204FB9DA1B}" dt="2020-10-21T10:26:05.570" v="955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0:37.849" v="1000"/>
        <pc:sldMkLst>
          <pc:docMk/>
          <pc:sldMk cId="313182403" sldId="394"/>
        </pc:sldMkLst>
        <pc:spChg chg="mod">
          <ac:chgData name="Rautaporras Petteri" userId="d9004aa4-7491-43fa-b04f-4f6e300df2fa" providerId="ADAL" clId="{6841D7B4-FE02-47B5-B2A9-E4204FB9DA1B}" dt="2020-10-21T10:29:49.097" v="994" actId="20577"/>
          <ac:spMkLst>
            <pc:docMk/>
            <pc:sldMk cId="313182403" sldId="39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19.147" v="11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841D7B4-FE02-47B5-B2A9-E4204FB9DA1B}" dt="2020-10-21T10:30:37.849" v="100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2:03.985" v="1016"/>
        <pc:sldMkLst>
          <pc:docMk/>
          <pc:sldMk cId="2811407423" sldId="395"/>
        </pc:sldMkLst>
        <pc:spChg chg="mod">
          <ac:chgData name="Rautaporras Petteri" userId="d9004aa4-7491-43fa-b04f-4f6e300df2fa" providerId="ADAL" clId="{6841D7B4-FE02-47B5-B2A9-E4204FB9DA1B}" dt="2020-10-21T10:31:03.765" v="1008" actId="20577"/>
          <ac:spMkLst>
            <pc:docMk/>
            <pc:sldMk cId="2811407423" sldId="395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9:01.260" v="12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841D7B4-FE02-47B5-B2A9-E4204FB9DA1B}" dt="2020-10-21T10:32:03.985" v="1016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1:55.249" v="1015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3:47.986" v="1029" actId="20577"/>
        <pc:sldMkLst>
          <pc:docMk/>
          <pc:sldMk cId="1647773486" sldId="396"/>
        </pc:sldMkLst>
        <pc:spChg chg="mod">
          <ac:chgData name="Rautaporras Petteri" userId="d9004aa4-7491-43fa-b04f-4f6e300df2fa" providerId="ADAL" clId="{6841D7B4-FE02-47B5-B2A9-E4204FB9DA1B}" dt="2020-10-21T10:33:47.986" v="1029" actId="20577"/>
          <ac:spMkLst>
            <pc:docMk/>
            <pc:sldMk cId="1647773486" sldId="396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23.226" v="11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841D7B4-FE02-47B5-B2A9-E4204FB9DA1B}" dt="2020-10-21T10:33:24.987" v="102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34:32.562" v="1036"/>
        <pc:sldMkLst>
          <pc:docMk/>
          <pc:sldMk cId="2269594941" sldId="397"/>
        </pc:sldMkLst>
        <pc:spChg chg="mod">
          <ac:chgData name="Rautaporras Petteri" userId="d9004aa4-7491-43fa-b04f-4f6e300df2fa" providerId="ADAL" clId="{6841D7B4-FE02-47B5-B2A9-E4204FB9DA1B}" dt="2020-10-14T09:49:05.825" v="124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841D7B4-FE02-47B5-B2A9-E4204FB9DA1B}" dt="2020-10-21T10:34:32.562" v="1036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34:25.002" v="103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07:18.828" v="849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6841D7B4-FE02-47B5-B2A9-E4204FB9DA1B}" dt="2020-10-21T10:07:18.828" v="849" actId="20577"/>
          <ac:spMkLst>
            <pc:docMk/>
            <pc:sldMk cId="3980412811" sldId="4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7:46.575" v="10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04:20.330" v="78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21T10:13:52.540" v="895"/>
        <pc:sldMkLst>
          <pc:docMk/>
          <pc:sldMk cId="2397859502" sldId="459"/>
        </pc:sldMkLst>
        <pc:spChg chg="mod">
          <ac:chgData name="Rautaporras Petteri" userId="d9004aa4-7491-43fa-b04f-4f6e300df2fa" providerId="ADAL" clId="{6841D7B4-FE02-47B5-B2A9-E4204FB9DA1B}" dt="2020-10-21T10:13:04.365" v="889" actId="20577"/>
          <ac:spMkLst>
            <pc:docMk/>
            <pc:sldMk cId="2397859502" sldId="45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14T09:48:43.876" v="12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13:52.540" v="89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841D7B4-FE02-47B5-B2A9-E4204FB9DA1B}" dt="2020-10-21T10:13:41.151" v="894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18T18:42:01.196" v="598" actId="790"/>
        <pc:sldMkLst>
          <pc:docMk/>
          <pc:sldMk cId="2562622245" sldId="947"/>
        </pc:sldMkLst>
        <pc:spChg chg="mod">
          <ac:chgData name="Rautaporras Petteri" userId="d9004aa4-7491-43fa-b04f-4f6e300df2fa" providerId="ADAL" clId="{6841D7B4-FE02-47B5-B2A9-E4204FB9DA1B}" dt="2020-10-18T18:42:01.196" v="598" actId="790"/>
          <ac:spMkLst>
            <pc:docMk/>
            <pc:sldMk cId="2562622245" sldId="947"/>
            <ac:spMk id="11" creationId="{EDFFE70D-2A9C-4396-B6A5-ED88C84B9170}"/>
          </ac:spMkLst>
        </pc:spChg>
      </pc:sldChg>
      <pc:sldChg chg="modSp">
        <pc:chgData name="Rautaporras Petteri" userId="d9004aa4-7491-43fa-b04f-4f6e300df2fa" providerId="ADAL" clId="{6841D7B4-FE02-47B5-B2A9-E4204FB9DA1B}" dt="2020-10-21T10:32:50.562" v="1017"/>
        <pc:sldMkLst>
          <pc:docMk/>
          <pc:sldMk cId="3943244403" sldId="953"/>
        </pc:sldMkLst>
        <pc:spChg chg="mod">
          <ac:chgData name="Rautaporras Petteri" userId="d9004aa4-7491-43fa-b04f-4f6e300df2fa" providerId="ADAL" clId="{6841D7B4-FE02-47B5-B2A9-E4204FB9DA1B}" dt="2020-10-21T10:29:20.525" v="980" actId="20577"/>
          <ac:spMkLst>
            <pc:docMk/>
            <pc:sldMk cId="3943244403" sldId="9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07.855" v="973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2:50.562" v="1017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841D7B4-FE02-47B5-B2A9-E4204FB9DA1B}" dt="2020-10-21T10:34:57.671" v="1037"/>
        <pc:sldMkLst>
          <pc:docMk/>
          <pc:sldMk cId="3628939355" sldId="954"/>
        </pc:sldMkLst>
        <pc:spChg chg="mod">
          <ac:chgData name="Rautaporras Petteri" userId="d9004aa4-7491-43fa-b04f-4f6e300df2fa" providerId="ADAL" clId="{6841D7B4-FE02-47B5-B2A9-E4204FB9DA1B}" dt="2020-10-21T10:29:29.137" v="986" actId="20577"/>
          <ac:spMkLst>
            <pc:docMk/>
            <pc:sldMk cId="3628939355" sldId="954"/>
            <ac:spMk id="2" creationId="{00000000-0000-0000-0000-000000000000}"/>
          </ac:spMkLst>
        </pc:spChg>
        <pc:spChg chg="mod">
          <ac:chgData name="Rautaporras Petteri" userId="d9004aa4-7491-43fa-b04f-4f6e300df2fa" providerId="ADAL" clId="{6841D7B4-FE02-47B5-B2A9-E4204FB9DA1B}" dt="2020-10-21T10:28:22.233" v="976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841D7B4-FE02-47B5-B2A9-E4204FB9DA1B}" dt="2020-10-21T10:34:57.671" v="1037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d9004aa4-7491-43fa-b04f-4f6e300df2fa" providerId="ADAL" clId="{6841D7B4-FE02-47B5-B2A9-E4204FB9DA1B}" dt="2020-10-18T18:41:01.445" v="590" actId="313"/>
        <pc:sldMkLst>
          <pc:docMk/>
          <pc:sldMk cId="3066166687" sldId="962"/>
        </pc:sldMkLst>
        <pc:spChg chg="mod">
          <ac:chgData name="Rautaporras Petteri" userId="d9004aa4-7491-43fa-b04f-4f6e300df2fa" providerId="ADAL" clId="{6841D7B4-FE02-47B5-B2A9-E4204FB9DA1B}" dt="2020-10-18T18:19:05.659" v="296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841D7B4-FE02-47B5-B2A9-E4204FB9DA1B}" dt="2020-10-18T18:41:01.445" v="590" actId="313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841D7B4-FE02-47B5-B2A9-E4204FB9DA1B}" dt="2020-10-18T18:19:47.601" v="298" actId="2696"/>
        <pc:sldMkLst>
          <pc:docMk/>
          <pc:sldMk cId="3809836425" sldId="964"/>
        </pc:sldMkLst>
      </pc:sldChg>
      <pc:sldChg chg="del">
        <pc:chgData name="Rautaporras Petteri" userId="d9004aa4-7491-43fa-b04f-4f6e300df2fa" providerId="ADAL" clId="{6841D7B4-FE02-47B5-B2A9-E4204FB9DA1B}" dt="2020-10-18T18:31:26.421" v="390" actId="2696"/>
        <pc:sldMkLst>
          <pc:docMk/>
          <pc:sldMk cId="1993325228" sldId="965"/>
        </pc:sldMkLst>
      </pc:sldChg>
      <pc:sldChg chg="addSp delSp modSp mod">
        <pc:chgData name="Rautaporras Petteri" userId="d9004aa4-7491-43fa-b04f-4f6e300df2fa" providerId="ADAL" clId="{6841D7B4-FE02-47B5-B2A9-E4204FB9DA1B}" dt="2020-10-18T18:41:45.127" v="597" actId="313"/>
        <pc:sldMkLst>
          <pc:docMk/>
          <pc:sldMk cId="1978437171" sldId="966"/>
        </pc:sldMkLst>
        <pc:spChg chg="mod">
          <ac:chgData name="Rautaporras Petteri" userId="d9004aa4-7491-43fa-b04f-4f6e300df2fa" providerId="ADAL" clId="{6841D7B4-FE02-47B5-B2A9-E4204FB9DA1B}" dt="2020-10-18T18:18:11.013" v="290" actId="20577"/>
          <ac:spMkLst>
            <pc:docMk/>
            <pc:sldMk cId="1978437171" sldId="966"/>
            <ac:spMk id="2" creationId="{EFCA2451-703A-404C-9695-944A2DB105B5}"/>
          </ac:spMkLst>
        </pc:spChg>
        <pc:spChg chg="add del mod">
          <ac:chgData name="Rautaporras Petteri" userId="d9004aa4-7491-43fa-b04f-4f6e300df2fa" providerId="ADAL" clId="{6841D7B4-FE02-47B5-B2A9-E4204FB9DA1B}" dt="2020-10-18T18:03:24.851" v="243" actId="478"/>
          <ac:spMkLst>
            <pc:docMk/>
            <pc:sldMk cId="1978437171" sldId="966"/>
            <ac:spMk id="6" creationId="{9227CD99-C3F6-4DFB-B177-790D8474C911}"/>
          </ac:spMkLst>
        </pc:spChg>
        <pc:spChg chg="mod">
          <ac:chgData name="Rautaporras Petteri" userId="d9004aa4-7491-43fa-b04f-4f6e300df2fa" providerId="ADAL" clId="{6841D7B4-FE02-47B5-B2A9-E4204FB9DA1B}" dt="2020-10-18T18:41:45.127" v="597" actId="313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841D7B4-FE02-47B5-B2A9-E4204FB9DA1B}" dt="2020-10-18T18:01:53.548" v="222" actId="20577"/>
          <ac:spMkLst>
            <pc:docMk/>
            <pc:sldMk cId="1978437171" sldId="966"/>
            <ac:spMk id="9" creationId="{B951442B-DB0E-44AE-8347-0CE350BA1572}"/>
          </ac:spMkLst>
        </pc:spChg>
        <pc:graphicFrameChg chg="del">
          <ac:chgData name="Rautaporras Petteri" userId="d9004aa4-7491-43fa-b04f-4f6e300df2fa" providerId="ADAL" clId="{6841D7B4-FE02-47B5-B2A9-E4204FB9DA1B}" dt="2020-10-18T18:03:18.992" v="242" actId="478"/>
          <ac:graphicFrameMkLst>
            <pc:docMk/>
            <pc:sldMk cId="1978437171" sldId="966"/>
            <ac:graphicFrameMk id="8" creationId="{3436162D-A2D4-43DF-ACAA-E1B3C60ED8FF}"/>
          </ac:graphicFrameMkLst>
        </pc:graphicFrameChg>
        <pc:graphicFrameChg chg="add">
          <ac:chgData name="Rautaporras Petteri" userId="d9004aa4-7491-43fa-b04f-4f6e300df2fa" providerId="ADAL" clId="{6841D7B4-FE02-47B5-B2A9-E4204FB9DA1B}" dt="2020-10-18T18:03:32.693" v="24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addSp modSp mod">
        <pc:chgData name="Rautaporras Petteri" userId="d9004aa4-7491-43fa-b04f-4f6e300df2fa" providerId="ADAL" clId="{6841D7B4-FE02-47B5-B2A9-E4204FB9DA1B}" dt="2020-10-21T10:12:27.857" v="881" actId="20577"/>
        <pc:sldMkLst>
          <pc:docMk/>
          <pc:sldMk cId="1507876297" sldId="967"/>
        </pc:sldMkLst>
        <pc:spChg chg="mod">
          <ac:chgData name="Rautaporras Petteri" userId="d9004aa4-7491-43fa-b04f-4f6e300df2fa" providerId="ADAL" clId="{6841D7B4-FE02-47B5-B2A9-E4204FB9DA1B}" dt="2020-10-21T10:06:27.475" v="829" actId="20577"/>
          <ac:spMkLst>
            <pc:docMk/>
            <pc:sldMk cId="1507876297" sldId="967"/>
            <ac:spMk id="2" creationId="{DD90FC4D-C1AB-48F7-A136-1C97BCF78BAA}"/>
          </ac:spMkLst>
        </pc:spChg>
        <pc:spChg chg="add mod">
          <ac:chgData name="Rautaporras Petteri" userId="d9004aa4-7491-43fa-b04f-4f6e300df2fa" providerId="ADAL" clId="{6841D7B4-FE02-47B5-B2A9-E4204FB9DA1B}" dt="2020-10-21T10:12:27.857" v="881" actId="20577"/>
          <ac:spMkLst>
            <pc:docMk/>
            <pc:sldMk cId="1507876297" sldId="967"/>
            <ac:spMk id="9" creationId="{647E6F27-F694-44D5-8D32-A7E716349373}"/>
          </ac:spMkLst>
        </pc:spChg>
      </pc:sldChg>
      <pc:sldChg chg="addSp delSp modSp add mod">
        <pc:chgData name="Rautaporras Petteri" userId="d9004aa4-7491-43fa-b04f-4f6e300df2fa" providerId="ADAL" clId="{6841D7B4-FE02-47B5-B2A9-E4204FB9DA1B}" dt="2020-10-18T18:40:32.399" v="583" actId="313"/>
        <pc:sldMkLst>
          <pc:docMk/>
          <pc:sldMk cId="2712060346" sldId="968"/>
        </pc:sldMkLst>
        <pc:spChg chg="mod">
          <ac:chgData name="Rautaporras Petteri" userId="d9004aa4-7491-43fa-b04f-4f6e300df2fa" providerId="ADAL" clId="{6841D7B4-FE02-47B5-B2A9-E4204FB9DA1B}" dt="2020-10-18T18:20:57.828" v="323" actId="20577"/>
          <ac:spMkLst>
            <pc:docMk/>
            <pc:sldMk cId="2712060346" sldId="968"/>
            <ac:spMk id="2" creationId="{D2BA5732-6418-4EB7-B5D2-F84FED65AEDD}"/>
          </ac:spMkLst>
        </pc:spChg>
        <pc:spChg chg="del">
          <ac:chgData name="Rautaporras Petteri" userId="d9004aa4-7491-43fa-b04f-4f6e300df2fa" providerId="ADAL" clId="{6841D7B4-FE02-47B5-B2A9-E4204FB9DA1B}" dt="2020-10-18T18:23:03.108" v="351" actId="478"/>
          <ac:spMkLst>
            <pc:docMk/>
            <pc:sldMk cId="2712060346" sldId="968"/>
            <ac:spMk id="6" creationId="{1438DA04-E1BE-4C9A-A03E-2BF12076DDBD}"/>
          </ac:spMkLst>
        </pc:spChg>
        <pc:spChg chg="mod">
          <ac:chgData name="Rautaporras Petteri" userId="d9004aa4-7491-43fa-b04f-4f6e300df2fa" providerId="ADAL" clId="{6841D7B4-FE02-47B5-B2A9-E4204FB9DA1B}" dt="2020-10-18T18:40:32.399" v="583" actId="313"/>
          <ac:spMkLst>
            <pc:docMk/>
            <pc:sldMk cId="2712060346" sldId="968"/>
            <ac:spMk id="7" creationId="{CA7C9481-37E2-427C-B485-7842B9C5981B}"/>
          </ac:spMkLst>
        </pc:spChg>
        <pc:spChg chg="add del">
          <ac:chgData name="Rautaporras Petteri" userId="d9004aa4-7491-43fa-b04f-4f6e300df2fa" providerId="ADAL" clId="{6841D7B4-FE02-47B5-B2A9-E4204FB9DA1B}" dt="2020-10-18T18:20:20.702" v="312"/>
          <ac:spMkLst>
            <pc:docMk/>
            <pc:sldMk cId="2712060346" sldId="968"/>
            <ac:spMk id="8" creationId="{C550C5CB-BB78-49D7-BFA5-002AB33EFEB3}"/>
          </ac:spMkLst>
        </pc:spChg>
        <pc:spChg chg="add del">
          <ac:chgData name="Rautaporras Petteri" userId="d9004aa4-7491-43fa-b04f-4f6e300df2fa" providerId="ADAL" clId="{6841D7B4-FE02-47B5-B2A9-E4204FB9DA1B}" dt="2020-10-18T18:20:24.614" v="314"/>
          <ac:spMkLst>
            <pc:docMk/>
            <pc:sldMk cId="2712060346" sldId="968"/>
            <ac:spMk id="9" creationId="{B8C38A0C-D611-4E77-A787-6DBF0A4241B3}"/>
          </ac:spMkLst>
        </pc:spChg>
        <pc:spChg chg="add del">
          <ac:chgData name="Rautaporras Petteri" userId="d9004aa4-7491-43fa-b04f-4f6e300df2fa" providerId="ADAL" clId="{6841D7B4-FE02-47B5-B2A9-E4204FB9DA1B}" dt="2020-10-18T18:20:35.824" v="316"/>
          <ac:spMkLst>
            <pc:docMk/>
            <pc:sldMk cId="2712060346" sldId="968"/>
            <ac:spMk id="10" creationId="{A2875AA7-BBFF-45A5-A9BF-F115EB553AD9}"/>
          </ac:spMkLst>
        </pc:spChg>
        <pc:spChg chg="add mod">
          <ac:chgData name="Rautaporras Petteri" userId="d9004aa4-7491-43fa-b04f-4f6e300df2fa" providerId="ADAL" clId="{6841D7B4-FE02-47B5-B2A9-E4204FB9DA1B}" dt="2020-10-18T18:27:32.694" v="389" actId="1076"/>
          <ac:spMkLst>
            <pc:docMk/>
            <pc:sldMk cId="2712060346" sldId="968"/>
            <ac:spMk id="12" creationId="{E9F3C9B3-9EB0-4AF7-AE65-B8B2DE32F280}"/>
          </ac:spMkLst>
        </pc:spChg>
        <pc:graphicFrameChg chg="add">
          <ac:chgData name="Rautaporras Petteri" userId="d9004aa4-7491-43fa-b04f-4f6e300df2fa" providerId="ADAL" clId="{6841D7B4-FE02-47B5-B2A9-E4204FB9DA1B}" dt="2020-10-18T18:23:03.794" v="352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addSp delSp modSp add mod">
        <pc:chgData name="Rautaporras Petteri" userId="d9004aa4-7491-43fa-b04f-4f6e300df2fa" providerId="ADAL" clId="{6841D7B4-FE02-47B5-B2A9-E4204FB9DA1B}" dt="2020-10-18T18:47:42.819" v="616" actId="20577"/>
        <pc:sldMkLst>
          <pc:docMk/>
          <pc:sldMk cId="504470528" sldId="969"/>
        </pc:sldMkLst>
        <pc:spChg chg="add del mod">
          <ac:chgData name="Rautaporras Petteri" userId="d9004aa4-7491-43fa-b04f-4f6e300df2fa" providerId="ADAL" clId="{6841D7B4-FE02-47B5-B2A9-E4204FB9DA1B}" dt="2020-10-18T18:47:42.819" v="616" actId="20577"/>
          <ac:spMkLst>
            <pc:docMk/>
            <pc:sldMk cId="504470528" sldId="969"/>
            <ac:spMk id="2" creationId="{067B4DDE-C1B1-4E6C-A550-31589D2B3955}"/>
          </ac:spMkLst>
        </pc:spChg>
        <pc:spChg chg="del">
          <ac:chgData name="Rautaporras Petteri" userId="d9004aa4-7491-43fa-b04f-4f6e300df2fa" providerId="ADAL" clId="{6841D7B4-FE02-47B5-B2A9-E4204FB9DA1B}" dt="2020-10-18T18:33:26.918" v="449" actId="478"/>
          <ac:spMkLst>
            <pc:docMk/>
            <pc:sldMk cId="504470528" sldId="969"/>
            <ac:spMk id="6" creationId="{9B7767A8-9DD9-4250-A497-694448E25BED}"/>
          </ac:spMkLst>
        </pc:spChg>
        <pc:spChg chg="mod">
          <ac:chgData name="Rautaporras Petteri" userId="d9004aa4-7491-43fa-b04f-4f6e300df2fa" providerId="ADAL" clId="{6841D7B4-FE02-47B5-B2A9-E4204FB9DA1B}" dt="2020-10-18T18:39:45.780" v="576" actId="20577"/>
          <ac:spMkLst>
            <pc:docMk/>
            <pc:sldMk cId="504470528" sldId="969"/>
            <ac:spMk id="7" creationId="{AC5210B7-4FEB-4D7F-9B4A-5FF043D16BBF}"/>
          </ac:spMkLst>
        </pc:spChg>
        <pc:spChg chg="add del">
          <ac:chgData name="Rautaporras Petteri" userId="d9004aa4-7491-43fa-b04f-4f6e300df2fa" providerId="ADAL" clId="{6841D7B4-FE02-47B5-B2A9-E4204FB9DA1B}" dt="2020-10-18T18:32:19.521" v="393"/>
          <ac:spMkLst>
            <pc:docMk/>
            <pc:sldMk cId="504470528" sldId="969"/>
            <ac:spMk id="8" creationId="{89A9D44F-C7B3-4D05-88EF-C3908D614002}"/>
          </ac:spMkLst>
        </pc:spChg>
        <pc:graphicFrameChg chg="add">
          <ac:chgData name="Rautaporras Petteri" userId="d9004aa4-7491-43fa-b04f-4f6e300df2fa" providerId="ADAL" clId="{6841D7B4-FE02-47B5-B2A9-E4204FB9DA1B}" dt="2020-10-18T18:33:27.519" v="450"/>
          <ac:graphicFrameMkLst>
            <pc:docMk/>
            <pc:sldMk cId="504470528" sldId="969"/>
            <ac:graphicFrameMk id="9" creationId="{C028917F-B5B6-4804-A7E5-8B8DCC266205}"/>
          </ac:graphicFrameMkLst>
        </pc:graphicFrameChg>
      </pc:sldChg>
    </pc:docChg>
  </pc:docChgLst>
  <pc:docChgLst>
    <pc:chgData name="Rautaporras Petteri" userId="81ae4bc9-51ec-4b09-af2d-f08f9486593f" providerId="ADAL" clId="{EA749CF9-74D7-4FE7-9A68-D357D1B80BBF}"/>
    <pc:docChg chg="undo custSel addSld delSld modSld sldOrd">
      <pc:chgData name="Rautaporras Petteri" userId="81ae4bc9-51ec-4b09-af2d-f08f9486593f" providerId="ADAL" clId="{EA749CF9-74D7-4FE7-9A68-D357D1B80BBF}" dt="2021-11-03T20:12:07.895" v="318"/>
      <pc:docMkLst>
        <pc:docMk/>
      </pc:docMkLst>
      <pc:sldChg chg="addSp delSp modSp mod">
        <pc:chgData name="Rautaporras Petteri" userId="81ae4bc9-51ec-4b09-af2d-f08f9486593f" providerId="ADAL" clId="{EA749CF9-74D7-4FE7-9A68-D357D1B80BBF}" dt="2021-11-03T13:39:52.160" v="13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EA749CF9-74D7-4FE7-9A68-D357D1B80BBF}" dt="2021-11-03T13:39:43.297" v="2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39:52.160" v="1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81ae4bc9-51ec-4b09-af2d-f08f9486593f" providerId="ADAL" clId="{EA749CF9-74D7-4FE7-9A68-D357D1B80BBF}" dt="2021-11-03T13:39:03.655" v="1"/>
          <ac:picMkLst>
            <pc:docMk/>
            <pc:sldMk cId="1365136293" sldId="256"/>
            <ac:picMk id="8" creationId="{7C7532FA-C0A8-477B-B1A2-7B8D8E6A4579}"/>
          </ac:picMkLst>
        </pc:picChg>
        <pc:picChg chg="del">
          <ac:chgData name="Rautaporras Petteri" userId="81ae4bc9-51ec-4b09-af2d-f08f9486593f" providerId="ADAL" clId="{EA749CF9-74D7-4FE7-9A68-D357D1B80BBF}" dt="2021-11-03T13:39:00.401" v="0" actId="478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mod">
        <pc:chgData name="Rautaporras Petteri" userId="81ae4bc9-51ec-4b09-af2d-f08f9486593f" providerId="ADAL" clId="{EA749CF9-74D7-4FE7-9A68-D357D1B80BBF}" dt="2021-11-03T19:55:27.368" v="128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EA749CF9-74D7-4FE7-9A68-D357D1B80BBF}" dt="2021-11-03T19:55:27.368" v="12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19:55:13.145" v="12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9:57:03.452" v="16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EA749CF9-74D7-4FE7-9A68-D357D1B80BBF}" dt="2021-11-03T19:56:54.302" v="150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7:03.452" v="16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EA749CF9-74D7-4FE7-9A68-D357D1B80BBF}" dt="2021-11-03T19:56:15.021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5:25.775" v="273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EA749CF9-74D7-4FE7-9A68-D357D1B80BBF}" dt="2021-11-03T20:02:13.383" v="224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EA749CF9-74D7-4FE7-9A68-D357D1B80BBF}" dt="2021-11-03T20:04:34.798" v="2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08.714" v="279"/>
        <pc:sldMkLst>
          <pc:docMk/>
          <pc:sldMk cId="3656174783" sldId="391"/>
        </pc:sldMkLst>
        <pc:spChg chg="mod">
          <ac:chgData name="Rautaporras Petteri" userId="81ae4bc9-51ec-4b09-af2d-f08f9486593f" providerId="ADAL" clId="{EA749CF9-74D7-4FE7-9A68-D357D1B80BBF}" dt="2021-11-03T20:02:53.879" v="24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EA749CF9-74D7-4FE7-9A68-D357D1B80BBF}" dt="2021-11-03T20:06:08.714" v="279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6:01.933" v="278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6:47.535" v="283"/>
        <pc:sldMkLst>
          <pc:docMk/>
          <pc:sldMk cId="3669793224" sldId="392"/>
        </pc:sldMkLst>
        <pc:spChg chg="mod">
          <ac:chgData name="Rautaporras Petteri" userId="81ae4bc9-51ec-4b09-af2d-f08f9486593f" providerId="ADAL" clId="{EA749CF9-74D7-4FE7-9A68-D357D1B80BBF}" dt="2021-11-03T20:02:17.463" v="225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EA749CF9-74D7-4FE7-9A68-D357D1B80BBF}" dt="2021-11-03T20:06:47.535" v="28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EA749CF9-74D7-4FE7-9A68-D357D1B80BBF}" dt="2021-11-03T20:07:28.213" v="291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EA749CF9-74D7-4FE7-9A68-D357D1B80BBF}" dt="2021-11-03T20:02:58.745" v="248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EA749CF9-74D7-4FE7-9A68-D357D1B80BBF}" dt="2021-11-03T20:06:57.323" v="284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7:28.213" v="291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  <pc:cxnChg chg="add del mod">
          <ac:chgData name="Rautaporras Petteri" userId="81ae4bc9-51ec-4b09-af2d-f08f9486593f" providerId="ADAL" clId="{EA749CF9-74D7-4FE7-9A68-D357D1B80BBF}" dt="2021-11-03T20:07:25.671" v="290" actId="478"/>
          <ac:cxnSpMkLst>
            <pc:docMk/>
            <pc:sldMk cId="2654687898" sldId="393"/>
            <ac:cxnSpMk id="5" creationId="{08EBFCD1-1809-4AB3-9560-A52234A50C35}"/>
          </ac:cxnSpMkLst>
        </pc:cxnChg>
      </pc:sldChg>
      <pc:sldChg chg="modSp mod">
        <pc:chgData name="Rautaporras Petteri" userId="81ae4bc9-51ec-4b09-af2d-f08f9486593f" providerId="ADAL" clId="{EA749CF9-74D7-4FE7-9A68-D357D1B80BBF}" dt="2021-11-03T20:08:59.193" v="300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EA749CF9-74D7-4FE7-9A68-D357D1B80BBF}" dt="2021-11-03T20:02:23.081" v="226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EA749CF9-74D7-4FE7-9A68-D357D1B80BBF}" dt="2021-11-03T20:08:39.270" v="29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9:57.786" v="307"/>
        <pc:sldMkLst>
          <pc:docMk/>
          <pc:sldMk cId="2811407423" sldId="395"/>
        </pc:sldMkLst>
        <pc:spChg chg="mod">
          <ac:chgData name="Rautaporras Petteri" userId="81ae4bc9-51ec-4b09-af2d-f08f9486593f" providerId="ADAL" clId="{EA749CF9-74D7-4FE7-9A68-D357D1B80BBF}" dt="2021-11-03T20:03:03.593" v="249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EA749CF9-74D7-4FE7-9A68-D357D1B80BBF}" dt="2021-11-03T20:09:57.786" v="307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9:45.923" v="306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0:36.149" v="311"/>
        <pc:sldMkLst>
          <pc:docMk/>
          <pc:sldMk cId="1647773486" sldId="396"/>
        </pc:sldMkLst>
        <pc:spChg chg="mod">
          <ac:chgData name="Rautaporras Petteri" userId="81ae4bc9-51ec-4b09-af2d-f08f9486593f" providerId="ADAL" clId="{EA749CF9-74D7-4FE7-9A68-D357D1B80BBF}" dt="2021-11-03T20:02:27.298" v="227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EA749CF9-74D7-4FE7-9A68-D357D1B80BBF}" dt="2021-11-03T20:10:36.149" v="31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1:14.415" v="317"/>
        <pc:sldMkLst>
          <pc:docMk/>
          <pc:sldMk cId="2269594941" sldId="397"/>
        </pc:sldMkLst>
        <pc:spChg chg="mod">
          <ac:chgData name="Rautaporras Petteri" userId="81ae4bc9-51ec-4b09-af2d-f08f9486593f" providerId="ADAL" clId="{EA749CF9-74D7-4FE7-9A68-D357D1B80BBF}" dt="2021-11-03T20:03:07.463" v="25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EA749CF9-74D7-4FE7-9A68-D357D1B80BBF}" dt="2021-11-03T20:11:14.415" v="31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11:07.319" v="316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3:37.986" v="255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EA749CF9-74D7-4FE7-9A68-D357D1B80BBF}" dt="2021-11-03T20:00:45.256" v="223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0:15.500" v="193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04:22.258" v="261"/>
        <pc:sldMkLst>
          <pc:docMk/>
          <pc:sldMk cId="2397859502" sldId="459"/>
        </pc:sldMkLst>
        <pc:spChg chg="mod">
          <ac:chgData name="Rautaporras Petteri" userId="81ae4bc9-51ec-4b09-af2d-f08f9486593f" providerId="ADAL" clId="{EA749CF9-74D7-4FE7-9A68-D357D1B80BBF}" dt="2021-11-03T20:02:46.100" v="246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EA749CF9-74D7-4FE7-9A68-D357D1B80BBF}" dt="2021-11-03T20:04:22.258" v="261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EA749CF9-74D7-4FE7-9A68-D357D1B80BBF}" dt="2021-11-03T20:04:13.154" v="260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 mod">
        <pc:chgData name="Rautaporras Petteri" userId="81ae4bc9-51ec-4b09-af2d-f08f9486593f" providerId="ADAL" clId="{EA749CF9-74D7-4FE7-9A68-D357D1B80BBF}" dt="2021-11-03T19:54:27.532" v="119" actId="27918"/>
        <pc:sldMkLst>
          <pc:docMk/>
          <pc:sldMk cId="3860177801" sldId="650"/>
        </pc:sldMkLst>
        <pc:spChg chg="mod">
          <ac:chgData name="Rautaporras Petteri" userId="81ae4bc9-51ec-4b09-af2d-f08f9486593f" providerId="ADAL" clId="{EA749CF9-74D7-4FE7-9A68-D357D1B80BBF}" dt="2021-11-03T19:52:56.950" v="108" actId="20577"/>
          <ac:spMkLst>
            <pc:docMk/>
            <pc:sldMk cId="3860177801" sldId="650"/>
            <ac:spMk id="6" creationId="{00000000-0000-0000-0000-000000000000}"/>
          </ac:spMkLst>
        </pc:spChg>
        <pc:spChg chg="mod">
          <ac:chgData name="Rautaporras Petteri" userId="81ae4bc9-51ec-4b09-af2d-f08f9486593f" providerId="ADAL" clId="{EA749CF9-74D7-4FE7-9A68-D357D1B80BBF}" dt="2021-11-03T19:53:38.264" v="114" actId="20577"/>
          <ac:spMkLst>
            <pc:docMk/>
            <pc:sldMk cId="3860177801" sldId="650"/>
            <ac:spMk id="13" creationId="{329442B5-0369-4444-884A-A13513DA52F6}"/>
          </ac:spMkLst>
        </pc:spChg>
        <pc:spChg chg="mod">
          <ac:chgData name="Rautaporras Petteri" userId="81ae4bc9-51ec-4b09-af2d-f08f9486593f" providerId="ADAL" clId="{EA749CF9-74D7-4FE7-9A68-D357D1B80BBF}" dt="2021-11-03T19:53:42.052" v="116" actId="20577"/>
          <ac:spMkLst>
            <pc:docMk/>
            <pc:sldMk cId="3860177801" sldId="650"/>
            <ac:spMk id="15" creationId="{DD955FFE-CC89-4C84-A220-0746F29A4BF2}"/>
          </ac:spMkLst>
        </pc:spChg>
      </pc:sldChg>
      <pc:sldChg chg="modSp">
        <pc:chgData name="Rautaporras Petteri" userId="81ae4bc9-51ec-4b09-af2d-f08f9486593f" providerId="ADAL" clId="{EA749CF9-74D7-4FE7-9A68-D357D1B80BBF}" dt="2021-11-03T20:08:02.507" v="296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EA749CF9-74D7-4FE7-9A68-D357D1B80BBF}" dt="2021-11-03T20:08:02.507" v="296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EA749CF9-74D7-4FE7-9A68-D357D1B80BBF}" dt="2021-11-03T13:40:53.254" v="32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EA749CF9-74D7-4FE7-9A68-D357D1B80BBF}" dt="2021-11-03T13:40:53.254" v="3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20:12:07.895" v="318"/>
        <pc:sldMkLst>
          <pc:docMk/>
          <pc:sldMk cId="1256159947" sldId="955"/>
        </pc:sldMkLst>
        <pc:spChg chg="mod">
          <ac:chgData name="Rautaporras Petteri" userId="81ae4bc9-51ec-4b09-af2d-f08f9486593f" providerId="ADAL" clId="{EA749CF9-74D7-4FE7-9A68-D357D1B80BBF}" dt="2021-11-03T20:12:07.895" v="318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EA749CF9-74D7-4FE7-9A68-D357D1B80BBF}" dt="2021-11-03T13:40:24.181" v="26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modSp mod">
        <pc:chgData name="Rautaporras Petteri" userId="81ae4bc9-51ec-4b09-af2d-f08f9486593f" providerId="ADAL" clId="{EA749CF9-74D7-4FE7-9A68-D357D1B80BBF}" dt="2021-11-03T19:59:53.852" v="192" actId="20577"/>
        <pc:sldMkLst>
          <pc:docMk/>
          <pc:sldMk cId="3544025929" sldId="967"/>
        </pc:sldMkLst>
        <pc:spChg chg="mod">
          <ac:chgData name="Rautaporras Petteri" userId="81ae4bc9-51ec-4b09-af2d-f08f9486593f" providerId="ADAL" clId="{EA749CF9-74D7-4FE7-9A68-D357D1B80BBF}" dt="2021-11-03T19:59:53.852" v="192" actId="20577"/>
          <ac:spMkLst>
            <pc:docMk/>
            <pc:sldMk cId="3544025929" sldId="967"/>
            <ac:spMk id="2" creationId="{DD90FC4D-C1AB-48F7-A136-1C97BCF78BAA}"/>
          </ac:spMkLst>
        </pc:spChg>
      </pc:sldChg>
      <pc:sldChg chg="addSp delSp modSp mod ord">
        <pc:chgData name="Rautaporras Petteri" userId="81ae4bc9-51ec-4b09-af2d-f08f9486593f" providerId="ADAL" clId="{EA749CF9-74D7-4FE7-9A68-D357D1B80BBF}" dt="2021-11-03T19:50:42.761" v="101" actId="20577"/>
        <pc:sldMkLst>
          <pc:docMk/>
          <pc:sldMk cId="3567768325" sldId="970"/>
        </pc:sldMkLst>
        <pc:spChg chg="mod">
          <ac:chgData name="Rautaporras Petteri" userId="81ae4bc9-51ec-4b09-af2d-f08f9486593f" providerId="ADAL" clId="{EA749CF9-74D7-4FE7-9A68-D357D1B80BBF}" dt="2021-11-03T13:42:15.404" v="61" actId="20577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EA749CF9-74D7-4FE7-9A68-D357D1B80BBF}" dt="2021-11-03T19:50:42.761" v="101" actId="20577"/>
          <ac:spMkLst>
            <pc:docMk/>
            <pc:sldMk cId="3567768325" sldId="970"/>
            <ac:spMk id="7" creationId="{5D936457-B6A8-4AD2-8F1B-06D93FB1E31A}"/>
          </ac:spMkLst>
        </pc:spChg>
        <pc:spChg chg="add del mod">
          <ac:chgData name="Rautaporras Petteri" userId="81ae4bc9-51ec-4b09-af2d-f08f9486593f" providerId="ADAL" clId="{EA749CF9-74D7-4FE7-9A68-D357D1B80BBF}" dt="2021-11-03T13:43:02.930" v="65"/>
          <ac:spMkLst>
            <pc:docMk/>
            <pc:sldMk cId="3567768325" sldId="970"/>
            <ac:spMk id="10" creationId="{140E08CB-167A-47F5-822E-69F62086958C}"/>
          </ac:spMkLst>
        </pc:spChg>
        <pc:graphicFrameChg chg="del mod">
          <ac:chgData name="Rautaporras Petteri" userId="81ae4bc9-51ec-4b09-af2d-f08f9486593f" providerId="ADAL" clId="{EA749CF9-74D7-4FE7-9A68-D357D1B80BBF}" dt="2021-11-03T13:43:01.724" v="64" actId="478"/>
          <ac:graphicFrameMkLst>
            <pc:docMk/>
            <pc:sldMk cId="3567768325" sldId="970"/>
            <ac:graphicFrameMk id="8" creationId="{EB3C6A7C-8EB7-4C1F-BFB9-C58F546565D3}"/>
          </ac:graphicFrameMkLst>
        </pc:graphicFrameChg>
        <pc:graphicFrameChg chg="add mod">
          <ac:chgData name="Rautaporras Petteri" userId="81ae4bc9-51ec-4b09-af2d-f08f9486593f" providerId="ADAL" clId="{EA749CF9-74D7-4FE7-9A68-D357D1B80BBF}" dt="2021-11-03T13:46:05.504" v="94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EA749CF9-74D7-4FE7-9A68-D357D1B80BBF}" dt="2021-11-03T13:41:07.681" v="40" actId="20577"/>
        <pc:sldMkLst>
          <pc:docMk/>
          <pc:sldMk cId="3697395907" sldId="1049"/>
        </pc:sldMkLst>
        <pc:spChg chg="mod">
          <ac:chgData name="Rautaporras Petteri" userId="81ae4bc9-51ec-4b09-af2d-f08f9486593f" providerId="ADAL" clId="{EA749CF9-74D7-4FE7-9A68-D357D1B80BBF}" dt="2021-11-03T13:41:07.681" v="40" actId="20577"/>
          <ac:spMkLst>
            <pc:docMk/>
            <pc:sldMk cId="3697395907" sldId="1049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EA749CF9-74D7-4FE7-9A68-D357D1B80BBF}" dt="2021-11-03T13:40:50.351" v="27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EA749CF9-74D7-4FE7-9A68-D357D1B80BBF}" dt="2021-11-03T19:50:58.404" v="102" actId="47"/>
        <pc:sldMkLst>
          <pc:docMk/>
          <pc:sldMk cId="1327146702" sldId="1050"/>
        </pc:sldMkLst>
        <pc:graphicFrameChg chg="mod">
          <ac:chgData name="Rautaporras Petteri" userId="81ae4bc9-51ec-4b09-af2d-f08f9486593f" providerId="ADAL" clId="{EA749CF9-74D7-4FE7-9A68-D357D1B80BBF}" dt="2021-11-03T13:40:51.438" v="29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ord">
        <pc:chgData name="Rautaporras Petteri" userId="81ae4bc9-51ec-4b09-af2d-f08f9486593f" providerId="ADAL" clId="{EA749CF9-74D7-4FE7-9A68-D357D1B80BBF}" dt="2021-11-03T19:54:52.078" v="121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EA749CF9-74D7-4FE7-9A68-D357D1B80BBF}" dt="2021-11-03T13:40:52.148" v="30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d9004aa4-7491-43fa-b04f-4f6e300df2fa" providerId="ADAL" clId="{B4D6939C-B1BC-4ABF-817F-491F93C86CAA}"/>
    <pc:docChg chg="undo custSel addSld delSld modSld sldOrd">
      <pc:chgData name="Rautaporras Petteri" userId="d9004aa4-7491-43fa-b04f-4f6e300df2fa" providerId="ADAL" clId="{B4D6939C-B1BC-4ABF-817F-491F93C86CAA}" dt="2021-04-28T07:19:11.685" v="646" actId="20577"/>
      <pc:docMkLst>
        <pc:docMk/>
      </pc:docMkLst>
      <pc:sldChg chg="addSp delSp modSp mod">
        <pc:chgData name="Rautaporras Petteri" userId="d9004aa4-7491-43fa-b04f-4f6e300df2fa" providerId="ADAL" clId="{B4D6939C-B1BC-4ABF-817F-491F93C86CAA}" dt="2021-04-26T06:12:27.879" v="43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B4D6939C-B1BC-4ABF-817F-491F93C86CAA}" dt="2021-04-26T06:11:16.063" v="31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27.879" v="43" actId="20577"/>
          <ac:spMkLst>
            <pc:docMk/>
            <pc:sldMk cId="1365136293" sldId="256"/>
            <ac:spMk id="7" creationId="{4AB94732-1D41-48E9-BAB5-0EBF8908C6D9}"/>
          </ac:spMkLst>
        </pc:spChg>
        <pc:picChg chg="add mod">
          <ac:chgData name="Rautaporras Petteri" userId="d9004aa4-7491-43fa-b04f-4f6e300df2fa" providerId="ADAL" clId="{B4D6939C-B1BC-4ABF-817F-491F93C86CAA}" dt="2021-04-26T06:12:19.981" v="38"/>
          <ac:picMkLst>
            <pc:docMk/>
            <pc:sldMk cId="1365136293" sldId="256"/>
            <ac:picMk id="8" creationId="{A66B5ECA-C653-488C-8740-3F6B55EC7F2A}"/>
          </ac:picMkLst>
        </pc:picChg>
        <pc:picChg chg="del">
          <ac:chgData name="Rautaporras Petteri" userId="d9004aa4-7491-43fa-b04f-4f6e300df2fa" providerId="ADAL" clId="{B4D6939C-B1BC-4ABF-817F-491F93C86CAA}" dt="2021-04-26T06:12:19.690" v="37" actId="478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B4D6939C-B1BC-4ABF-817F-491F93C86CAA}" dt="2021-04-26T07:34:22.139" v="615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B4D6939C-B1BC-4ABF-817F-491F93C86CAA}" dt="2021-04-26T07:34:22.139" v="615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B4D6939C-B1BC-4ABF-817F-491F93C86CAA}" dt="2021-04-26T07:30:35.416" v="596" actId="47"/>
        <pc:sldMkLst>
          <pc:docMk/>
          <pc:sldMk cId="347492013" sldId="258"/>
        </pc:sldMkLst>
        <pc:spChg chg="mod">
          <ac:chgData name="Rautaporras Petteri" userId="d9004aa4-7491-43fa-b04f-4f6e300df2fa" providerId="ADAL" clId="{B4D6939C-B1BC-4ABF-817F-491F93C86CAA}" dt="2021-04-26T07:28:58.970" v="575" actId="1076"/>
          <ac:spMkLst>
            <pc:docMk/>
            <pc:sldMk cId="347492013" sldId="258"/>
            <ac:spMk id="2" creationId="{00000000-0000-0000-0000-000000000000}"/>
          </ac:spMkLst>
        </pc:spChg>
      </pc:sldChg>
      <pc:sldChg chg="add">
        <pc:chgData name="Rautaporras Petteri" userId="d9004aa4-7491-43fa-b04f-4f6e300df2fa" providerId="ADAL" clId="{B4D6939C-B1BC-4ABF-817F-491F93C86CAA}" dt="2021-04-26T07:35:11.481" v="616"/>
        <pc:sldMkLst>
          <pc:docMk/>
          <pc:sldMk cId="1280707361" sldId="262"/>
        </pc:sldMkLst>
      </pc:sldChg>
      <pc:sldChg chg="modSp ord">
        <pc:chgData name="Rautaporras Petteri" userId="d9004aa4-7491-43fa-b04f-4f6e300df2fa" providerId="ADAL" clId="{B4D6939C-B1BC-4ABF-817F-491F93C86CAA}" dt="2021-04-26T07:20:06.691" v="545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B4D6939C-B1BC-4ABF-817F-491F93C86CAA}" dt="2021-04-26T07:20:06.691" v="54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 ord">
        <pc:chgData name="Rautaporras Petteri" userId="d9004aa4-7491-43fa-b04f-4f6e300df2fa" providerId="ADAL" clId="{B4D6939C-B1BC-4ABF-817F-491F93C86CAA}" dt="2021-04-26T07:04:28.351" v="439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B4D6939C-B1BC-4ABF-817F-491F93C86CAA}" dt="2021-04-26T07:04:28.351" v="4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4:57.455" v="308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4:07.876" v="432" actId="14100"/>
        <pc:sldMkLst>
          <pc:docMk/>
          <pc:sldMk cId="1987471013" sldId="390"/>
        </pc:sldMkLst>
        <pc:spChg chg="mod">
          <ac:chgData name="Rautaporras Petteri" userId="d9004aa4-7491-43fa-b04f-4f6e300df2fa" providerId="ADAL" clId="{B4D6939C-B1BC-4ABF-817F-491F93C86CAA}" dt="2021-04-26T07:04:07.876" v="432" actId="14100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B4D6939C-B1BC-4ABF-817F-491F93C86CAA}" dt="2021-04-26T07:03:31.102" v="428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3:14.323" v="424" actId="478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3:19.240" v="425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3:43.337" v="431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6:11.102" v="451"/>
        <pc:sldMkLst>
          <pc:docMk/>
          <pc:sldMk cId="3656174783" sldId="391"/>
        </pc:sldMkLst>
        <pc:spChg chg="mod">
          <ac:chgData name="Rautaporras Petteri" userId="d9004aa4-7491-43fa-b04f-4f6e300df2fa" providerId="ADAL" clId="{B4D6939C-B1BC-4ABF-817F-491F93C86CAA}" dt="2021-04-26T07:02:14.721" v="414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B4D6939C-B1BC-4ABF-817F-491F93C86CAA}" dt="2021-04-26T07:06:11.102" v="45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5:57.893" v="450"/>
          <ac:graphicFrameMkLst>
            <pc:docMk/>
            <pc:sldMk cId="3656174783" sldId="391"/>
            <ac:graphicFrameMk id="14" creationId="{F3CB2BBB-B2B4-4FFE-B84D-CA436834968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5:53.885" v="449" actId="478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07:48.857" v="467"/>
        <pc:sldMkLst>
          <pc:docMk/>
          <pc:sldMk cId="3669793224" sldId="392"/>
        </pc:sldMkLst>
        <pc:spChg chg="mod">
          <ac:chgData name="Rautaporras Petteri" userId="d9004aa4-7491-43fa-b04f-4f6e300df2fa" providerId="ADAL" clId="{B4D6939C-B1BC-4ABF-817F-491F93C86CAA}" dt="2021-04-26T06:59:13.753" v="3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B4D6939C-B1BC-4ABF-817F-491F93C86CAA}" dt="2021-04-26T07:07:48.857" v="46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7:37.012" v="463"/>
          <ac:graphicFrameMkLst>
            <pc:docMk/>
            <pc:sldMk cId="3669793224" sldId="392"/>
            <ac:graphicFrameMk id="13" creationId="{1A260AE8-0FE6-4484-8908-EA06B7152587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7:33.039" v="462" actId="478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07:28.420" v="46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0:35.245" v="490"/>
        <pc:sldMkLst>
          <pc:docMk/>
          <pc:sldMk cId="2654687898" sldId="393"/>
        </pc:sldMkLst>
        <pc:spChg chg="mod">
          <ac:chgData name="Rautaporras Petteri" userId="d9004aa4-7491-43fa-b04f-4f6e300df2fa" providerId="ADAL" clId="{B4D6939C-B1BC-4ABF-817F-491F93C86CAA}" dt="2021-04-26T07:02:11.618" v="412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B4D6939C-B1BC-4ABF-817F-491F93C86CAA}" dt="2021-04-26T07:09:32.892" v="481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6T07:10:35.245" v="490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9:03.815" v="474" actId="478"/>
          <ac:graphicFrameMkLst>
            <pc:docMk/>
            <pc:sldMk cId="2654687898" sldId="393"/>
            <ac:graphicFrameMk id="16" creationId="{408A831B-BFCF-4C3E-B1C8-70FCC54C6ED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9:08.545" v="475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4:29.507" v="638"/>
        <pc:sldMkLst>
          <pc:docMk/>
          <pc:sldMk cId="313182403" sldId="394"/>
        </pc:sldMkLst>
        <pc:spChg chg="mod">
          <ac:chgData name="Rautaporras Petteri" userId="d9004aa4-7491-43fa-b04f-4f6e300df2fa" providerId="ADAL" clId="{B4D6939C-B1BC-4ABF-817F-491F93C86CAA}" dt="2021-04-26T07:04:48.058" v="440" actId="1410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B4D6939C-B1BC-4ABF-817F-491F93C86CAA}" dt="2021-04-26T07:14:40.720" v="515" actId="692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3:18.304" v="511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3:12.975" v="510" actId="478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4:29.507" v="638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5:19.704" v="642"/>
        <pc:sldMkLst>
          <pc:docMk/>
          <pc:sldMk cId="2811407423" sldId="395"/>
        </pc:sldMkLst>
        <pc:spChg chg="mod">
          <ac:chgData name="Rautaporras Petteri" userId="d9004aa4-7491-43fa-b04f-4f6e300df2fa" providerId="ADAL" clId="{B4D6939C-B1BC-4ABF-817F-491F93C86CAA}" dt="2021-04-26T07:04:52.594" v="441" actId="14100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B4D6939C-B1BC-4ABF-817F-491F93C86CAA}" dt="2021-04-26T07:16:32.887" v="527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7T04:55:19.704" v="642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6:15.455" v="521" actId="478"/>
          <ac:graphicFrameMkLst>
            <pc:docMk/>
            <pc:sldMk cId="2811407423" sldId="395"/>
            <ac:graphicFrameMk id="16" creationId="{CC39EC0A-7CA7-4991-9F12-3C83EFFC2E56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6:18.941" v="522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19:14.081" v="544" actId="1076"/>
        <pc:sldMkLst>
          <pc:docMk/>
          <pc:sldMk cId="1647773486" sldId="396"/>
        </pc:sldMkLst>
        <pc:spChg chg="mod">
          <ac:chgData name="Rautaporras Petteri" userId="d9004aa4-7491-43fa-b04f-4f6e300df2fa" providerId="ADAL" clId="{B4D6939C-B1BC-4ABF-817F-491F93C86CAA}" dt="2021-04-26T07:19:14.081" v="544" actId="1076"/>
          <ac:spMkLst>
            <pc:docMk/>
            <pc:sldMk cId="1647773486" sldId="396"/>
            <ac:spMk id="11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19:06.773" v="542" actId="790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B4D6939C-B1BC-4ABF-817F-491F93C86CAA}" dt="2021-04-26T07:18:47.703" v="540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18:42.022" v="539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18:37.783" v="538" actId="478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18:53.698" v="54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7:20:53.934" v="560" actId="1076"/>
        <pc:sldMkLst>
          <pc:docMk/>
          <pc:sldMk cId="2269594941" sldId="397"/>
        </pc:sldMkLst>
        <pc:spChg chg="mod">
          <ac:chgData name="Rautaporras Petteri" userId="d9004aa4-7491-43fa-b04f-4f6e300df2fa" providerId="ADAL" clId="{B4D6939C-B1BC-4ABF-817F-491F93C86CAA}" dt="2021-04-26T07:20:53.934" v="560" actId="1076"/>
          <ac:spMkLst>
            <pc:docMk/>
            <pc:sldMk cId="2269594941" sldId="397"/>
            <ac:spMk id="13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7:05:00.119" v="443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B4D6939C-B1BC-4ABF-817F-491F93C86CAA}" dt="2021-04-26T07:20:39.184" v="556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B4D6939C-B1BC-4ABF-817F-491F93C86CAA}" dt="2021-04-26T07:20:47.617" v="557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20:25.968" v="551" actId="478"/>
          <ac:graphicFrameMkLst>
            <pc:docMk/>
            <pc:sldMk cId="2269594941" sldId="397"/>
            <ac:graphicFrameMk id="17" creationId="{B07892C3-BF7D-44CD-B55D-43B9021ED22B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20:29.527" v="552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8T07:19:11.685" v="646" actId="20577"/>
        <pc:sldMkLst>
          <pc:docMk/>
          <pc:sldMk cId="3980412811" sldId="458"/>
        </pc:sldMkLst>
        <pc:spChg chg="mod">
          <ac:chgData name="Rautaporras Petteri" userId="d9004aa4-7491-43fa-b04f-4f6e300df2fa" providerId="ADAL" clId="{B4D6939C-B1BC-4ABF-817F-491F93C86CAA}" dt="2021-04-26T07:04:21.859" v="436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6:58:15.778" v="34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del modGraphic">
          <ac:chgData name="Rautaporras Petteri" userId="d9004aa4-7491-43fa-b04f-4f6e300df2fa" providerId="ADAL" clId="{B4D6939C-B1BC-4ABF-817F-491F93C86CAA}" dt="2021-04-26T06:57:58.187" v="341" actId="478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6:58:02.892" v="342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8T07:19:11.685" v="646" actId="2057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7T04:53:29.591" v="634" actId="27918"/>
        <pc:sldMkLst>
          <pc:docMk/>
          <pc:sldMk cId="2397859502" sldId="459"/>
        </pc:sldMkLst>
        <pc:spChg chg="mod">
          <ac:chgData name="Rautaporras Petteri" userId="d9004aa4-7491-43fa-b04f-4f6e300df2fa" providerId="ADAL" clId="{B4D6939C-B1BC-4ABF-817F-491F93C86CAA}" dt="2021-04-26T07:04:11.664" v="433" actId="14100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B4D6939C-B1BC-4ABF-817F-491F93C86CAA}" dt="2021-04-26T07:01:19.775" v="397" actId="14100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B4D6939C-B1BC-4ABF-817F-491F93C86CAA}" dt="2021-04-27T04:53:08.598" v="631" actId="20577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">
          <ac:chgData name="Rautaporras Petteri" userId="d9004aa4-7491-43fa-b04f-4f6e300df2fa" providerId="ADAL" clId="{B4D6939C-B1BC-4ABF-817F-491F93C86CAA}" dt="2021-04-26T07:01:05.352" v="395" actId="478"/>
          <ac:graphicFrameMkLst>
            <pc:docMk/>
            <pc:sldMk cId="2397859502" sldId="459"/>
            <ac:graphicFrameMk id="16" creationId="{95AF3DB4-832C-47A2-B907-1EB7C09B975C}"/>
          </ac:graphicFrameMkLst>
        </pc:graphicFrameChg>
        <pc:graphicFrameChg chg="add mod">
          <ac:chgData name="Rautaporras Petteri" userId="d9004aa4-7491-43fa-b04f-4f6e300df2fa" providerId="ADAL" clId="{B4D6939C-B1BC-4ABF-817F-491F93C86CAA}" dt="2021-04-26T07:01:09.359" v="396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1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B4D6939C-B1BC-4ABF-817F-491F93C86CAA}" dt="2021-04-26T07:20:58.198" v="561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B4D6939C-B1BC-4ABF-817F-491F93C86CAA}" dt="2021-04-26T07:20:58.198" v="562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B4D6939C-B1BC-4ABF-817F-491F93C86CAA}" dt="2021-04-26T07:20:58.198" v="562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 mod">
        <pc:chgData name="Rautaporras Petteri" userId="d9004aa4-7491-43fa-b04f-4f6e300df2fa" providerId="ADAL" clId="{B4D6939C-B1BC-4ABF-817F-491F93C86CAA}" dt="2021-04-26T06:12:59.234" v="51" actId="1076"/>
        <pc:sldMkLst>
          <pc:docMk/>
          <pc:sldMk cId="1256159947" sldId="955"/>
        </pc:sldMkLst>
        <pc:spChg chg="mod">
          <ac:chgData name="Rautaporras Petteri" userId="d9004aa4-7491-43fa-b04f-4f6e300df2fa" providerId="ADAL" clId="{B4D6939C-B1BC-4ABF-817F-491F93C86CAA}" dt="2021-04-26T06:11:32.297" v="36" actId="255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B4D6939C-B1BC-4ABF-817F-491F93C86CAA}" dt="2021-04-26T06:12:46.483" v="48" actId="20577"/>
          <ac:spMkLst>
            <pc:docMk/>
            <pc:sldMk cId="1256159947" sldId="955"/>
            <ac:spMk id="10" creationId="{87D6A1E3-75A9-4390-8D88-972EFCCDB78C}"/>
          </ac:spMkLst>
        </pc:spChg>
        <pc:spChg chg="del">
          <ac:chgData name="Rautaporras Petteri" userId="d9004aa4-7491-43fa-b04f-4f6e300df2fa" providerId="ADAL" clId="{B4D6939C-B1BC-4ABF-817F-491F93C86CAA}" dt="2021-04-26T06:12:54.855" v="49" actId="478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B4D6939C-B1BC-4ABF-817F-491F93C86CAA}" dt="2021-04-26T06:12:59.234" v="51" actId="1076"/>
          <ac:spMkLst>
            <pc:docMk/>
            <pc:sldMk cId="1256159947" sldId="955"/>
            <ac:spMk id="17" creationId="{4DDDA67F-E8CA-486C-87FF-313B31886C6B}"/>
          </ac:spMkLst>
        </pc:spChg>
      </pc:sldChg>
      <pc:sldChg chg="modSp mod">
        <pc:chgData name="Rautaporras Petteri" userId="d9004aa4-7491-43fa-b04f-4f6e300df2fa" providerId="ADAL" clId="{B4D6939C-B1BC-4ABF-817F-491F93C86CAA}" dt="2021-04-26T06:51:17.486" v="279" actId="255"/>
        <pc:sldMkLst>
          <pc:docMk/>
          <pc:sldMk cId="3066166687" sldId="962"/>
        </pc:sldMkLst>
        <pc:spChg chg="mod">
          <ac:chgData name="Rautaporras Petteri" userId="d9004aa4-7491-43fa-b04f-4f6e300df2fa" providerId="ADAL" clId="{B4D6939C-B1BC-4ABF-817F-491F93C86CAA}" dt="2021-04-26T06:51:17.486" v="279" actId="255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B4D6939C-B1BC-4ABF-817F-491F93C86CAA}" dt="2021-04-26T06:50:15.188" v="238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B4D6939C-B1BC-4ABF-817F-491F93C86CAA}" dt="2021-04-26T06:45:59.066" v="202" actId="47"/>
        <pc:sldMkLst>
          <pc:docMk/>
          <pc:sldMk cId="1978437171" sldId="966"/>
        </pc:sldMkLst>
      </pc:sldChg>
      <pc:sldChg chg="delSp modSp mod ord">
        <pc:chgData name="Rautaporras Petteri" userId="d9004aa4-7491-43fa-b04f-4f6e300df2fa" providerId="ADAL" clId="{B4D6939C-B1BC-4ABF-817F-491F93C86CAA}" dt="2021-04-26T07:32:10.915" v="610" actId="1076"/>
        <pc:sldMkLst>
          <pc:docMk/>
          <pc:sldMk cId="1507876297" sldId="967"/>
        </pc:sldMkLst>
        <pc:spChg chg="mod">
          <ac:chgData name="Rautaporras Petteri" userId="d9004aa4-7491-43fa-b04f-4f6e300df2fa" providerId="ADAL" clId="{B4D6939C-B1BC-4ABF-817F-491F93C86CAA}" dt="2021-04-26T07:32:10.915" v="610" actId="1076"/>
          <ac:spMkLst>
            <pc:docMk/>
            <pc:sldMk cId="1507876297" sldId="967"/>
            <ac:spMk id="2" creationId="{DD90FC4D-C1AB-48F7-A136-1C97BCF78BAA}"/>
          </ac:spMkLst>
        </pc:spChg>
        <pc:spChg chg="del">
          <ac:chgData name="Rautaporras Petteri" userId="d9004aa4-7491-43fa-b04f-4f6e300df2fa" providerId="ADAL" clId="{B4D6939C-B1BC-4ABF-817F-491F93C86CAA}" dt="2021-04-26T07:31:47.173" v="608" actId="478"/>
          <ac:spMkLst>
            <pc:docMk/>
            <pc:sldMk cId="1507876297" sldId="967"/>
            <ac:spMk id="9" creationId="{647E6F27-F694-44D5-8D32-A7E716349373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3:55.860" v="298"/>
        <pc:sldMkLst>
          <pc:docMk/>
          <pc:sldMk cId="2712060346" sldId="968"/>
        </pc:sldMkLst>
        <pc:spChg chg="mod">
          <ac:chgData name="Rautaporras Petteri" userId="d9004aa4-7491-43fa-b04f-4f6e300df2fa" providerId="ADAL" clId="{B4D6939C-B1BC-4ABF-817F-491F93C86CAA}" dt="2021-04-26T06:53:55.860" v="298"/>
          <ac:spMkLst>
            <pc:docMk/>
            <pc:sldMk cId="2712060346" sldId="968"/>
            <ac:spMk id="2" creationId="{D2BA5732-6418-4EB7-B5D2-F84FED65AEDD}"/>
          </ac:spMkLst>
        </pc:spChg>
        <pc:spChg chg="add mod">
          <ac:chgData name="Rautaporras Petteri" userId="d9004aa4-7491-43fa-b04f-4f6e300df2fa" providerId="ADAL" clId="{B4D6939C-B1BC-4ABF-817F-491F93C86CAA}" dt="2021-04-26T06:52:41.998" v="290" actId="1076"/>
          <ac:spMkLst>
            <pc:docMk/>
            <pc:sldMk cId="2712060346" sldId="968"/>
            <ac:spMk id="6" creationId="{48C9350C-70C5-41F4-8859-F5948CAE85E6}"/>
          </ac:spMkLst>
        </pc:spChg>
        <pc:spChg chg="mod">
          <ac:chgData name="Rautaporras Petteri" userId="d9004aa4-7491-43fa-b04f-4f6e300df2fa" providerId="ADAL" clId="{B4D6939C-B1BC-4ABF-817F-491F93C86CAA}" dt="2021-04-26T06:53:20.483" v="297" actId="20577"/>
          <ac:spMkLst>
            <pc:docMk/>
            <pc:sldMk cId="2712060346" sldId="968"/>
            <ac:spMk id="7" creationId="{CA7C9481-37E2-427C-B485-7842B9C5981B}"/>
          </ac:spMkLst>
        </pc:spChg>
        <pc:spChg chg="mod">
          <ac:chgData name="Rautaporras Petteri" userId="d9004aa4-7491-43fa-b04f-4f6e300df2fa" providerId="ADAL" clId="{B4D6939C-B1BC-4ABF-817F-491F93C86CAA}" dt="2021-04-26T06:52:49.029" v="293" actId="403"/>
          <ac:spMkLst>
            <pc:docMk/>
            <pc:sldMk cId="2712060346" sldId="968"/>
            <ac:spMk id="12" creationId="{E9F3C9B3-9EB0-4AF7-AE65-B8B2DE32F280}"/>
          </ac:spMkLst>
        </pc:spChg>
      </pc:sldChg>
      <pc:sldChg chg="addSp modSp mod">
        <pc:chgData name="Rautaporras Petteri" userId="d9004aa4-7491-43fa-b04f-4f6e300df2fa" providerId="ADAL" clId="{B4D6939C-B1BC-4ABF-817F-491F93C86CAA}" dt="2021-04-26T06:56:47.761" v="327"/>
        <pc:sldMkLst>
          <pc:docMk/>
          <pc:sldMk cId="3567768325" sldId="970"/>
        </pc:sldMkLst>
        <pc:spChg chg="mod">
          <ac:chgData name="Rautaporras Petteri" userId="d9004aa4-7491-43fa-b04f-4f6e300df2fa" providerId="ADAL" clId="{B4D6939C-B1BC-4ABF-817F-491F93C86CAA}" dt="2021-04-26T06:39:33.699" v="125" actId="20577"/>
          <ac:spMkLst>
            <pc:docMk/>
            <pc:sldMk cId="3567768325" sldId="970"/>
            <ac:spMk id="2" creationId="{0099F952-25FF-44AA-AF2C-D6C7DEBDC134}"/>
          </ac:spMkLst>
        </pc:spChg>
        <pc:spChg chg="add mod">
          <ac:chgData name="Rautaporras Petteri" userId="d9004aa4-7491-43fa-b04f-4f6e300df2fa" providerId="ADAL" clId="{B4D6939C-B1BC-4ABF-817F-491F93C86CAA}" dt="2021-04-26T06:38:47.855" v="115" actId="1076"/>
          <ac:spMkLst>
            <pc:docMk/>
            <pc:sldMk cId="3567768325" sldId="970"/>
            <ac:spMk id="6" creationId="{81DA3832-516B-4585-9037-52F7C8722895}"/>
          </ac:spMkLst>
        </pc:spChg>
        <pc:graphicFrameChg chg="mod">
          <ac:chgData name="Rautaporras Petteri" userId="d9004aa4-7491-43fa-b04f-4f6e300df2fa" providerId="ADAL" clId="{B4D6939C-B1BC-4ABF-817F-491F93C86CAA}" dt="2021-04-26T06:56:47.761" v="327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modSp add mod">
        <pc:chgData name="Rautaporras Petteri" userId="d9004aa4-7491-43fa-b04f-4f6e300df2fa" providerId="ADAL" clId="{B4D6939C-B1BC-4ABF-817F-491F93C86CAA}" dt="2021-04-26T06:08:21.330" v="30" actId="1076"/>
        <pc:sldMkLst>
          <pc:docMk/>
          <pc:sldMk cId="3098896778" sldId="1046"/>
        </pc:sldMkLst>
        <pc:spChg chg="mod">
          <ac:chgData name="Rautaporras Petteri" userId="d9004aa4-7491-43fa-b04f-4f6e300df2fa" providerId="ADAL" clId="{B4D6939C-B1BC-4ABF-817F-491F93C86CAA}" dt="2021-04-26T06:08:16.281" v="29" actId="20577"/>
          <ac:spMkLst>
            <pc:docMk/>
            <pc:sldMk cId="3098896778" sldId="1046"/>
            <ac:spMk id="8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7:47.384" v="25" actId="20577"/>
          <ac:spMkLst>
            <pc:docMk/>
            <pc:sldMk cId="3098896778" sldId="1046"/>
            <ac:spMk id="10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01.024" v="26" actId="1076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B4D6939C-B1BC-4ABF-817F-491F93C86CAA}" dt="2021-04-26T06:08:21.330" v="30" actId="1076"/>
          <ac:spMkLst>
            <pc:docMk/>
            <pc:sldMk cId="3098896778" sldId="1046"/>
            <ac:spMk id="229" creationId="{00000000-0000-0000-0000-000000000000}"/>
          </ac:spMkLst>
        </pc:spChg>
      </pc:sldChg>
      <pc:sldChg chg="addSp delSp modSp add mod">
        <pc:chgData name="Rautaporras Petteri" userId="d9004aa4-7491-43fa-b04f-4f6e300df2fa" providerId="ADAL" clId="{B4D6939C-B1BC-4ABF-817F-491F93C86CAA}" dt="2021-04-26T06:46:42.225" v="219" actId="20577"/>
        <pc:sldMkLst>
          <pc:docMk/>
          <pc:sldMk cId="2631198548" sldId="1047"/>
        </pc:sldMkLst>
        <pc:spChg chg="del mod">
          <ac:chgData name="Rautaporras Petteri" userId="d9004aa4-7491-43fa-b04f-4f6e300df2fa" providerId="ADAL" clId="{B4D6939C-B1BC-4ABF-817F-491F93C86CAA}" dt="2021-04-26T06:46:33.722" v="211" actId="478"/>
          <ac:spMkLst>
            <pc:docMk/>
            <pc:sldMk cId="2631198548" sldId="1047"/>
            <ac:spMk id="2" creationId="{EFCA2451-703A-404C-9695-944A2DB105B5}"/>
          </ac:spMkLst>
        </pc:spChg>
        <pc:spChg chg="add mod">
          <ac:chgData name="Rautaporras Petteri" userId="d9004aa4-7491-43fa-b04f-4f6e300df2fa" providerId="ADAL" clId="{B4D6939C-B1BC-4ABF-817F-491F93C86CAA}" dt="2021-04-26T06:43:52.402" v="171" actId="1076"/>
          <ac:spMkLst>
            <pc:docMk/>
            <pc:sldMk cId="2631198548" sldId="1047"/>
            <ac:spMk id="6" creationId="{829D71FB-6EFF-4F81-A87C-9BABCE63FEE4}"/>
          </ac:spMkLst>
        </pc:spChg>
        <pc:spChg chg="mod">
          <ac:chgData name="Rautaporras Petteri" userId="d9004aa4-7491-43fa-b04f-4f6e300df2fa" providerId="ADAL" clId="{B4D6939C-B1BC-4ABF-817F-491F93C86CAA}" dt="2021-04-26T06:45:53.057" v="201" actId="20577"/>
          <ac:spMkLst>
            <pc:docMk/>
            <pc:sldMk cId="2631198548" sldId="1047"/>
            <ac:spMk id="7" creationId="{AC0BAA4F-D797-4011-AA46-63C0FBA69B47}"/>
          </ac:spMkLst>
        </pc:spChg>
        <pc:spChg chg="mod">
          <ac:chgData name="Rautaporras Petteri" userId="d9004aa4-7491-43fa-b04f-4f6e300df2fa" providerId="ADAL" clId="{B4D6939C-B1BC-4ABF-817F-491F93C86CAA}" dt="2021-04-26T06:42:18.702" v="133" actId="14100"/>
          <ac:spMkLst>
            <pc:docMk/>
            <pc:sldMk cId="2631198548" sldId="1047"/>
            <ac:spMk id="9" creationId="{B951442B-DB0E-44AE-8347-0CE350BA1572}"/>
          </ac:spMkLst>
        </pc:spChg>
        <pc:spChg chg="add mod">
          <ac:chgData name="Rautaporras Petteri" userId="d9004aa4-7491-43fa-b04f-4f6e300df2fa" providerId="ADAL" clId="{B4D6939C-B1BC-4ABF-817F-491F93C86CAA}" dt="2021-04-26T06:46:42.225" v="219" actId="20577"/>
          <ac:spMkLst>
            <pc:docMk/>
            <pc:sldMk cId="2631198548" sldId="1047"/>
            <ac:spMk id="11" creationId="{5FDE2F71-852C-4A4F-B4EB-321EC6CE776C}"/>
          </ac:spMkLst>
        </pc:spChg>
      </pc:sldChg>
      <pc:sldChg chg="addSp delSp modSp new mod ord">
        <pc:chgData name="Rautaporras Petteri" userId="d9004aa4-7491-43fa-b04f-4f6e300df2fa" providerId="ADAL" clId="{B4D6939C-B1BC-4ABF-817F-491F93C86CAA}" dt="2021-04-26T07:30:43.193" v="598"/>
        <pc:sldMkLst>
          <pc:docMk/>
          <pc:sldMk cId="4042387516" sldId="1048"/>
        </pc:sldMkLst>
        <pc:spChg chg="mod">
          <ac:chgData name="Rautaporras Petteri" userId="d9004aa4-7491-43fa-b04f-4f6e300df2fa" providerId="ADAL" clId="{B4D6939C-B1BC-4ABF-817F-491F93C86CAA}" dt="2021-04-26T07:29:21.093" v="581" actId="1076"/>
          <ac:spMkLst>
            <pc:docMk/>
            <pc:sldMk cId="4042387516" sldId="1048"/>
            <ac:spMk id="2" creationId="{4149724C-3E7F-4E44-AF58-D58F82F743C2}"/>
          </ac:spMkLst>
        </pc:spChg>
        <pc:spChg chg="del">
          <ac:chgData name="Rautaporras Petteri" userId="d9004aa4-7491-43fa-b04f-4f6e300df2fa" providerId="ADAL" clId="{B4D6939C-B1BC-4ABF-817F-491F93C86CAA}" dt="2021-04-26T07:28:11.951" v="569"/>
          <ac:spMkLst>
            <pc:docMk/>
            <pc:sldMk cId="4042387516" sldId="1048"/>
            <ac:spMk id="6" creationId="{C81B5B43-F23A-4565-8BB7-E9F57825C272}"/>
          </ac:spMkLst>
        </pc:spChg>
        <pc:spChg chg="mod">
          <ac:chgData name="Rautaporras Petteri" userId="d9004aa4-7491-43fa-b04f-4f6e300df2fa" providerId="ADAL" clId="{B4D6939C-B1BC-4ABF-817F-491F93C86CAA}" dt="2021-04-26T07:29:52.214" v="588" actId="20577"/>
          <ac:spMkLst>
            <pc:docMk/>
            <pc:sldMk cId="4042387516" sldId="1048"/>
            <ac:spMk id="7" creationId="{6C31995A-2BC5-4396-9C10-B6055538A102}"/>
          </ac:spMkLst>
        </pc:spChg>
        <pc:spChg chg="add mod">
          <ac:chgData name="Rautaporras Petteri" userId="d9004aa4-7491-43fa-b04f-4f6e300df2fa" providerId="ADAL" clId="{B4D6939C-B1BC-4ABF-817F-491F93C86CAA}" dt="2021-04-26T07:30:13.746" v="595" actId="20577"/>
          <ac:spMkLst>
            <pc:docMk/>
            <pc:sldMk cId="4042387516" sldId="1048"/>
            <ac:spMk id="9" creationId="{AC3329D9-AFB9-45A4-9D57-5780BCFCE1DF}"/>
          </ac:spMkLst>
        </pc:spChg>
        <pc:graphicFrameChg chg="add mod">
          <ac:chgData name="Rautaporras Petteri" userId="d9004aa4-7491-43fa-b04f-4f6e300df2fa" providerId="ADAL" clId="{B4D6939C-B1BC-4ABF-817F-491F93C86CAA}" dt="2021-04-26T07:29:23.211" v="583" actId="14100"/>
          <ac:graphicFrameMkLst>
            <pc:docMk/>
            <pc:sldMk cId="4042387516" sldId="1048"/>
            <ac:graphicFrameMk id="8" creationId="{CB8C081D-8A99-48EE-A21C-3B54DAEFE6D2}"/>
          </ac:graphicFrameMkLst>
        </pc:graphicFrameChg>
      </pc:sldChg>
    </pc:docChg>
  </pc:docChgLst>
  <pc:docChgLst>
    <pc:chgData name="Rautaporras Petteri" userId="81ae4bc9-51ec-4b09-af2d-f08f9486593f" providerId="ADAL" clId="{CE331652-5307-48D0-80FE-3BCE42F85B3A}"/>
    <pc:docChg chg="undo redo custSel addSld delSld modSld sldOrd">
      <pc:chgData name="Rautaporras Petteri" userId="81ae4bc9-51ec-4b09-af2d-f08f9486593f" providerId="ADAL" clId="{CE331652-5307-48D0-80FE-3BCE42F85B3A}" dt="2024-02-05T08:04:28.672" v="467" actId="27918"/>
      <pc:docMkLst>
        <pc:docMk/>
      </pc:docMkLst>
      <pc:sldChg chg="modSp del">
        <pc:chgData name="Rautaporras Petteri" userId="81ae4bc9-51ec-4b09-af2d-f08f9486593f" providerId="ADAL" clId="{CE331652-5307-48D0-80FE-3BCE42F85B3A}" dt="2024-02-02T10:18:38.888" v="109" actId="47"/>
        <pc:sldMkLst>
          <pc:docMk/>
          <pc:sldMk cId="2656549666" sldId="262"/>
        </pc:sldMkLst>
        <pc:graphicFrameChg chg="mod">
          <ac:chgData name="Rautaporras Petteri" userId="81ae4bc9-51ec-4b09-af2d-f08f9486593f" providerId="ADAL" clId="{CE331652-5307-48D0-80FE-3BCE42F85B3A}" dt="2024-02-02T10:14:30.670" v="6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CE331652-5307-48D0-80FE-3BCE42F85B3A}" dt="2024-02-02T10:27:07.494" v="115"/>
        <pc:sldMkLst>
          <pc:docMk/>
          <pc:sldMk cId="675094320" sldId="277"/>
        </pc:sldMkLst>
        <pc:spChg chg="add del mod">
          <ac:chgData name="Rautaporras Petteri" userId="81ae4bc9-51ec-4b09-af2d-f08f9486593f" providerId="ADAL" clId="{CE331652-5307-48D0-80FE-3BCE42F85B3A}" dt="2024-02-02T10:27:07.494" v="115"/>
          <ac:spMkLst>
            <pc:docMk/>
            <pc:sldMk cId="675094320" sldId="277"/>
            <ac:spMk id="8" creationId="{4D833B94-5122-3ABF-262B-64EEBD5FE501}"/>
          </ac:spMkLst>
        </pc:spChg>
        <pc:graphicFrameChg chg="add del mod">
          <ac:chgData name="Rautaporras Petteri" userId="81ae4bc9-51ec-4b09-af2d-f08f9486593f" providerId="ADAL" clId="{CE331652-5307-48D0-80FE-3BCE42F85B3A}" dt="2024-02-02T10:26:53.968" v="112"/>
          <ac:graphicFrameMkLst>
            <pc:docMk/>
            <pc:sldMk cId="675094320" sldId="277"/>
            <ac:graphicFrameMk id="9" creationId="{316D9B21-649B-20EA-BDF2-24ABA5D08626}"/>
          </ac:graphicFrameMkLst>
        </pc:graphicFrameChg>
        <pc:graphicFrameChg chg="add del mod">
          <ac:chgData name="Rautaporras Petteri" userId="81ae4bc9-51ec-4b09-af2d-f08f9486593f" providerId="ADAL" clId="{CE331652-5307-48D0-80FE-3BCE42F85B3A}" dt="2024-02-02T10:27:06.741" v="114" actId="21"/>
          <ac:graphicFrameMkLst>
            <pc:docMk/>
            <pc:sldMk cId="675094320" sldId="277"/>
            <ac:graphicFrameMk id="10" creationId="{715F2993-5B70-708E-5077-6E7CFA182E97}"/>
          </ac:graphicFrameMkLst>
        </pc:graphicFrameChg>
        <pc:graphicFrameChg chg="add mod">
          <ac:chgData name="Rautaporras Petteri" userId="81ae4bc9-51ec-4b09-af2d-f08f9486593f" providerId="ADAL" clId="{CE331652-5307-48D0-80FE-3BCE42F85B3A}" dt="2024-02-02T10:27:07.494" v="115"/>
          <ac:graphicFrameMkLst>
            <pc:docMk/>
            <pc:sldMk cId="675094320" sldId="277"/>
            <ac:graphicFrameMk id="11" creationId="{E6BDDB23-FEC2-0CC4-0ADF-59D01EF79616}"/>
          </ac:graphicFrameMkLst>
        </pc:graphicFrameChg>
        <pc:graphicFrameChg chg="del mod">
          <ac:chgData name="Rautaporras Petteri" userId="81ae4bc9-51ec-4b09-af2d-f08f9486593f" providerId="ADAL" clId="{CE331652-5307-48D0-80FE-3BCE42F85B3A}" dt="2024-02-02T10:26:50.984" v="110" actId="478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7:48:02.839" v="366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E331652-5307-48D0-80FE-3BCE42F85B3A}" dt="2024-02-02T10:28:46.042" v="125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E331652-5307-48D0-80FE-3BCE42F85B3A}" dt="2024-02-02T10:30:41.654" v="144" actId="404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addSp delSp modSp mod">
        <pc:chgData name="Rautaporras Petteri" userId="81ae4bc9-51ec-4b09-af2d-f08f9486593f" providerId="ADAL" clId="{CE331652-5307-48D0-80FE-3BCE42F85B3A}" dt="2024-02-05T07:53:42.412" v="389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E331652-5307-48D0-80FE-3BCE42F85B3A}" dt="2024-02-02T10:35:40.677" v="282"/>
          <ac:spMkLst>
            <pc:docMk/>
            <pc:sldMk cId="1987471013" sldId="390"/>
            <ac:spMk id="14" creationId="{7470ED60-F841-4D1F-8D69-43DBD200563B}"/>
          </ac:spMkLst>
        </pc:spChg>
        <pc:graphicFrameChg chg="add del mod">
          <ac:chgData name="Rautaporras Petteri" userId="81ae4bc9-51ec-4b09-af2d-f08f9486593f" providerId="ADAL" clId="{CE331652-5307-48D0-80FE-3BCE42F85B3A}" dt="2024-02-05T07:52:59.428" v="385"/>
          <ac:graphicFrameMkLst>
            <pc:docMk/>
            <pc:sldMk cId="1987471013" sldId="390"/>
            <ac:graphicFrameMk id="5" creationId="{F9B5B2B8-3CF0-1AA2-D7B5-1CCBDB194D0E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7:53:25.402" v="38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8:00:35.391" v="430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E331652-5307-48D0-80FE-3BCE42F85B3A}" dt="2024-02-02T10:36:16.391" v="302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Graphic">
          <ac:chgData name="Rautaporras Petteri" userId="81ae4bc9-51ec-4b09-af2d-f08f9486593f" providerId="ADAL" clId="{CE331652-5307-48D0-80FE-3BCE42F85B3A}" dt="2024-02-02T10:38:17.993" v="321" actId="14100"/>
          <ac:graphicFrameMkLst>
            <pc:docMk/>
            <pc:sldMk cId="3656174783" sldId="391"/>
            <ac:graphicFrameMk id="4" creationId="{117F3D10-28AA-DE93-6F8F-7816A4AC115A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8:00:34.155" v="429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7:54:20.021" v="390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8:02:29.934" v="453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CE331652-5307-48D0-80FE-3BCE42F85B3A}" dt="2024-02-02T10:35:48.688" v="2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E331652-5307-48D0-80FE-3BCE42F85B3A}" dt="2024-02-05T08:02:11.603" v="45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8:03:19.140" v="457" actId="27918"/>
        <pc:sldMkLst>
          <pc:docMk/>
          <pc:sldMk cId="2811407423" sldId="395"/>
        </pc:sldMkLst>
        <pc:spChg chg="mod">
          <ac:chgData name="Rautaporras Petteri" userId="81ae4bc9-51ec-4b09-af2d-f08f9486593f" providerId="ADAL" clId="{CE331652-5307-48D0-80FE-3BCE42F85B3A}" dt="2024-02-02T10:36:25.593" v="306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Graphic">
          <ac:chgData name="Rautaporras Petteri" userId="81ae4bc9-51ec-4b09-af2d-f08f9486593f" providerId="ADAL" clId="{CE331652-5307-48D0-80FE-3BCE42F85B3A}" dt="2024-02-02T10:40:21.897" v="335" actId="14100"/>
          <ac:graphicFrameMkLst>
            <pc:docMk/>
            <pc:sldMk cId="2811407423" sldId="395"/>
            <ac:graphicFrameMk id="4" creationId="{F47924BC-7774-E1EE-7778-9DBB5962F98E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8:02:57.732" v="454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8:03:49.696" v="463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CE331652-5307-48D0-80FE-3BCE42F85B3A}" dt="2024-02-02T10:35:52.037" v="2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E331652-5307-48D0-80FE-3BCE42F85B3A}" dt="2024-02-05T08:03:30.337" v="458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8:04:28.672" v="467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E331652-5307-48D0-80FE-3BCE42F85B3A}" dt="2024-02-02T10:36:30.233" v="30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Graphic">
          <ac:chgData name="Rautaporras Petteri" userId="81ae4bc9-51ec-4b09-af2d-f08f9486593f" providerId="ADAL" clId="{CE331652-5307-48D0-80FE-3BCE42F85B3A}" dt="2024-02-02T10:40:37.786" v="339" actId="14100"/>
          <ac:graphicFrameMkLst>
            <pc:docMk/>
            <pc:sldMk cId="2269594941" sldId="397"/>
            <ac:graphicFrameMk id="4" creationId="{0AEFD5DA-8772-7D21-801B-74A99F6FA550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8:04:02.133" v="464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7:51:22.520" v="373" actId="27918"/>
        <pc:sldMkLst>
          <pc:docMk/>
          <pc:sldMk cId="3980412811" sldId="458"/>
        </pc:sldMkLst>
        <pc:spChg chg="mod">
          <ac:chgData name="Rautaporras Petteri" userId="81ae4bc9-51ec-4b09-af2d-f08f9486593f" providerId="ADAL" clId="{CE331652-5307-48D0-80FE-3BCE42F85B3A}" dt="2024-02-02T10:35:33.258" v="2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E331652-5307-48D0-80FE-3BCE42F85B3A}" dt="2024-02-05T07:51:00.462" v="37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7:52:15.735" v="377" actId="27918"/>
        <pc:sldMkLst>
          <pc:docMk/>
          <pc:sldMk cId="2397859502" sldId="459"/>
        </pc:sldMkLst>
        <pc:spChg chg="mod">
          <ac:chgData name="Rautaporras Petteri" userId="81ae4bc9-51ec-4b09-af2d-f08f9486593f" providerId="ADAL" clId="{CE331652-5307-48D0-80FE-3BCE42F85B3A}" dt="2024-02-02T10:36:07.618" v="30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E331652-5307-48D0-80FE-3BCE42F85B3A}" dt="2024-02-02T10:38:00.117" v="317" actId="14100"/>
          <ac:graphicFrameMkLst>
            <pc:docMk/>
            <pc:sldMk cId="2397859502" sldId="459"/>
            <ac:graphicFrameMk id="4" creationId="{85288662-BA96-1AB3-8B0C-89E29E71695D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7:51:52.843" v="374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E331652-5307-48D0-80FE-3BCE42F85B3A}" dt="2024-02-02T10:14:32.305" v="6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E331652-5307-48D0-80FE-3BCE42F85B3A}" dt="2024-02-02T10:14:32.305" v="6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CE331652-5307-48D0-80FE-3BCE42F85B3A}" dt="2024-02-02T10:14:32.705" v="70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E331652-5307-48D0-80FE-3BCE42F85B3A}" dt="2024-02-02T10:14:32.705" v="70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2T10:16:12.309" v="94" actId="20577"/>
        <pc:sldMkLst>
          <pc:docMk/>
          <pc:sldMk cId="3567768325" sldId="970"/>
        </pc:sldMkLst>
        <pc:spChg chg="mod">
          <ac:chgData name="Rautaporras Petteri" userId="81ae4bc9-51ec-4b09-af2d-f08f9486593f" providerId="ADAL" clId="{CE331652-5307-48D0-80FE-3BCE42F85B3A}" dt="2024-02-02T10:16:12.309" v="94" actId="20577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CE331652-5307-48D0-80FE-3BCE42F85B3A}" dt="2024-02-02T10:14:30.137" v="66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2T10:15:48.654" v="73" actId="20577"/>
        <pc:sldMkLst>
          <pc:docMk/>
          <pc:sldMk cId="3342183405" sldId="1085"/>
        </pc:sldMkLst>
        <pc:spChg chg="mod">
          <ac:chgData name="Rautaporras Petteri" userId="81ae4bc9-51ec-4b09-af2d-f08f9486593f" providerId="ADAL" clId="{CE331652-5307-48D0-80FE-3BCE42F85B3A}" dt="2024-02-02T10:15:48.654" v="73" actId="20577"/>
          <ac:spMkLst>
            <pc:docMk/>
            <pc:sldMk cId="3342183405" sldId="1085"/>
            <ac:spMk id="8" creationId="{A2B6CF44-E57F-8CC5-C2CF-E447F95F0317}"/>
          </ac:spMkLst>
        </pc:spChg>
        <pc:graphicFrameChg chg="mod">
          <ac:chgData name="Rautaporras Petteri" userId="81ae4bc9-51ec-4b09-af2d-f08f9486593f" providerId="ADAL" clId="{CE331652-5307-48D0-80FE-3BCE42F85B3A}" dt="2024-02-02T10:14:29.720" v="65"/>
          <ac:graphicFrameMkLst>
            <pc:docMk/>
            <pc:sldMk cId="3342183405" sldId="1085"/>
            <ac:graphicFrameMk id="10" creationId="{9FCA79FB-ACFD-72BA-871F-D6C06656B3BA}"/>
          </ac:graphicFrameMkLst>
        </pc:graphicFrameChg>
      </pc:sldChg>
      <pc:sldChg chg="addSp modSp mod">
        <pc:chgData name="Rautaporras Petteri" userId="81ae4bc9-51ec-4b09-af2d-f08f9486593f" providerId="ADAL" clId="{CE331652-5307-48D0-80FE-3BCE42F85B3A}" dt="2024-02-05T07:49:18.471" v="369" actId="27918"/>
        <pc:sldMkLst>
          <pc:docMk/>
          <pc:sldMk cId="1507876297" sldId="1093"/>
        </pc:sldMkLst>
        <pc:spChg chg="add mod">
          <ac:chgData name="Rautaporras Petteri" userId="81ae4bc9-51ec-4b09-af2d-f08f9486593f" providerId="ADAL" clId="{CE331652-5307-48D0-80FE-3BCE42F85B3A}" dt="2024-02-02T10:34:08.621" v="256" actId="1076"/>
          <ac:spMkLst>
            <pc:docMk/>
            <pc:sldMk cId="1507876297" sldId="1093"/>
            <ac:spMk id="2" creationId="{386381C0-B715-819E-540C-C9C1B64CCC31}"/>
          </ac:spMkLst>
        </pc:spChg>
        <pc:spChg chg="mod">
          <ac:chgData name="Rautaporras Petteri" userId="81ae4bc9-51ec-4b09-af2d-f08f9486593f" providerId="ADAL" clId="{CE331652-5307-48D0-80FE-3BCE42F85B3A}" dt="2024-02-02T10:32:27.466" v="169" actId="20577"/>
          <ac:spMkLst>
            <pc:docMk/>
            <pc:sldMk cId="1507876297" sldId="1093"/>
            <ac:spMk id="9" creationId="{A271EEE4-C7A2-4628-9028-B408A93E8572}"/>
          </ac:spMkLst>
        </pc:spChg>
        <pc:graphicFrameChg chg="mod">
          <ac:chgData name="Rautaporras Petteri" userId="81ae4bc9-51ec-4b09-af2d-f08f9486593f" providerId="ADAL" clId="{CE331652-5307-48D0-80FE-3BCE42F85B3A}" dt="2024-02-02T10:34:21.636" v="257"/>
          <ac:graphicFrameMkLst>
            <pc:docMk/>
            <pc:sldMk cId="1507876297" sldId="1093"/>
            <ac:graphicFrameMk id="8" creationId="{A020B971-AEF1-401C-AF98-4F76428027CF}"/>
          </ac:graphicFrameMkLst>
        </pc:graphicFrameChg>
        <pc:cxnChg chg="add mod">
          <ac:chgData name="Rautaporras Petteri" userId="81ae4bc9-51ec-4b09-af2d-f08f9486593f" providerId="ADAL" clId="{CE331652-5307-48D0-80FE-3BCE42F85B3A}" dt="2024-02-02T10:34:27.351" v="258" actId="1076"/>
          <ac:cxnSpMkLst>
            <pc:docMk/>
            <pc:sldMk cId="1507876297" sldId="1093"/>
            <ac:cxnSpMk id="6" creationId="{9369A16B-0770-C160-7E00-D03A801EA79C}"/>
          </ac:cxnSpMkLst>
        </pc:cxnChg>
      </pc:sldChg>
      <pc:sldChg chg="modSp mod">
        <pc:chgData name="Rautaporras Petteri" userId="81ae4bc9-51ec-4b09-af2d-f08f9486593f" providerId="ADAL" clId="{CE331652-5307-48D0-80FE-3BCE42F85B3A}" dt="2024-02-02T10:15:15.739" v="71"/>
        <pc:sldMkLst>
          <pc:docMk/>
          <pc:sldMk cId="4013050561" sldId="1095"/>
        </pc:sldMkLst>
        <pc:spChg chg="mod">
          <ac:chgData name="Rautaporras Petteri" userId="81ae4bc9-51ec-4b09-af2d-f08f9486593f" providerId="ADAL" clId="{CE331652-5307-48D0-80FE-3BCE42F85B3A}" dt="2024-02-02T10:15:15.739" v="71"/>
          <ac:spMkLst>
            <pc:docMk/>
            <pc:sldMk cId="4013050561" sldId="1095"/>
            <ac:spMk id="2" creationId="{DA48C1AA-3AC3-4704-BEA1-3E7A2D035B12}"/>
          </ac:spMkLst>
        </pc:spChg>
        <pc:graphicFrameChg chg="mod">
          <ac:chgData name="Rautaporras Petteri" userId="81ae4bc9-51ec-4b09-af2d-f08f9486593f" providerId="ADAL" clId="{CE331652-5307-48D0-80FE-3BCE42F85B3A}" dt="2024-02-02T10:14:29.002" v="64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7:47:23.124" v="363" actId="404"/>
        <pc:sldMkLst>
          <pc:docMk/>
          <pc:sldMk cId="2433131409" sldId="1098"/>
        </pc:sldMkLst>
        <pc:spChg chg="mod">
          <ac:chgData name="Rautaporras Petteri" userId="81ae4bc9-51ec-4b09-af2d-f08f9486593f" providerId="ADAL" clId="{CE331652-5307-48D0-80FE-3BCE42F85B3A}" dt="2024-02-05T07:47:23.124" v="363" actId="404"/>
          <ac:spMkLst>
            <pc:docMk/>
            <pc:sldMk cId="2433131409" sldId="1098"/>
            <ac:spMk id="2" creationId="{C3261637-D4F6-45D9-A300-FC7FFDF66BC4}"/>
          </ac:spMkLst>
        </pc:spChg>
        <pc:graphicFrameChg chg="modGraphic">
          <ac:chgData name="Rautaporras Petteri" userId="81ae4bc9-51ec-4b09-af2d-f08f9486593f" providerId="ADAL" clId="{CE331652-5307-48D0-80FE-3BCE42F85B3A}" dt="2024-02-02T10:18:10.874" v="108" actId="14100"/>
          <ac:graphicFrameMkLst>
            <pc:docMk/>
            <pc:sldMk cId="2433131409" sldId="1098"/>
            <ac:graphicFrameMk id="6" creationId="{3533E754-4571-A289-9CE1-21538344AE2C}"/>
          </ac:graphicFrameMkLst>
        </pc:graphicFrameChg>
      </pc:sldChg>
      <pc:sldChg chg="modSp mod">
        <pc:chgData name="Rautaporras Petteri" userId="81ae4bc9-51ec-4b09-af2d-f08f9486593f" providerId="ADAL" clId="{CE331652-5307-48D0-80FE-3BCE42F85B3A}" dt="2024-02-05T07:55:41.385" v="397" actId="27918"/>
        <pc:sldMkLst>
          <pc:docMk/>
          <pc:sldMk cId="3850314889" sldId="1099"/>
        </pc:sldMkLst>
        <pc:spChg chg="mod">
          <ac:chgData name="Rautaporras Petteri" userId="81ae4bc9-51ec-4b09-af2d-f08f9486593f" providerId="ADAL" clId="{CE331652-5307-48D0-80FE-3BCE42F85B3A}" dt="2024-02-02T10:35:44.823" v="283"/>
          <ac:spMkLst>
            <pc:docMk/>
            <pc:sldMk cId="3850314889" sldId="1099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E331652-5307-48D0-80FE-3BCE42F85B3A}" dt="2024-02-05T07:55:14.529" v="394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CE331652-5307-48D0-80FE-3BCE42F85B3A}" dt="2024-02-05T08:01:27.010" v="449"/>
        <pc:sldMkLst>
          <pc:docMk/>
          <pc:sldMk cId="3789039735" sldId="1100"/>
        </pc:sldMkLst>
        <pc:spChg chg="mod">
          <ac:chgData name="Rautaporras Petteri" userId="81ae4bc9-51ec-4b09-af2d-f08f9486593f" providerId="ADAL" clId="{CE331652-5307-48D0-80FE-3BCE42F85B3A}" dt="2024-02-02T10:36:20.394" v="304" actId="20577"/>
          <ac:spMkLst>
            <pc:docMk/>
            <pc:sldMk cId="3789039735" sldId="1100"/>
            <ac:spMk id="13" creationId="{B2A103DC-790C-44DC-A642-6A65DF40D92A}"/>
          </ac:spMkLst>
        </pc:spChg>
        <pc:graphicFrameChg chg="modGraphic">
          <ac:chgData name="Rautaporras Petteri" userId="81ae4bc9-51ec-4b09-af2d-f08f9486593f" providerId="ADAL" clId="{CE331652-5307-48D0-80FE-3BCE42F85B3A}" dt="2024-02-02T10:39:13.483" v="328" actId="14734"/>
          <ac:graphicFrameMkLst>
            <pc:docMk/>
            <pc:sldMk cId="3789039735" sldId="1100"/>
            <ac:graphicFrameMk id="4" creationId="{759EB92F-F641-0706-3D64-8FDD3B3C395C}"/>
          </ac:graphicFrameMkLst>
        </pc:graphicFrameChg>
        <pc:graphicFrameChg chg="add del mod">
          <ac:chgData name="Rautaporras Petteri" userId="81ae4bc9-51ec-4b09-af2d-f08f9486593f" providerId="ADAL" clId="{CE331652-5307-48D0-80FE-3BCE42F85B3A}" dt="2024-02-02T10:39:41.774" v="331" actId="478"/>
          <ac:graphicFrameMkLst>
            <pc:docMk/>
            <pc:sldMk cId="3789039735" sldId="1100"/>
            <ac:graphicFrameMk id="5" creationId="{E0AED997-B559-4C13-CFC8-319381150E3F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8:01:27.010" v="449"/>
          <ac:graphicFrameMkLst>
            <pc:docMk/>
            <pc:sldMk cId="3789039735" sldId="1100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CE331652-5307-48D0-80FE-3BCE42F85B3A}" dt="2024-02-05T07:56:38.088" v="398"/>
          <ac:graphicFrameMkLst>
            <pc:docMk/>
            <pc:sldMk cId="3789039735" sldId="1100"/>
            <ac:graphicFrameMk id="11" creationId="{00000000-0000-0000-0000-000000000000}"/>
          </ac:graphicFrameMkLst>
        </pc:graphicFrameChg>
      </pc:sldChg>
      <pc:sldChg chg="new del">
        <pc:chgData name="Rautaporras Petteri" userId="81ae4bc9-51ec-4b09-af2d-f08f9486593f" providerId="ADAL" clId="{CE331652-5307-48D0-80FE-3BCE42F85B3A}" dt="2024-02-02T10:12:02.608" v="1" actId="47"/>
        <pc:sldMkLst>
          <pc:docMk/>
          <pc:sldMk cId="2017757833" sldId="1101"/>
        </pc:sldMkLst>
      </pc:sldChg>
      <pc:sldChg chg="addSp delSp modSp new mod ord">
        <pc:chgData name="Rautaporras Petteri" userId="81ae4bc9-51ec-4b09-af2d-f08f9486593f" providerId="ADAL" clId="{CE331652-5307-48D0-80FE-3BCE42F85B3A}" dt="2024-02-02T10:14:28.611" v="63"/>
        <pc:sldMkLst>
          <pc:docMk/>
          <pc:sldMk cId="4003216880" sldId="1101"/>
        </pc:sldMkLst>
        <pc:spChg chg="mod">
          <ac:chgData name="Rautaporras Petteri" userId="81ae4bc9-51ec-4b09-af2d-f08f9486593f" providerId="ADAL" clId="{CE331652-5307-48D0-80FE-3BCE42F85B3A}" dt="2024-02-02T10:13:22.642" v="23" actId="20577"/>
          <ac:spMkLst>
            <pc:docMk/>
            <pc:sldMk cId="4003216880" sldId="1101"/>
            <ac:spMk id="2" creationId="{AD3A4A31-2312-BDBD-11C0-14DE51551DBF}"/>
          </ac:spMkLst>
        </pc:spChg>
        <pc:spChg chg="del">
          <ac:chgData name="Rautaporras Petteri" userId="81ae4bc9-51ec-4b09-af2d-f08f9486593f" providerId="ADAL" clId="{CE331652-5307-48D0-80FE-3BCE42F85B3A}" dt="2024-02-02T10:13:03.590" v="6"/>
          <ac:spMkLst>
            <pc:docMk/>
            <pc:sldMk cId="4003216880" sldId="1101"/>
            <ac:spMk id="6" creationId="{CAD64ABE-5679-67C4-C269-D4D82155371E}"/>
          </ac:spMkLst>
        </pc:spChg>
        <pc:spChg chg="mod">
          <ac:chgData name="Rautaporras Petteri" userId="81ae4bc9-51ec-4b09-af2d-f08f9486593f" providerId="ADAL" clId="{CE331652-5307-48D0-80FE-3BCE42F85B3A}" dt="2024-02-02T10:13:42.314" v="60" actId="20577"/>
          <ac:spMkLst>
            <pc:docMk/>
            <pc:sldMk cId="4003216880" sldId="1101"/>
            <ac:spMk id="7" creationId="{CB927C69-C0A8-535B-B9A4-F024B09B90FE}"/>
          </ac:spMkLst>
        </pc:spChg>
        <pc:graphicFrameChg chg="add del mod">
          <ac:chgData name="Rautaporras Petteri" userId="81ae4bc9-51ec-4b09-af2d-f08f9486593f" providerId="ADAL" clId="{CE331652-5307-48D0-80FE-3BCE42F85B3A}" dt="2024-02-02T10:13:02.338" v="5" actId="21"/>
          <ac:graphicFrameMkLst>
            <pc:docMk/>
            <pc:sldMk cId="4003216880" sldId="1101"/>
            <ac:graphicFrameMk id="8" creationId="{E6D34FDC-57F0-A3AB-8F80-8B2BEA0498CC}"/>
          </ac:graphicFrameMkLst>
        </pc:graphicFrameChg>
        <pc:graphicFrameChg chg="add mod">
          <ac:chgData name="Rautaporras Petteri" userId="81ae4bc9-51ec-4b09-af2d-f08f9486593f" providerId="ADAL" clId="{CE331652-5307-48D0-80FE-3BCE42F85B3A}" dt="2024-02-02T10:14:28.611" v="63"/>
          <ac:graphicFrameMkLst>
            <pc:docMk/>
            <pc:sldMk cId="4003216880" sldId="1101"/>
            <ac:graphicFrameMk id="9" creationId="{21F8DBC6-503B-A577-CFF9-E147829104DB}"/>
          </ac:graphicFrameMkLst>
        </pc:graphicFrameChg>
      </pc:sldChg>
    </pc:docChg>
  </pc:docChgLst>
  <pc:docChgLst>
    <pc:chgData name="Rautaporras Petteri" userId="d9004aa4-7491-43fa-b04f-4f6e300df2fa" providerId="ADAL" clId="{87F99CCE-439C-4C21-93F5-A441599138F9}"/>
    <pc:docChg chg="undo custSel addSld delSld modSld">
      <pc:chgData name="Rautaporras Petteri" userId="d9004aa4-7491-43fa-b04f-4f6e300df2fa" providerId="ADAL" clId="{87F99CCE-439C-4C21-93F5-A441599138F9}" dt="2021-02-11T08:15:10.846" v="520"/>
      <pc:docMkLst>
        <pc:docMk/>
      </pc:docMkLst>
      <pc:sldChg chg="addSp delSp modSp mod">
        <pc:chgData name="Rautaporras Petteri" userId="d9004aa4-7491-43fa-b04f-4f6e300df2fa" providerId="ADAL" clId="{87F99CCE-439C-4C21-93F5-A441599138F9}" dt="2021-02-11T08:15:10.846" v="520"/>
        <pc:sldMkLst>
          <pc:docMk/>
          <pc:sldMk cId="1365136293" sldId="256"/>
        </pc:sldMkLst>
        <pc:spChg chg="mod">
          <ac:chgData name="Rautaporras Petteri" userId="d9004aa4-7491-43fa-b04f-4f6e300df2fa" providerId="ADAL" clId="{87F99CCE-439C-4C21-93F5-A441599138F9}" dt="2021-02-02T11:06:30.258" v="69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57.167" v="134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87F99CCE-439C-4C21-93F5-A441599138F9}" dt="2021-02-11T08:15:09.796" v="519" actId="478"/>
          <ac:picMkLst>
            <pc:docMk/>
            <pc:sldMk cId="1365136293" sldId="256"/>
            <ac:picMk id="8" creationId="{580F2AF6-5732-4B9D-A581-2592B79DF479}"/>
          </ac:picMkLst>
        </pc:picChg>
        <pc:picChg chg="add mod">
          <ac:chgData name="Rautaporras Petteri" userId="d9004aa4-7491-43fa-b04f-4f6e300df2fa" providerId="ADAL" clId="{87F99CCE-439C-4C21-93F5-A441599138F9}" dt="2021-02-11T08:15:10.846" v="520"/>
          <ac:picMkLst>
            <pc:docMk/>
            <pc:sldMk cId="1365136293" sldId="256"/>
            <ac:picMk id="9" creationId="{E45FC86F-26E4-4EBB-AB48-4AD475C9341C}"/>
          </ac:picMkLst>
        </pc:picChg>
      </pc:sldChg>
      <pc:sldChg chg="modSp add">
        <pc:chgData name="Rautaporras Petteri" userId="d9004aa4-7491-43fa-b04f-4f6e300df2fa" providerId="ADAL" clId="{87F99CCE-439C-4C21-93F5-A441599138F9}" dt="2021-02-02T12:40:57.038" v="469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87F99CCE-439C-4C21-93F5-A441599138F9}" dt="2021-02-02T12:40:57.038" v="46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36:25.807" v="284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87F99CCE-439C-4C21-93F5-A441599138F9}" dt="2021-02-02T11:36:25.807" v="284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36:11.482" v="267" actId="2057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6:43.968" v="403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87F99CCE-439C-4C21-93F5-A441599138F9}" dt="2021-02-02T11:38:16.741" v="31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87F99CCE-439C-4C21-93F5-A441599138F9}" dt="2021-02-02T11:56:15.559" v="400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7:48.320" v="411" actId="14100"/>
        <pc:sldMkLst>
          <pc:docMk/>
          <pc:sldMk cId="3656174783" sldId="391"/>
        </pc:sldMkLst>
        <pc:spChg chg="mod">
          <ac:chgData name="Rautaporras Petteri" userId="d9004aa4-7491-43fa-b04f-4f6e300df2fa" providerId="ADAL" clId="{87F99CCE-439C-4C21-93F5-A441599138F9}" dt="2021-02-02T11:54:44.578" v="386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87F99CCE-439C-4C21-93F5-A441599138F9}" dt="2021-02-02T11:57:07.776" v="404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7:48.320" v="411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d9004aa4-7491-43fa-b04f-4f6e300df2fa" providerId="ADAL" clId="{87F99CCE-439C-4C21-93F5-A441599138F9}" dt="2021-02-02T11:59:21.679" v="422"/>
        <pc:sldMkLst>
          <pc:docMk/>
          <pc:sldMk cId="3669793224" sldId="392"/>
        </pc:sldMkLst>
        <pc:spChg chg="mod">
          <ac:chgData name="Rautaporras Petteri" userId="d9004aa4-7491-43fa-b04f-4f6e300df2fa" providerId="ADAL" clId="{87F99CCE-439C-4C21-93F5-A441599138F9}" dt="2021-02-02T11:38:22.606" v="319"/>
          <ac:spMkLst>
            <pc:docMk/>
            <pc:sldMk cId="3669793224" sldId="392"/>
            <ac:spMk id="14" creationId="{B82B029D-354B-4A5F-9DCF-121ABF342CB8}"/>
          </ac:spMkLst>
        </pc:spChg>
        <pc:graphicFrameChg chg="add del mod">
          <ac:chgData name="Rautaporras Petteri" userId="d9004aa4-7491-43fa-b04f-4f6e300df2fa" providerId="ADAL" clId="{87F99CCE-439C-4C21-93F5-A441599138F9}" dt="2021-02-02T11:59:14.035" v="421"/>
          <ac:graphicFrameMkLst>
            <pc:docMk/>
            <pc:sldMk cId="3669793224" sldId="392"/>
            <ac:graphicFrameMk id="13" creationId="{884BBF3A-4844-4C10-BF4F-22B9C7F249CC}"/>
          </ac:graphicFrameMkLst>
        </pc:graphicFrameChg>
        <pc:graphicFrameChg chg="add del mod">
          <ac:chgData name="Rautaporras Petteri" userId="d9004aa4-7491-43fa-b04f-4f6e300df2fa" providerId="ADAL" clId="{87F99CCE-439C-4C21-93F5-A441599138F9}" dt="2021-02-02T11:59:21.679" v="42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0:29.176" v="431"/>
        <pc:sldMkLst>
          <pc:docMk/>
          <pc:sldMk cId="2654687898" sldId="393"/>
        </pc:sldMkLst>
        <pc:spChg chg="mod">
          <ac:chgData name="Rautaporras Petteri" userId="d9004aa4-7491-43fa-b04f-4f6e300df2fa" providerId="ADAL" clId="{87F99CCE-439C-4C21-93F5-A441599138F9}" dt="2021-02-02T11:54:52.376" v="390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87F99CCE-439C-4C21-93F5-A441599138F9}" dt="2021-02-02T12:00:29.176" v="431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0:16.336" v="430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2:25.543" v="442"/>
        <pc:sldMkLst>
          <pc:docMk/>
          <pc:sldMk cId="313182403" sldId="394"/>
        </pc:sldMkLst>
        <pc:spChg chg="mod">
          <ac:chgData name="Rautaporras Petteri" userId="d9004aa4-7491-43fa-b04f-4f6e300df2fa" providerId="ADAL" clId="{87F99CCE-439C-4C21-93F5-A441599138F9}" dt="2021-02-02T11:38:29.127" v="320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87F99CCE-439C-4C21-93F5-A441599138F9}" dt="2021-02-02T12:02:25.543" v="4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4:21.408" v="455"/>
        <pc:sldMkLst>
          <pc:docMk/>
          <pc:sldMk cId="2811407423" sldId="395"/>
        </pc:sldMkLst>
        <pc:spChg chg="mod">
          <ac:chgData name="Rautaporras Petteri" userId="d9004aa4-7491-43fa-b04f-4f6e300df2fa" providerId="ADAL" clId="{87F99CCE-439C-4C21-93F5-A441599138F9}" dt="2021-02-02T11:55:01.177" v="394" actId="20577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87F99CCE-439C-4C21-93F5-A441599138F9}" dt="2021-02-02T12:04:21.408" v="455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2:03:51.272" v="453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5:56.238" v="459"/>
        <pc:sldMkLst>
          <pc:docMk/>
          <pc:sldMk cId="1647773486" sldId="396"/>
        </pc:sldMkLst>
        <pc:spChg chg="mod">
          <ac:chgData name="Rautaporras Petteri" userId="d9004aa4-7491-43fa-b04f-4f6e300df2fa" providerId="ADAL" clId="{87F99CCE-439C-4C21-93F5-A441599138F9}" dt="2021-02-02T11:38:33.639" v="321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87F99CCE-439C-4C21-93F5-A441599138F9}" dt="2021-02-02T12:05:56.238" v="459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6:46.752" v="465" actId="14100"/>
        <pc:sldMkLst>
          <pc:docMk/>
          <pc:sldMk cId="2269594941" sldId="397"/>
        </pc:sldMkLst>
        <pc:spChg chg="mod">
          <ac:chgData name="Rautaporras Petteri" userId="d9004aa4-7491-43fa-b04f-4f6e300df2fa" providerId="ADAL" clId="{87F99CCE-439C-4C21-93F5-A441599138F9}" dt="2021-02-02T11:55:07.112" v="398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87F99CCE-439C-4C21-93F5-A441599138F9}" dt="2021-02-02T12:06:10.123" v="460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87F99CCE-439C-4C21-93F5-A441599138F9}" dt="2021-02-02T12:06:46.752" v="465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2:07:59.800" v="466"/>
        <pc:sldMkLst>
          <pc:docMk/>
          <pc:sldMk cId="3980412811" sldId="458"/>
        </pc:sldMkLst>
        <pc:spChg chg="mod">
          <ac:chgData name="Rautaporras Petteri" userId="d9004aa4-7491-43fa-b04f-4f6e300df2fa" providerId="ADAL" clId="{87F99CCE-439C-4C21-93F5-A441599138F9}" dt="2021-02-02T11:38:06.551" v="31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2:07:59.800" v="46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4:34.536" v="384" actId="20577"/>
        <pc:sldMkLst>
          <pc:docMk/>
          <pc:sldMk cId="2397859502" sldId="459"/>
        </pc:sldMkLst>
        <pc:spChg chg="mod">
          <ac:chgData name="Rautaporras Petteri" userId="d9004aa4-7491-43fa-b04f-4f6e300df2fa" providerId="ADAL" clId="{87F99CCE-439C-4C21-93F5-A441599138F9}" dt="2021-02-02T11:54:34.536" v="384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7F99CCE-439C-4C21-93F5-A441599138F9}" dt="2021-02-02T11:54:15.710" v="365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87F99CCE-439C-4C21-93F5-A441599138F9}" dt="2021-02-02T11:54:02.457" v="364" actId="1076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07:24.350" v="71" actId="47"/>
        <pc:sldMkLst>
          <pc:docMk/>
          <pc:sldMk cId="2562622245" sldId="947"/>
        </pc:sldMkLst>
      </pc:sldChg>
      <pc:sldChg chg="modSp">
        <pc:chgData name="Rautaporras Petteri" userId="d9004aa4-7491-43fa-b04f-4f6e300df2fa" providerId="ADAL" clId="{87F99CCE-439C-4C21-93F5-A441599138F9}" dt="2021-02-02T12:40:57.041" v="4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87F99CCE-439C-4C21-93F5-A441599138F9}" dt="2021-02-02T12:40:57.041" v="4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87F99CCE-439C-4C21-93F5-A441599138F9}" dt="2021-02-02T12:40:57.045" v="4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87F99CCE-439C-4C21-93F5-A441599138F9}" dt="2021-02-02T12:40:57.045" v="4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mod">
        <pc:chgData name="Rautaporras Petteri" userId="d9004aa4-7491-43fa-b04f-4f6e300df2fa" providerId="ADAL" clId="{87F99CCE-439C-4C21-93F5-A441599138F9}" dt="2021-02-02T12:40:45.482" v="467"/>
        <pc:sldMkLst>
          <pc:docMk/>
          <pc:sldMk cId="1256159947" sldId="955"/>
        </pc:sldMkLst>
        <pc:spChg chg="mod">
          <ac:chgData name="Rautaporras Petteri" userId="d9004aa4-7491-43fa-b04f-4f6e300df2fa" providerId="ADAL" clId="{87F99CCE-439C-4C21-93F5-A441599138F9}" dt="2021-02-02T12:40:45.482" v="467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87F99CCE-439C-4C21-93F5-A441599138F9}" dt="2021-02-02T11:10:33.030" v="123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87F99CCE-439C-4C21-93F5-A441599138F9}" dt="2021-02-02T11:10:19.522" v="112"/>
          <ac:spMkLst>
            <pc:docMk/>
            <pc:sldMk cId="1256159947" sldId="955"/>
            <ac:spMk id="13" creationId="{EC915C5D-83F0-4CB0-A2DA-EF34B8909014}"/>
          </ac:spMkLst>
        </pc:spChg>
        <pc:spChg chg="add mod">
          <ac:chgData name="Rautaporras Petteri" userId="d9004aa4-7491-43fa-b04f-4f6e300df2fa" providerId="ADAL" clId="{87F99CCE-439C-4C21-93F5-A441599138F9}" dt="2021-02-02T11:10:10.094" v="111" actId="688"/>
          <ac:spMkLst>
            <pc:docMk/>
            <pc:sldMk cId="1256159947" sldId="955"/>
            <ac:spMk id="16" creationId="{113C749A-55C6-4023-B547-EDDC22E18147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48.017" v="5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87F99CCE-439C-4C21-93F5-A441599138F9}" dt="2021-02-02T11:26:51.586" v="244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87F99CCE-439C-4C21-93F5-A441599138F9}" dt="2021-02-03T13:10:48.017" v="518" actId="20577"/>
          <ac:spMkLst>
            <pc:docMk/>
            <pc:sldMk cId="3066166687" sldId="962"/>
            <ac:spMk id="7" creationId="{E09F21E7-234E-4234-A714-BFF177793278}"/>
          </ac:spMkLst>
        </pc:spChg>
        <pc:graphicFrameChg chg="mod">
          <ac:chgData name="Rautaporras Petteri" userId="d9004aa4-7491-43fa-b04f-4f6e300df2fa" providerId="ADAL" clId="{87F99CCE-439C-4C21-93F5-A441599138F9}" dt="2021-02-02T11:17:42.117" v="226" actId="404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3T13:10:25.008" v="501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87F99CCE-439C-4C21-93F5-A441599138F9}" dt="2021-02-02T11:13:01.369" v="138" actId="1076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87F99CCE-439C-4C21-93F5-A441599138F9}" dt="2021-02-03T13:10:25.008" v="501" actId="20577"/>
          <ac:spMkLst>
            <pc:docMk/>
            <pc:sldMk cId="1978437171" sldId="966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87F99CCE-439C-4C21-93F5-A441599138F9}" dt="2021-02-02T11:15:08.706" v="146" actId="404"/>
          <ac:graphicFrameMkLst>
            <pc:docMk/>
            <pc:sldMk cId="1978437171" sldId="966"/>
            <ac:graphicFrameMk id="10" creationId="{DAB387D3-BDBF-44E1-8BFD-315A6DA6E878}"/>
          </ac:graphicFrameMkLst>
        </pc:graphicFrameChg>
      </pc:sldChg>
      <pc:sldChg chg="modSp mod">
        <pc:chgData name="Rautaporras Petteri" userId="d9004aa4-7491-43fa-b04f-4f6e300df2fa" providerId="ADAL" clId="{87F99CCE-439C-4C21-93F5-A441599138F9}" dt="2021-02-02T11:52:11.768" v="356" actId="14100"/>
        <pc:sldMkLst>
          <pc:docMk/>
          <pc:sldMk cId="1507876297" sldId="967"/>
        </pc:sldMkLst>
        <pc:spChg chg="mod">
          <ac:chgData name="Rautaporras Petteri" userId="d9004aa4-7491-43fa-b04f-4f6e300df2fa" providerId="ADAL" clId="{87F99CCE-439C-4C21-93F5-A441599138F9}" dt="2021-02-02T11:39:59.776" v="326" actId="20577"/>
          <ac:spMkLst>
            <pc:docMk/>
            <pc:sldMk cId="1507876297" sldId="967"/>
            <ac:spMk id="2" creationId="{DD90FC4D-C1AB-48F7-A136-1C97BCF78BAA}"/>
          </ac:spMkLst>
        </pc:spChg>
        <pc:spChg chg="mod">
          <ac:chgData name="Rautaporras Petteri" userId="d9004aa4-7491-43fa-b04f-4f6e300df2fa" providerId="ADAL" clId="{87F99CCE-439C-4C21-93F5-A441599138F9}" dt="2021-02-02T11:52:11.768" v="356" actId="14100"/>
          <ac:spMkLst>
            <pc:docMk/>
            <pc:sldMk cId="1507876297" sldId="967"/>
            <ac:spMk id="9" creationId="{647E6F27-F694-44D5-8D32-A7E716349373}"/>
          </ac:spMkLst>
        </pc:spChg>
      </pc:sldChg>
      <pc:sldChg chg="modSp mod">
        <pc:chgData name="Rautaporras Petteri" userId="d9004aa4-7491-43fa-b04f-4f6e300df2fa" providerId="ADAL" clId="{87F99CCE-439C-4C21-93F5-A441599138F9}" dt="2021-02-03T13:10:08.848" v="486" actId="20577"/>
        <pc:sldMkLst>
          <pc:docMk/>
          <pc:sldMk cId="2712060346" sldId="968"/>
        </pc:sldMkLst>
        <pc:spChg chg="mod">
          <ac:chgData name="Rautaporras Petteri" userId="d9004aa4-7491-43fa-b04f-4f6e300df2fa" providerId="ADAL" clId="{87F99CCE-439C-4C21-93F5-A441599138F9}" dt="2021-02-02T11:22:42.569" v="228"/>
          <ac:spMkLst>
            <pc:docMk/>
            <pc:sldMk cId="2712060346" sldId="968"/>
            <ac:spMk id="2" creationId="{D2BA5732-6418-4EB7-B5D2-F84FED65AEDD}"/>
          </ac:spMkLst>
        </pc:spChg>
        <pc:spChg chg="mod">
          <ac:chgData name="Rautaporras Petteri" userId="d9004aa4-7491-43fa-b04f-4f6e300df2fa" providerId="ADAL" clId="{87F99CCE-439C-4C21-93F5-A441599138F9}" dt="2021-02-03T13:10:08.848" v="486" actId="20577"/>
          <ac:spMkLst>
            <pc:docMk/>
            <pc:sldMk cId="2712060346" sldId="968"/>
            <ac:spMk id="7" creationId="{CA7C9481-37E2-427C-B485-7842B9C5981B}"/>
          </ac:spMkLst>
        </pc:spChg>
        <pc:graphicFrameChg chg="mod">
          <ac:chgData name="Rautaporras Petteri" userId="d9004aa4-7491-43fa-b04f-4f6e300df2fa" providerId="ADAL" clId="{87F99CCE-439C-4C21-93F5-A441599138F9}" dt="2021-02-02T11:25:18.250" v="235" actId="404"/>
          <ac:graphicFrameMkLst>
            <pc:docMk/>
            <pc:sldMk cId="2712060346" sldId="968"/>
            <ac:graphicFrameMk id="11" creationId="{F4527B34-B33E-43A4-B330-121B4B67AADA}"/>
          </ac:graphicFrameMkLst>
        </pc:graphicFrameChg>
      </pc:sldChg>
      <pc:sldChg chg="del">
        <pc:chgData name="Rautaporras Petteri" userId="d9004aa4-7491-43fa-b04f-4f6e300df2fa" providerId="ADAL" clId="{87F99CCE-439C-4C21-93F5-A441599138F9}" dt="2021-02-02T11:26:06.478" v="238" actId="47"/>
        <pc:sldMkLst>
          <pc:docMk/>
          <pc:sldMk cId="504470528" sldId="969"/>
        </pc:sldMkLst>
      </pc:sldChg>
      <pc:sldChg chg="addSp delSp modSp new mod">
        <pc:chgData name="Rautaporras Petteri" userId="d9004aa4-7491-43fa-b04f-4f6e300df2fa" providerId="ADAL" clId="{87F99CCE-439C-4C21-93F5-A441599138F9}" dt="2021-02-02T12:40:57.035" v="468"/>
        <pc:sldMkLst>
          <pc:docMk/>
          <pc:sldMk cId="3567768325" sldId="970"/>
        </pc:sldMkLst>
        <pc:spChg chg="mod">
          <ac:chgData name="Rautaporras Petteri" userId="d9004aa4-7491-43fa-b04f-4f6e300df2fa" providerId="ADAL" clId="{87F99CCE-439C-4C21-93F5-A441599138F9}" dt="2021-02-02T11:07:47.695" v="74" actId="20577"/>
          <ac:spMkLst>
            <pc:docMk/>
            <pc:sldMk cId="3567768325" sldId="97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87F99CCE-439C-4C21-93F5-A441599138F9}" dt="2021-02-02T11:08:05.204" v="75"/>
          <ac:spMkLst>
            <pc:docMk/>
            <pc:sldMk cId="3567768325" sldId="970"/>
            <ac:spMk id="6" creationId="{2DFE7967-9B43-4147-BC3E-D852DB9816D3}"/>
          </ac:spMkLst>
        </pc:spChg>
        <pc:spChg chg="mod">
          <ac:chgData name="Rautaporras Petteri" userId="d9004aa4-7491-43fa-b04f-4f6e300df2fa" providerId="ADAL" clId="{87F99CCE-439C-4C21-93F5-A441599138F9}" dt="2021-02-02T11:09:46.669" v="107" actId="20577"/>
          <ac:spMkLst>
            <pc:docMk/>
            <pc:sldMk cId="3567768325" sldId="970"/>
            <ac:spMk id="7" creationId="{5D936457-B6A8-4AD2-8F1B-06D93FB1E31A}"/>
          </ac:spMkLst>
        </pc:spChg>
        <pc:graphicFrameChg chg="add mod">
          <ac:chgData name="Rautaporras Petteri" userId="d9004aa4-7491-43fa-b04f-4f6e300df2fa" providerId="ADAL" clId="{87F99CCE-439C-4C21-93F5-A441599138F9}" dt="2021-02-02T12:40:57.035" v="468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new del">
        <pc:chgData name="Rautaporras Petteri" userId="d9004aa4-7491-43fa-b04f-4f6e300df2fa" providerId="ADAL" clId="{87F99CCE-439C-4C21-93F5-A441599138F9}" dt="2021-02-02T11:29:42.318" v="247" actId="47"/>
        <pc:sldMkLst>
          <pc:docMk/>
          <pc:sldMk cId="2036885257" sldId="971"/>
        </pc:sldMkLst>
      </pc:sldChg>
    </pc:docChg>
  </pc:docChgLst>
  <pc:docChgLst>
    <pc:chgData name="Rautaporras Petteri" userId="d9004aa4-7491-43fa-b04f-4f6e300df2fa" providerId="ADAL" clId="{650E4C2B-E0F9-4C1A-B517-38C8C202AA3C}"/>
    <pc:docChg chg="undo custSel addSld delSld modSld sldOrd">
      <pc:chgData name="Rautaporras Petteri" userId="d9004aa4-7491-43fa-b04f-4f6e300df2fa" providerId="ADAL" clId="{650E4C2B-E0F9-4C1A-B517-38C8C202AA3C}" dt="2020-08-06T05:40:20.809" v="1245" actId="20577"/>
      <pc:docMkLst>
        <pc:docMk/>
      </pc:docMkLst>
      <pc:sldChg chg="addSp delSp modSp">
        <pc:chgData name="Rautaporras Petteri" userId="d9004aa4-7491-43fa-b04f-4f6e300df2fa" providerId="ADAL" clId="{650E4C2B-E0F9-4C1A-B517-38C8C202AA3C}" dt="2020-08-03T09:11:24.539" v="486" actId="20577"/>
        <pc:sldMkLst>
          <pc:docMk/>
          <pc:sldMk cId="1365136293" sldId="256"/>
        </pc:sldMkLst>
        <pc:spChg chg="mod">
          <ac:chgData name="Rautaporras Petteri" userId="d9004aa4-7491-43fa-b04f-4f6e300df2fa" providerId="ADAL" clId="{650E4C2B-E0F9-4C1A-B517-38C8C202AA3C}" dt="2020-08-03T09:11:24.539" v="486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650E4C2B-E0F9-4C1A-B517-38C8C202AA3C}" dt="2020-08-03T09:06:46.076" v="319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650E4C2B-E0F9-4C1A-B517-38C8C202AA3C}" dt="2020-08-03T09:04:13.688" v="275" actId="478"/>
          <ac:picMkLst>
            <pc:docMk/>
            <pc:sldMk cId="1365136293" sldId="256"/>
            <ac:picMk id="8" creationId="{13F00DE1-BB52-494B-A4A7-CDB86FA17751}"/>
          </ac:picMkLst>
        </pc:picChg>
        <pc:picChg chg="add">
          <ac:chgData name="Rautaporras Petteri" userId="d9004aa4-7491-43fa-b04f-4f6e300df2fa" providerId="ADAL" clId="{650E4C2B-E0F9-4C1A-B517-38C8C202AA3C}" dt="2020-08-03T09:04:14.617" v="276"/>
          <ac:picMkLst>
            <pc:docMk/>
            <pc:sldMk cId="1365136293" sldId="256"/>
            <ac:picMk id="9" creationId="{0782D396-354F-4111-ACF8-6F4B83203F3F}"/>
          </ac:picMkLst>
        </pc:picChg>
      </pc:sldChg>
      <pc:sldChg chg="modSp del">
        <pc:chgData name="Rautaporras Petteri" userId="d9004aa4-7491-43fa-b04f-4f6e300df2fa" providerId="ADAL" clId="{650E4C2B-E0F9-4C1A-B517-38C8C202AA3C}" dt="2020-08-03T19:04:08.015" v="1060" actId="2696"/>
        <pc:sldMkLst>
          <pc:docMk/>
          <pc:sldMk cId="161080645" sldId="258"/>
        </pc:sldMkLst>
        <pc:graphicFrameChg chg="mod">
          <ac:chgData name="Rautaporras Petteri" userId="d9004aa4-7491-43fa-b04f-4f6e300df2fa" providerId="ADAL" clId="{650E4C2B-E0F9-4C1A-B517-38C8C202AA3C}" dt="2020-08-03T07:00:03.445" v="273"/>
          <ac:graphicFrameMkLst>
            <pc:docMk/>
            <pc:sldMk cId="161080645" sldId="258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9:04:07.934" v="1057" actId="2696"/>
        <pc:sldMkLst>
          <pc:docMk/>
          <pc:sldMk cId="1280707361" sldId="262"/>
        </pc:sldMkLst>
      </pc:sldChg>
      <pc:sldChg chg="modSp del">
        <pc:chgData name="Rautaporras Petteri" userId="d9004aa4-7491-43fa-b04f-4f6e300df2fa" providerId="ADAL" clId="{650E4C2B-E0F9-4C1A-B517-38C8C202AA3C}" dt="2020-08-03T19:01:04.679" v="1015" actId="2696"/>
        <pc:sldMkLst>
          <pc:docMk/>
          <pc:sldMk cId="1538556369" sldId="267"/>
        </pc:sldMkLst>
        <pc:graphicFrameChg chg="mod">
          <ac:chgData name="Rautaporras Petteri" userId="d9004aa4-7491-43fa-b04f-4f6e300df2fa" providerId="ADAL" clId="{650E4C2B-E0F9-4C1A-B517-38C8C202AA3C}" dt="2020-08-03T07:08:54.595" v="274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4:39.182" v="1139" actId="790"/>
        <pc:sldMkLst>
          <pc:docMk/>
          <pc:sldMk cId="2587083354" sldId="365"/>
        </pc:sldMkLst>
        <pc:spChg chg="mod">
          <ac:chgData name="Rautaporras Petteri" userId="d9004aa4-7491-43fa-b04f-4f6e300df2fa" providerId="ADAL" clId="{650E4C2B-E0F9-4C1A-B517-38C8C202AA3C}" dt="2020-08-04T07:04:39.182" v="1139" actId="790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d9004aa4-7491-43fa-b04f-4f6e300df2fa" providerId="ADAL" clId="{650E4C2B-E0F9-4C1A-B517-38C8C202AA3C}" dt="2020-08-04T07:04:08.241" v="1138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650E4C2B-E0F9-4C1A-B517-38C8C202AA3C}" dt="2020-08-04T07:08:39.863" v="1162"/>
        <pc:sldMkLst>
          <pc:docMk/>
          <pc:sldMk cId="1987471013" sldId="390"/>
        </pc:sldMkLst>
        <pc:spChg chg="mod">
          <ac:chgData name="Rautaporras Petteri" userId="d9004aa4-7491-43fa-b04f-4f6e300df2fa" providerId="ADAL" clId="{650E4C2B-E0F9-4C1A-B517-38C8C202AA3C}" dt="2020-08-03T19:04:50.801" v="108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650E4C2B-E0F9-4C1A-B517-38C8C202AA3C}" dt="2020-08-04T07:08:39.863" v="1162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9:37.452" v="1168"/>
        <pc:sldMkLst>
          <pc:docMk/>
          <pc:sldMk cId="3656174783" sldId="391"/>
        </pc:sldMkLst>
        <pc:spChg chg="mod">
          <ac:chgData name="Rautaporras Petteri" userId="d9004aa4-7491-43fa-b04f-4f6e300df2fa" providerId="ADAL" clId="{650E4C2B-E0F9-4C1A-B517-38C8C202AA3C}" dt="2020-08-03T19:05:46.466" v="109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650E4C2B-E0F9-4C1A-B517-38C8C202AA3C}" dt="2020-08-04T07:09:37.452" v="116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9:30.124" v="1167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0:15.952" v="1172"/>
        <pc:sldMkLst>
          <pc:docMk/>
          <pc:sldMk cId="3669793224" sldId="392"/>
        </pc:sldMkLst>
        <pc:spChg chg="mod">
          <ac:chgData name="Rautaporras Petteri" userId="d9004aa4-7491-43fa-b04f-4f6e300df2fa" providerId="ADAL" clId="{650E4C2B-E0F9-4C1A-B517-38C8C202AA3C}" dt="2020-08-03T19:04:56.322" v="1083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d9004aa4-7491-43fa-b04f-4f6e300df2fa" providerId="ADAL" clId="{650E4C2B-E0F9-4C1A-B517-38C8C202AA3C}" dt="2020-08-04T07:10:15.952" v="1172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1:16.164" v="1178"/>
        <pc:sldMkLst>
          <pc:docMk/>
          <pc:sldMk cId="2654687898" sldId="393"/>
        </pc:sldMkLst>
        <pc:spChg chg="mod">
          <ac:chgData name="Rautaporras Petteri" userId="d9004aa4-7491-43fa-b04f-4f6e300df2fa" providerId="ADAL" clId="{650E4C2B-E0F9-4C1A-B517-38C8C202AA3C}" dt="2020-08-03T19:05:50.651" v="1097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650E4C2B-E0F9-4C1A-B517-38C8C202AA3C}" dt="2020-08-04T07:11:16.164" v="117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1:06.278" v="1177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2:44.861" v="1182"/>
        <pc:sldMkLst>
          <pc:docMk/>
          <pc:sldMk cId="313182403" sldId="394"/>
        </pc:sldMkLst>
        <pc:spChg chg="mod">
          <ac:chgData name="Rautaporras Petteri" userId="d9004aa4-7491-43fa-b04f-4f6e300df2fa" providerId="ADAL" clId="{650E4C2B-E0F9-4C1A-B517-38C8C202AA3C}" dt="2020-08-03T19:05:03.327" v="108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d9004aa4-7491-43fa-b04f-4f6e300df2fa" providerId="ADAL" clId="{650E4C2B-E0F9-4C1A-B517-38C8C202AA3C}" dt="2020-08-04T07:12:44.861" v="118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04.798" v="1191" actId="14100"/>
        <pc:sldMkLst>
          <pc:docMk/>
          <pc:sldMk cId="2811407423" sldId="395"/>
        </pc:sldMkLst>
        <pc:spChg chg="mod">
          <ac:chgData name="Rautaporras Petteri" userId="d9004aa4-7491-43fa-b04f-4f6e300df2fa" providerId="ADAL" clId="{650E4C2B-E0F9-4C1A-B517-38C8C202AA3C}" dt="2020-08-03T19:05:55.918" v="1098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650E4C2B-E0F9-4C1A-B517-38C8C202AA3C}" dt="2020-08-04T07:15:06.596" v="1183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650E4C2B-E0F9-4C1A-B517-38C8C202AA3C}" dt="2020-08-04T07:16:04.798" v="1191" actId="14100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6:44.805" v="1195"/>
        <pc:sldMkLst>
          <pc:docMk/>
          <pc:sldMk cId="1647773486" sldId="396"/>
        </pc:sldMkLst>
        <pc:spChg chg="mod">
          <ac:chgData name="Rautaporras Petteri" userId="d9004aa4-7491-43fa-b04f-4f6e300df2fa" providerId="ADAL" clId="{650E4C2B-E0F9-4C1A-B517-38C8C202AA3C}" dt="2020-08-03T19:05:08.089" v="108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650E4C2B-E0F9-4C1A-B517-38C8C202AA3C}" dt="2020-08-04T07:16:44.805" v="1195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17:30.181" v="1202"/>
        <pc:sldMkLst>
          <pc:docMk/>
          <pc:sldMk cId="2269594941" sldId="397"/>
        </pc:sldMkLst>
        <pc:spChg chg="mod">
          <ac:chgData name="Rautaporras Petteri" userId="d9004aa4-7491-43fa-b04f-4f6e300df2fa" providerId="ADAL" clId="{650E4C2B-E0F9-4C1A-B517-38C8C202AA3C}" dt="2020-08-03T19:05:59.378" v="1099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650E4C2B-E0F9-4C1A-B517-38C8C202AA3C}" dt="2020-08-04T07:17:30.181" v="1202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17:22.714" v="1201" actId="14100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 ord">
        <pc:chgData name="Rautaporras Petteri" userId="d9004aa4-7491-43fa-b04f-4f6e300df2fa" providerId="ADAL" clId="{650E4C2B-E0F9-4C1A-B517-38C8C202AA3C}" dt="2020-08-04T07:05:25.246" v="1145"/>
        <pc:sldMkLst>
          <pc:docMk/>
          <pc:sldMk cId="3980412811" sldId="458"/>
        </pc:sldMkLst>
        <pc:spChg chg="mod">
          <ac:chgData name="Rautaporras Petteri" userId="d9004aa4-7491-43fa-b04f-4f6e300df2fa" providerId="ADAL" clId="{650E4C2B-E0F9-4C1A-B517-38C8C202AA3C}" dt="2020-08-03T19:04:36.859" v="108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5:25.246" v="1145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4T07:07:53.851" v="1158" actId="14100"/>
        <pc:sldMkLst>
          <pc:docMk/>
          <pc:sldMk cId="2397859502" sldId="459"/>
        </pc:sldMkLst>
        <pc:spChg chg="mod">
          <ac:chgData name="Rautaporras Petteri" userId="d9004aa4-7491-43fa-b04f-4f6e300df2fa" providerId="ADAL" clId="{650E4C2B-E0F9-4C1A-B517-38C8C202AA3C}" dt="2020-08-03T19:05:38.788" v="1095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650E4C2B-E0F9-4C1A-B517-38C8C202AA3C}" dt="2020-08-04T07:07:17.101" v="1150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650E4C2B-E0F9-4C1A-B517-38C8C202AA3C}" dt="2020-08-04T07:07:53.851" v="1158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addSp delSp modSp add ord">
        <pc:chgData name="Rautaporras Petteri" userId="d9004aa4-7491-43fa-b04f-4f6e300df2fa" providerId="ADAL" clId="{650E4C2B-E0F9-4C1A-B517-38C8C202AA3C}" dt="2020-08-06T05:40:20.809" v="1245" actId="20577"/>
        <pc:sldMkLst>
          <pc:docMk/>
          <pc:sldMk cId="2562622245" sldId="947"/>
        </pc:sldMkLst>
        <pc:spChg chg="mod">
          <ac:chgData name="Rautaporras Petteri" userId="d9004aa4-7491-43fa-b04f-4f6e300df2fa" providerId="ADAL" clId="{650E4C2B-E0F9-4C1A-B517-38C8C202AA3C}" dt="2020-08-03T06:59:36.382" v="268"/>
          <ac:spMkLst>
            <pc:docMk/>
            <pc:sldMk cId="2562622245" sldId="947"/>
            <ac:spMk id="2" creationId="{694BF12F-9A3F-40FF-8DBE-623FE94DC3BE}"/>
          </ac:spMkLst>
        </pc:spChg>
        <pc:spChg chg="mod">
          <ac:chgData name="Rautaporras Petteri" userId="d9004aa4-7491-43fa-b04f-4f6e300df2fa" providerId="ADAL" clId="{650E4C2B-E0F9-4C1A-B517-38C8C202AA3C}" dt="2020-08-03T06:55:47.224" v="232" actId="1076"/>
          <ac:spMkLst>
            <pc:docMk/>
            <pc:sldMk cId="2562622245" sldId="947"/>
            <ac:spMk id="9" creationId="{E37DEBA4-8E1B-47A1-B5EA-83B5E03CCFD9}"/>
          </ac:spMkLst>
        </pc:spChg>
        <pc:spChg chg="mod ord">
          <ac:chgData name="Rautaporras Petteri" userId="d9004aa4-7491-43fa-b04f-4f6e300df2fa" providerId="ADAL" clId="{650E4C2B-E0F9-4C1A-B517-38C8C202AA3C}" dt="2020-08-03T06:53:26.603" v="143" actId="1076"/>
          <ac:spMkLst>
            <pc:docMk/>
            <pc:sldMk cId="2562622245" sldId="947"/>
            <ac:spMk id="10" creationId="{F2C9909F-BC96-48A2-8E84-5B9C7C9FDDF8}"/>
          </ac:spMkLst>
        </pc:spChg>
        <pc:spChg chg="mod">
          <ac:chgData name="Rautaporras Petteri" userId="d9004aa4-7491-43fa-b04f-4f6e300df2fa" providerId="ADAL" clId="{650E4C2B-E0F9-4C1A-B517-38C8C202AA3C}" dt="2020-08-06T05:40:20.809" v="1245" actId="20577"/>
          <ac:spMkLst>
            <pc:docMk/>
            <pc:sldMk cId="2562622245" sldId="947"/>
            <ac:spMk id="11" creationId="{EDFFE70D-2A9C-4396-B6A5-ED88C84B9170}"/>
          </ac:spMkLst>
        </pc:spChg>
        <pc:spChg chg="del">
          <ac:chgData name="Rautaporras Petteri" userId="d9004aa4-7491-43fa-b04f-4f6e300df2fa" providerId="ADAL" clId="{650E4C2B-E0F9-4C1A-B517-38C8C202AA3C}" dt="2020-08-03T06:52:44.545" v="127" actId="478"/>
          <ac:spMkLst>
            <pc:docMk/>
            <pc:sldMk cId="2562622245" sldId="947"/>
            <ac:spMk id="12" creationId="{155D52BC-8355-4FB9-AB30-0D812FE59BD8}"/>
          </ac:spMkLst>
        </pc:spChg>
        <pc:spChg chg="del">
          <ac:chgData name="Rautaporras Petteri" userId="d9004aa4-7491-43fa-b04f-4f6e300df2fa" providerId="ADAL" clId="{650E4C2B-E0F9-4C1A-B517-38C8C202AA3C}" dt="2020-08-03T06:52:45.718" v="128" actId="478"/>
          <ac:spMkLst>
            <pc:docMk/>
            <pc:sldMk cId="2562622245" sldId="947"/>
            <ac:spMk id="13" creationId="{FB732D2A-A3B8-467D-887F-A5B9B5A856F6}"/>
          </ac:spMkLst>
        </pc:spChg>
        <pc:spChg chg="add mod">
          <ac:chgData name="Rautaporras Petteri" userId="d9004aa4-7491-43fa-b04f-4f6e300df2fa" providerId="ADAL" clId="{650E4C2B-E0F9-4C1A-B517-38C8C202AA3C}" dt="2020-08-04T06:58:27.762" v="1116" actId="20577"/>
          <ac:spMkLst>
            <pc:docMk/>
            <pc:sldMk cId="2562622245" sldId="947"/>
            <ac:spMk id="14" creationId="{F12D9D15-008A-42B3-81CD-6D5A175B6780}"/>
          </ac:spMkLst>
        </pc:spChg>
        <pc:spChg chg="del">
          <ac:chgData name="Rautaporras Petteri" userId="d9004aa4-7491-43fa-b04f-4f6e300df2fa" providerId="ADAL" clId="{650E4C2B-E0F9-4C1A-B517-38C8C202AA3C}" dt="2020-08-03T06:52:47.219" v="129" actId="478"/>
          <ac:spMkLst>
            <pc:docMk/>
            <pc:sldMk cId="2562622245" sldId="947"/>
            <ac:spMk id="15" creationId="{DBC9A2FE-3BDB-48FE-BFBF-97D81E55DF74}"/>
          </ac:spMkLst>
        </pc:spChg>
        <pc:spChg chg="add mod">
          <ac:chgData name="Rautaporras Petteri" userId="d9004aa4-7491-43fa-b04f-4f6e300df2fa" providerId="ADAL" clId="{650E4C2B-E0F9-4C1A-B517-38C8C202AA3C}" dt="2020-08-03T06:56:27.596" v="254" actId="20577"/>
          <ac:spMkLst>
            <pc:docMk/>
            <pc:sldMk cId="2562622245" sldId="947"/>
            <ac:spMk id="16" creationId="{790C4B98-3C48-4EB0-8A18-B206714C5480}"/>
          </ac:spMkLst>
        </pc:spChg>
        <pc:picChg chg="add mod">
          <ac:chgData name="Rautaporras Petteri" userId="d9004aa4-7491-43fa-b04f-4f6e300df2fa" providerId="ADAL" clId="{650E4C2B-E0F9-4C1A-B517-38C8C202AA3C}" dt="2020-08-03T06:52:52.679" v="130" actId="1076"/>
          <ac:picMkLst>
            <pc:docMk/>
            <pc:sldMk cId="2562622245" sldId="947"/>
            <ac:picMk id="5" creationId="{95895B1C-6C9C-4AC1-B9F1-D189C3E4AB24}"/>
          </ac:picMkLst>
        </pc:picChg>
        <pc:picChg chg="del">
          <ac:chgData name="Rautaporras Petteri" userId="d9004aa4-7491-43fa-b04f-4f6e300df2fa" providerId="ADAL" clId="{650E4C2B-E0F9-4C1A-B517-38C8C202AA3C}" dt="2020-08-03T06:52:32.286" v="123" actId="478"/>
          <ac:picMkLst>
            <pc:docMk/>
            <pc:sldMk cId="2562622245" sldId="947"/>
            <ac:picMk id="8" creationId="{F83BFE05-07A0-42C1-839D-D2B6553AD0DE}"/>
          </ac:picMkLst>
        </pc:picChg>
      </pc:sldChg>
      <pc:sldChg chg="modSp">
        <pc:chgData name="Rautaporras Petteri" userId="d9004aa4-7491-43fa-b04f-4f6e300df2fa" providerId="ADAL" clId="{650E4C2B-E0F9-4C1A-B517-38C8C202AA3C}" dt="2020-08-03T07:00:01.580" v="270"/>
        <pc:sldMkLst>
          <pc:docMk/>
          <pc:sldMk cId="3943244403" sldId="953"/>
        </pc:sldMkLst>
        <pc:graphicFrameChg chg="mod">
          <ac:chgData name="Rautaporras Petteri" userId="d9004aa4-7491-43fa-b04f-4f6e300df2fa" providerId="ADAL" clId="{650E4C2B-E0F9-4C1A-B517-38C8C202AA3C}" dt="2020-08-03T07:00:01.580" v="27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d9004aa4-7491-43fa-b04f-4f6e300df2fa" providerId="ADAL" clId="{650E4C2B-E0F9-4C1A-B517-38C8C202AA3C}" dt="2020-08-03T07:00:01.943" v="271"/>
        <pc:sldMkLst>
          <pc:docMk/>
          <pc:sldMk cId="3628939355" sldId="954"/>
        </pc:sldMkLst>
        <pc:graphicFrameChg chg="mod">
          <ac:chgData name="Rautaporras Petteri" userId="d9004aa4-7491-43fa-b04f-4f6e300df2fa" providerId="ADAL" clId="{650E4C2B-E0F9-4C1A-B517-38C8C202AA3C}" dt="2020-08-03T07:00:01.943" v="27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d9004aa4-7491-43fa-b04f-4f6e300df2fa" providerId="ADAL" clId="{650E4C2B-E0F9-4C1A-B517-38C8C202AA3C}" dt="2020-08-03T09:11:34.328" v="487"/>
        <pc:sldMkLst>
          <pc:docMk/>
          <pc:sldMk cId="1256159947" sldId="955"/>
        </pc:sldMkLst>
        <pc:spChg chg="mod">
          <ac:chgData name="Rautaporras Petteri" userId="d9004aa4-7491-43fa-b04f-4f6e300df2fa" providerId="ADAL" clId="{650E4C2B-E0F9-4C1A-B517-38C8C202AA3C}" dt="2020-08-03T09:11:34.328" v="487"/>
          <ac:spMkLst>
            <pc:docMk/>
            <pc:sldMk cId="1256159947" sldId="955"/>
            <ac:spMk id="2" creationId="{F9CA583E-2143-412E-B423-CA2B7C213F9D}"/>
          </ac:spMkLst>
        </pc:spChg>
        <pc:spChg chg="del">
          <ac:chgData name="Rautaporras Petteri" userId="d9004aa4-7491-43fa-b04f-4f6e300df2fa" providerId="ADAL" clId="{650E4C2B-E0F9-4C1A-B517-38C8C202AA3C}" dt="2020-08-03T09:07:26.692" v="358" actId="478"/>
          <ac:spMkLst>
            <pc:docMk/>
            <pc:sldMk cId="1256159947" sldId="955"/>
            <ac:spMk id="7" creationId="{4AB94732-1D41-48E9-BAB5-0EBF8908C6D9}"/>
          </ac:spMkLst>
        </pc:spChg>
        <pc:spChg chg="add del mod">
          <ac:chgData name="Rautaporras Petteri" userId="d9004aa4-7491-43fa-b04f-4f6e300df2fa" providerId="ADAL" clId="{650E4C2B-E0F9-4C1A-B517-38C8C202AA3C}" dt="2020-08-03T09:07:28.882" v="359" actId="478"/>
          <ac:spMkLst>
            <pc:docMk/>
            <pc:sldMk cId="1256159947" sldId="955"/>
            <ac:spMk id="8" creationId="{B4C624A9-DF65-4D97-81D1-8143CA989A1B}"/>
          </ac:spMkLst>
        </pc:spChg>
        <pc:spChg chg="mod">
          <ac:chgData name="Rautaporras Petteri" userId="d9004aa4-7491-43fa-b04f-4f6e300df2fa" providerId="ADAL" clId="{650E4C2B-E0F9-4C1A-B517-38C8C202AA3C}" dt="2020-08-03T09:08:54.038" v="390" actId="20577"/>
          <ac:spMkLst>
            <pc:docMk/>
            <pc:sldMk cId="1256159947" sldId="955"/>
            <ac:spMk id="10" creationId="{87D6A1E3-75A9-4390-8D88-972EFCCDB78C}"/>
          </ac:spMkLst>
        </pc:spChg>
      </pc:sldChg>
      <pc:sldChg chg="del">
        <pc:chgData name="Rautaporras Petteri" userId="d9004aa4-7491-43fa-b04f-4f6e300df2fa" providerId="ADAL" clId="{650E4C2B-E0F9-4C1A-B517-38C8C202AA3C}" dt="2020-08-03T19:04:07.968" v="1059" actId="2696"/>
        <pc:sldMkLst>
          <pc:docMk/>
          <pc:sldMk cId="100192168" sldId="958"/>
        </pc:sldMkLst>
      </pc:sldChg>
      <pc:sldChg chg="modSp del">
        <pc:chgData name="Rautaporras Petteri" userId="d9004aa4-7491-43fa-b04f-4f6e300df2fa" providerId="ADAL" clId="{650E4C2B-E0F9-4C1A-B517-38C8C202AA3C}" dt="2020-08-03T19:04:07.968" v="1058" actId="2696"/>
        <pc:sldMkLst>
          <pc:docMk/>
          <pc:sldMk cId="592452422" sldId="960"/>
        </pc:sldMkLst>
        <pc:graphicFrameChg chg="mod">
          <ac:chgData name="Rautaporras Petteri" userId="d9004aa4-7491-43fa-b04f-4f6e300df2fa" providerId="ADAL" clId="{650E4C2B-E0F9-4C1A-B517-38C8C202AA3C}" dt="2020-08-03T07:00:03.014" v="272"/>
          <ac:graphicFrameMkLst>
            <pc:docMk/>
            <pc:sldMk cId="592452422" sldId="960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650E4C2B-E0F9-4C1A-B517-38C8C202AA3C}" dt="2020-08-03T18:35:03.093" v="489" actId="2696"/>
        <pc:sldMkLst>
          <pc:docMk/>
          <pc:sldMk cId="461441882" sldId="961"/>
        </pc:sldMkLst>
      </pc:sldChg>
      <pc:sldChg chg="modSp mod">
        <pc:chgData name="Rautaporras Petteri" userId="d9004aa4-7491-43fa-b04f-4f6e300df2fa" providerId="ADAL" clId="{650E4C2B-E0F9-4C1A-B517-38C8C202AA3C}" dt="2020-08-04T07:01:14.897" v="1118" actId="20577"/>
        <pc:sldMkLst>
          <pc:docMk/>
          <pc:sldMk cId="3066166687" sldId="962"/>
        </pc:sldMkLst>
        <pc:spChg chg="mod">
          <ac:chgData name="Rautaporras Petteri" userId="d9004aa4-7491-43fa-b04f-4f6e300df2fa" providerId="ADAL" clId="{650E4C2B-E0F9-4C1A-B517-38C8C202AA3C}" dt="2020-08-03T18:48:09.089" v="751" actId="20577"/>
          <ac:spMkLst>
            <pc:docMk/>
            <pc:sldMk cId="3066166687" sldId="962"/>
            <ac:spMk id="2" creationId="{B348BFD4-E7A0-4CAD-9B96-19E99E58F696}"/>
          </ac:spMkLst>
        </pc:spChg>
        <pc:spChg chg="mod">
          <ac:chgData name="Rautaporras Petteri" userId="d9004aa4-7491-43fa-b04f-4f6e300df2fa" providerId="ADAL" clId="{650E4C2B-E0F9-4C1A-B517-38C8C202AA3C}" dt="2020-08-04T07:01:14.897" v="1118" actId="20577"/>
          <ac:spMkLst>
            <pc:docMk/>
            <pc:sldMk cId="3066166687" sldId="962"/>
            <ac:spMk id="7" creationId="{E09F21E7-234E-4234-A714-BFF177793278}"/>
          </ac:spMkLst>
        </pc:spChg>
      </pc:sldChg>
      <pc:sldChg chg="del">
        <pc:chgData name="Rautaporras Petteri" userId="d9004aa4-7491-43fa-b04f-4f6e300df2fa" providerId="ADAL" clId="{650E4C2B-E0F9-4C1A-B517-38C8C202AA3C}" dt="2020-08-03T18:48:31.928" v="752" actId="2696"/>
        <pc:sldMkLst>
          <pc:docMk/>
          <pc:sldMk cId="2996439684" sldId="963"/>
        </pc:sldMkLst>
      </pc:sldChg>
      <pc:sldChg chg="modSp mod">
        <pc:chgData name="Rautaporras Petteri" userId="d9004aa4-7491-43fa-b04f-4f6e300df2fa" providerId="ADAL" clId="{650E4C2B-E0F9-4C1A-B517-38C8C202AA3C}" dt="2020-08-04T07:02:25.372" v="1130" actId="27918"/>
        <pc:sldMkLst>
          <pc:docMk/>
          <pc:sldMk cId="3809836425" sldId="964"/>
        </pc:sldMkLst>
        <pc:spChg chg="mod">
          <ac:chgData name="Rautaporras Petteri" userId="d9004aa4-7491-43fa-b04f-4f6e300df2fa" providerId="ADAL" clId="{650E4C2B-E0F9-4C1A-B517-38C8C202AA3C}" dt="2020-08-04T07:01:44.898" v="1123" actId="20577"/>
          <ac:spMkLst>
            <pc:docMk/>
            <pc:sldMk cId="3809836425" sldId="964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55:18.717" v="855" actId="20577"/>
          <ac:spMkLst>
            <pc:docMk/>
            <pc:sldMk cId="3809836425" sldId="964"/>
            <ac:spMk id="7" creationId="{AC0BAA4F-D797-4011-AA46-63C0FBA69B47}"/>
          </ac:spMkLst>
        </pc:spChg>
        <pc:graphicFrameChg chg="mod">
          <ac:chgData name="Rautaporras Petteri" userId="d9004aa4-7491-43fa-b04f-4f6e300df2fa" providerId="ADAL" clId="{650E4C2B-E0F9-4C1A-B517-38C8C202AA3C}" dt="2020-08-03T18:55:08.352" v="853" actId="207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modSp mod">
        <pc:chgData name="Rautaporras Petteri" userId="d9004aa4-7491-43fa-b04f-4f6e300df2fa" providerId="ADAL" clId="{650E4C2B-E0F9-4C1A-B517-38C8C202AA3C}" dt="2020-08-03T19:00:23.214" v="997" actId="20577"/>
        <pc:sldMkLst>
          <pc:docMk/>
          <pc:sldMk cId="1993325228" sldId="965"/>
        </pc:sldMkLst>
        <pc:spChg chg="mod">
          <ac:chgData name="Rautaporras Petteri" userId="d9004aa4-7491-43fa-b04f-4f6e300df2fa" providerId="ADAL" clId="{650E4C2B-E0F9-4C1A-B517-38C8C202AA3C}" dt="2020-08-03T18:58:03.711" v="984" actId="20577"/>
          <ac:spMkLst>
            <pc:docMk/>
            <pc:sldMk cId="1993325228" sldId="965"/>
            <ac:spMk id="2" creationId="{4CB399CC-F39D-4FC2-880C-CBFCAD203420}"/>
          </ac:spMkLst>
        </pc:spChg>
        <pc:spChg chg="mod">
          <ac:chgData name="Rautaporras Petteri" userId="d9004aa4-7491-43fa-b04f-4f6e300df2fa" providerId="ADAL" clId="{650E4C2B-E0F9-4C1A-B517-38C8C202AA3C}" dt="2020-08-03T19:00:23.214" v="997" actId="20577"/>
          <ac:spMkLst>
            <pc:docMk/>
            <pc:sldMk cId="1993325228" sldId="965"/>
            <ac:spMk id="7" creationId="{3D9D5707-A9F8-4045-AE53-726A6F9120A0}"/>
          </ac:spMkLst>
        </pc:spChg>
        <pc:graphicFrameChg chg="mod">
          <ac:chgData name="Rautaporras Petteri" userId="d9004aa4-7491-43fa-b04f-4f6e300df2fa" providerId="ADAL" clId="{650E4C2B-E0F9-4C1A-B517-38C8C202AA3C}" dt="2020-08-03T19:00:15.577" v="995" actId="207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0:19.042" v="1117" actId="20577"/>
        <pc:sldMkLst>
          <pc:docMk/>
          <pc:sldMk cId="1978437171" sldId="966"/>
        </pc:sldMkLst>
        <pc:spChg chg="mod">
          <ac:chgData name="Rautaporras Petteri" userId="d9004aa4-7491-43fa-b04f-4f6e300df2fa" providerId="ADAL" clId="{650E4C2B-E0F9-4C1A-B517-38C8C202AA3C}" dt="2020-08-04T07:00:19.042" v="1117" actId="20577"/>
          <ac:spMkLst>
            <pc:docMk/>
            <pc:sldMk cId="1978437171" sldId="966"/>
            <ac:spMk id="2" creationId="{EFCA2451-703A-404C-9695-944A2DB105B5}"/>
          </ac:spMkLst>
        </pc:spChg>
        <pc:spChg chg="mod">
          <ac:chgData name="Rautaporras Petteri" userId="d9004aa4-7491-43fa-b04f-4f6e300df2fa" providerId="ADAL" clId="{650E4C2B-E0F9-4C1A-B517-38C8C202AA3C}" dt="2020-08-03T18:44:48.924" v="679" actId="20577"/>
          <ac:spMkLst>
            <pc:docMk/>
            <pc:sldMk cId="1978437171" sldId="966"/>
            <ac:spMk id="7" creationId="{AC0BAA4F-D797-4011-AA46-63C0FBA69B47}"/>
          </ac:spMkLst>
        </pc:spChg>
        <pc:spChg chg="mod">
          <ac:chgData name="Rautaporras Petteri" userId="d9004aa4-7491-43fa-b04f-4f6e300df2fa" providerId="ADAL" clId="{650E4C2B-E0F9-4C1A-B517-38C8C202AA3C}" dt="2020-08-03T18:44:19.783" v="673" actId="20577"/>
          <ac:spMkLst>
            <pc:docMk/>
            <pc:sldMk cId="1978437171" sldId="966"/>
            <ac:spMk id="9" creationId="{B951442B-DB0E-44AE-8347-0CE350BA1572}"/>
          </ac:spMkLst>
        </pc:spChg>
        <pc:graphicFrameChg chg="mod">
          <ac:chgData name="Rautaporras Petteri" userId="d9004aa4-7491-43fa-b04f-4f6e300df2fa" providerId="ADAL" clId="{650E4C2B-E0F9-4C1A-B517-38C8C202AA3C}" dt="2020-08-03T18:40:38.007" v="505" actId="207"/>
          <ac:graphicFrameMkLst>
            <pc:docMk/>
            <pc:sldMk cId="1978437171" sldId="966"/>
            <ac:graphicFrameMk id="8" creationId="{3436162D-A2D4-43DF-ACAA-E1B3C60ED8FF}"/>
          </ac:graphicFrameMkLst>
        </pc:graphicFrameChg>
      </pc:sldChg>
      <pc:sldChg chg="modSp add mod">
        <pc:chgData name="Rautaporras Petteri" userId="d9004aa4-7491-43fa-b04f-4f6e300df2fa" providerId="ADAL" clId="{650E4C2B-E0F9-4C1A-B517-38C8C202AA3C}" dt="2020-08-04T07:06:54.201" v="1149" actId="27918"/>
        <pc:sldMkLst>
          <pc:docMk/>
          <pc:sldMk cId="1507876297" sldId="967"/>
        </pc:sldMkLst>
        <pc:spChg chg="mod">
          <ac:chgData name="Rautaporras Petteri" userId="d9004aa4-7491-43fa-b04f-4f6e300df2fa" providerId="ADAL" clId="{650E4C2B-E0F9-4C1A-B517-38C8C202AA3C}" dt="2020-08-03T19:02:01.860" v="1056" actId="20577"/>
          <ac:spMkLst>
            <pc:docMk/>
            <pc:sldMk cId="1507876297" sldId="967"/>
            <ac:spMk id="2" creationId="{DD90FC4D-C1AB-48F7-A136-1C97BCF78BAA}"/>
          </ac:spMkLst>
        </pc:spChg>
      </pc:sldChg>
    </pc:docChg>
  </pc:docChgLst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d9004aa4-7491-43fa-b04f-4f6e300df2fa" providerId="ADAL" clId="{2E4C74B5-EF28-47E3-9D46-98837EA4D5D5}"/>
    <pc:docChg chg="custSel addSld delSld modSld sldOrd">
      <pc:chgData name="Rautaporras Petteri" userId="d9004aa4-7491-43fa-b04f-4f6e300df2fa" providerId="ADAL" clId="{2E4C74B5-EF28-47E3-9D46-98837EA4D5D5}" dt="2021-08-03T18:10:47.493" v="263" actId="20577"/>
      <pc:docMkLst>
        <pc:docMk/>
      </pc:docMkLst>
      <pc:sldChg chg="addSp delSp modSp mod ord">
        <pc:chgData name="Rautaporras Petteri" userId="d9004aa4-7491-43fa-b04f-4f6e300df2fa" providerId="ADAL" clId="{2E4C74B5-EF28-47E3-9D46-98837EA4D5D5}" dt="2021-08-02T06:02:46.237" v="121"/>
        <pc:sldMkLst>
          <pc:docMk/>
          <pc:sldMk cId="1365136293" sldId="256"/>
        </pc:sldMkLst>
        <pc:spChg chg="mod">
          <ac:chgData name="Rautaporras Petteri" userId="d9004aa4-7491-43fa-b04f-4f6e300df2fa" providerId="ADAL" clId="{2E4C74B5-EF28-47E3-9D46-98837EA4D5D5}" dt="2021-07-30T12:33:38.947" v="11" actId="20577"/>
          <ac:spMkLst>
            <pc:docMk/>
            <pc:sldMk cId="1365136293" sldId="256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3:58.130" v="32" actId="20577"/>
          <ac:spMkLst>
            <pc:docMk/>
            <pc:sldMk cId="1365136293" sldId="256"/>
            <ac:spMk id="7" creationId="{4AB94732-1D41-48E9-BAB5-0EBF8908C6D9}"/>
          </ac:spMkLst>
        </pc:spChg>
        <pc:picChg chg="del">
          <ac:chgData name="Rautaporras Petteri" userId="d9004aa4-7491-43fa-b04f-4f6e300df2fa" providerId="ADAL" clId="{2E4C74B5-EF28-47E3-9D46-98837EA4D5D5}" dt="2021-07-30T12:33:47.130" v="12" actId="478"/>
          <ac:picMkLst>
            <pc:docMk/>
            <pc:sldMk cId="1365136293" sldId="256"/>
            <ac:picMk id="8" creationId="{A66B5ECA-C653-488C-8740-3F6B55EC7F2A}"/>
          </ac:picMkLst>
        </pc:picChg>
        <pc:picChg chg="add mod">
          <ac:chgData name="Rautaporras Petteri" userId="d9004aa4-7491-43fa-b04f-4f6e300df2fa" providerId="ADAL" clId="{2E4C74B5-EF28-47E3-9D46-98837EA4D5D5}" dt="2021-07-30T12:33:48.143" v="13"/>
          <ac:picMkLst>
            <pc:docMk/>
            <pc:sldMk cId="1365136293" sldId="256"/>
            <ac:picMk id="9" creationId="{D5C5ECFD-5F47-46DD-BA06-46D8C232E983}"/>
          </ac:picMkLst>
        </pc:picChg>
      </pc:sldChg>
      <pc:sldChg chg="modSp add mod">
        <pc:chgData name="Rautaporras Petteri" userId="d9004aa4-7491-43fa-b04f-4f6e300df2fa" providerId="ADAL" clId="{2E4C74B5-EF28-47E3-9D46-98837EA4D5D5}" dt="2021-07-30T12:50:18.186" v="73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2E4C74B5-EF28-47E3-9D46-98837EA4D5D5}" dt="2021-07-30T12:50:18.186" v="7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7-30T12:50:08.949" v="6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50:43.459" v="78" actId="47"/>
        <pc:sldMkLst>
          <pc:docMk/>
          <pc:sldMk cId="161080645" sldId="258"/>
        </pc:sldMkLst>
      </pc:sldChg>
      <pc:sldChg chg="del">
        <pc:chgData name="Rautaporras Petteri" userId="d9004aa4-7491-43fa-b04f-4f6e300df2fa" providerId="ADAL" clId="{2E4C74B5-EF28-47E3-9D46-98837EA4D5D5}" dt="2021-07-30T12:50:42.481" v="77" actId="47"/>
        <pc:sldMkLst>
          <pc:docMk/>
          <pc:sldMk cId="1280707361" sldId="262"/>
        </pc:sldMkLst>
      </pc:sldChg>
      <pc:sldChg chg="del">
        <pc:chgData name="Rautaporras Petteri" userId="d9004aa4-7491-43fa-b04f-4f6e300df2fa" providerId="ADAL" clId="{2E4C74B5-EF28-47E3-9D46-98837EA4D5D5}" dt="2021-08-02T06:08:15.222" v="176" actId="47"/>
        <pc:sldMkLst>
          <pc:docMk/>
          <pc:sldMk cId="1538556369" sldId="267"/>
        </pc:sldMkLst>
      </pc:sldChg>
      <pc:sldChg chg="add del">
        <pc:chgData name="Rautaporras Petteri" userId="d9004aa4-7491-43fa-b04f-4f6e300df2fa" providerId="ADAL" clId="{2E4C74B5-EF28-47E3-9D46-98837EA4D5D5}" dt="2021-07-30T12:45:44.999" v="59"/>
        <pc:sldMkLst>
          <pc:docMk/>
          <pc:sldMk cId="1946663332" sldId="285"/>
        </pc:sldMkLst>
      </pc:sldChg>
      <pc:sldChg chg="modSp mod ord">
        <pc:chgData name="Rautaporras Petteri" userId="d9004aa4-7491-43fa-b04f-4f6e300df2fa" providerId="ADAL" clId="{2E4C74B5-EF28-47E3-9D46-98837EA4D5D5}" dt="2021-08-03T11:07:35.812" v="210" actId="20577"/>
        <pc:sldMkLst>
          <pc:docMk/>
          <pc:sldMk cId="2587083354" sldId="365"/>
        </pc:sldMkLst>
        <pc:spChg chg="mod">
          <ac:chgData name="Rautaporras Petteri" userId="d9004aa4-7491-43fa-b04f-4f6e300df2fa" providerId="ADAL" clId="{2E4C74B5-EF28-47E3-9D46-98837EA4D5D5}" dt="2021-08-03T11:07:35.812" v="210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E4C74B5-EF28-47E3-9D46-98837EA4D5D5}" dt="2021-08-03T11:16:07.241" v="227" actId="27918"/>
        <pc:sldMkLst>
          <pc:docMk/>
          <pc:sldMk cId="1987471013" sldId="390"/>
        </pc:sldMkLst>
        <pc:spChg chg="mod">
          <ac:chgData name="Rautaporras Petteri" userId="d9004aa4-7491-43fa-b04f-4f6e300df2fa" providerId="ADAL" clId="{2E4C74B5-EF28-47E3-9D46-98837EA4D5D5}" dt="2021-07-30T12:51:47.531" v="102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d9004aa4-7491-43fa-b04f-4f6e300df2fa" providerId="ADAL" clId="{2E4C74B5-EF28-47E3-9D46-98837EA4D5D5}" dt="2021-08-03T11:15:46.487" v="22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6:45.552" v="231"/>
        <pc:sldMkLst>
          <pc:docMk/>
          <pc:sldMk cId="3656174783" sldId="391"/>
        </pc:sldMkLst>
        <pc:spChg chg="mod">
          <ac:chgData name="Rautaporras Petteri" userId="d9004aa4-7491-43fa-b04f-4f6e300df2fa" providerId="ADAL" clId="{2E4C74B5-EF28-47E3-9D46-98837EA4D5D5}" dt="2021-08-02T06:04:40.288" v="142" actId="14100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d9004aa4-7491-43fa-b04f-4f6e300df2fa" providerId="ADAL" clId="{2E4C74B5-EF28-47E3-9D46-98837EA4D5D5}" dt="2021-08-03T11:16:45.552" v="231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56.229" v="163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0.575" v="262" actId="20577"/>
        <pc:sldMkLst>
          <pc:docMk/>
          <pc:sldMk cId="3669793224" sldId="392"/>
        </pc:sldMkLst>
        <pc:spChg chg="mod">
          <ac:chgData name="Rautaporras Petteri" userId="d9004aa4-7491-43fa-b04f-4f6e300df2fa" providerId="ADAL" clId="{2E4C74B5-EF28-47E3-9D46-98837EA4D5D5}" dt="2021-08-02T06:03:54.381" v="130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0.575" v="262" actId="20577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9:12.341" v="239" actId="27918"/>
        <pc:sldMkLst>
          <pc:docMk/>
          <pc:sldMk cId="2654687898" sldId="393"/>
        </pc:sldMkLst>
        <pc:spChg chg="mod">
          <ac:chgData name="Rautaporras Petteri" userId="d9004aa4-7491-43fa-b04f-4f6e300df2fa" providerId="ADAL" clId="{2E4C74B5-EF28-47E3-9D46-98837EA4D5D5}" dt="2021-08-02T06:04:47.804" v="144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d9004aa4-7491-43fa-b04f-4f6e300df2fa" providerId="ADAL" clId="{2E4C74B5-EF28-47E3-9D46-98837EA4D5D5}" dt="2021-08-03T11:17:57.137" v="236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13.435" v="167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8:10:47.493" v="263" actId="20577"/>
        <pc:sldMkLst>
          <pc:docMk/>
          <pc:sldMk cId="313182403" sldId="394"/>
        </pc:sldMkLst>
        <pc:spChg chg="mod">
          <ac:chgData name="Rautaporras Petteri" userId="d9004aa4-7491-43fa-b04f-4f6e300df2fa" providerId="ADAL" clId="{2E4C74B5-EF28-47E3-9D46-98837EA4D5D5}" dt="2021-07-30T12:51:58.385" v="104"/>
          <ac:spMkLst>
            <pc:docMk/>
            <pc:sldMk cId="313182403" sldId="394"/>
            <ac:spMk id="10" creationId="{B1D6AD6E-1E76-40F0-A297-8C5A72E17969}"/>
          </ac:spMkLst>
        </pc:spChg>
        <pc:graphicFrameChg chg="mod modGraphic">
          <ac:chgData name="Rautaporras Petteri" userId="d9004aa4-7491-43fa-b04f-4f6e300df2fa" providerId="ADAL" clId="{2E4C74B5-EF28-47E3-9D46-98837EA4D5D5}" dt="2021-08-03T18:10:47.493" v="263" actId="2057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2:29.034" v="253" actId="27918"/>
        <pc:sldMkLst>
          <pc:docMk/>
          <pc:sldMk cId="2811407423" sldId="395"/>
        </pc:sldMkLst>
        <pc:spChg chg="mod">
          <ac:chgData name="Rautaporras Petteri" userId="d9004aa4-7491-43fa-b04f-4f6e300df2fa" providerId="ADAL" clId="{2E4C74B5-EF28-47E3-9D46-98837EA4D5D5}" dt="2021-08-02T06:04:56.024" v="145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d9004aa4-7491-43fa-b04f-4f6e300df2fa" providerId="ADAL" clId="{2E4C74B5-EF28-47E3-9D46-98837EA4D5D5}" dt="2021-08-03T11:22:05.778" v="251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30.792" v="171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3:56.324" v="257"/>
        <pc:sldMkLst>
          <pc:docMk/>
          <pc:sldMk cId="1647773486" sldId="396"/>
        </pc:sldMkLst>
        <pc:spChg chg="mod">
          <ac:chgData name="Rautaporras Petteri" userId="d9004aa4-7491-43fa-b04f-4f6e300df2fa" providerId="ADAL" clId="{2E4C74B5-EF28-47E3-9D46-98837EA4D5D5}" dt="2021-07-30T12:52:03.633" v="1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d9004aa4-7491-43fa-b04f-4f6e300df2fa" providerId="ADAL" clId="{2E4C74B5-EF28-47E3-9D46-98837EA4D5D5}" dt="2021-08-03T11:23:56.324" v="257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24:34.799" v="261"/>
        <pc:sldMkLst>
          <pc:docMk/>
          <pc:sldMk cId="2269594941" sldId="397"/>
        </pc:sldMkLst>
        <pc:spChg chg="mod">
          <ac:chgData name="Rautaporras Petteri" userId="d9004aa4-7491-43fa-b04f-4f6e300df2fa" providerId="ADAL" clId="{2E4C74B5-EF28-47E3-9D46-98837EA4D5D5}" dt="2021-08-02T06:04:59.854" v="146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d9004aa4-7491-43fa-b04f-4f6e300df2fa" providerId="ADAL" clId="{2E4C74B5-EF28-47E3-9D46-98837EA4D5D5}" dt="2021-08-03T11:24:34.799" v="261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7:46.518" v="175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4:30.363" v="219" actId="27918"/>
        <pc:sldMkLst>
          <pc:docMk/>
          <pc:sldMk cId="3980412811" sldId="458"/>
        </pc:sldMkLst>
        <pc:spChg chg="mod">
          <ac:chgData name="Rautaporras Petteri" userId="d9004aa4-7491-43fa-b04f-4f6e300df2fa" providerId="ADAL" clId="{2E4C74B5-EF28-47E3-9D46-98837EA4D5D5}" dt="2021-07-30T12:51:34.450" v="1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3:59.599" v="21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15:24.976" v="223"/>
        <pc:sldMkLst>
          <pc:docMk/>
          <pc:sldMk cId="2397859502" sldId="459"/>
        </pc:sldMkLst>
        <pc:spChg chg="mod">
          <ac:chgData name="Rautaporras Petteri" userId="d9004aa4-7491-43fa-b04f-4f6e300df2fa" providerId="ADAL" clId="{2E4C74B5-EF28-47E3-9D46-98837EA4D5D5}" dt="2021-08-02T06:04:27.931" v="140" actId="2057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15:24.976" v="223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2E4C74B5-EF28-47E3-9D46-98837EA4D5D5}" dt="2021-08-02T06:06:37.202" v="159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517" v="190"/>
        <pc:sldMkLst>
          <pc:docMk/>
          <pc:sldMk cId="3943244403" sldId="953"/>
        </pc:sldMkLst>
        <pc:spChg chg="mod">
          <ac:chgData name="Rautaporras Petteri" userId="d9004aa4-7491-43fa-b04f-4f6e300df2fa" providerId="ADAL" clId="{2E4C74B5-EF28-47E3-9D46-98837EA4D5D5}" dt="2021-08-02T06:06:06.910" v="150" actId="20577"/>
          <ac:spMkLst>
            <pc:docMk/>
            <pc:sldMk cId="3943244403" sldId="9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517" v="190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mod">
        <pc:chgData name="Rautaporras Petteri" userId="d9004aa4-7491-43fa-b04f-4f6e300df2fa" providerId="ADAL" clId="{2E4C74B5-EF28-47E3-9D46-98837EA4D5D5}" dt="2021-08-03T11:04:05.880" v="191"/>
        <pc:sldMkLst>
          <pc:docMk/>
          <pc:sldMk cId="3628939355" sldId="954"/>
        </pc:sldMkLst>
        <pc:spChg chg="mod">
          <ac:chgData name="Rautaporras Petteri" userId="d9004aa4-7491-43fa-b04f-4f6e300df2fa" providerId="ADAL" clId="{2E4C74B5-EF28-47E3-9D46-98837EA4D5D5}" dt="2021-08-02T06:06:10.839" v="154" actId="20577"/>
          <ac:spMkLst>
            <pc:docMk/>
            <pc:sldMk cId="3628939355" sldId="9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880" v="19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mod ord">
        <pc:chgData name="Rautaporras Petteri" userId="d9004aa4-7491-43fa-b04f-4f6e300df2fa" providerId="ADAL" clId="{2E4C74B5-EF28-47E3-9D46-98837EA4D5D5}" dt="2021-08-02T06:02:47.762" v="123"/>
        <pc:sldMkLst>
          <pc:docMk/>
          <pc:sldMk cId="1256159947" sldId="955"/>
        </pc:sldMkLst>
        <pc:spChg chg="mod">
          <ac:chgData name="Rautaporras Petteri" userId="d9004aa4-7491-43fa-b04f-4f6e300df2fa" providerId="ADAL" clId="{2E4C74B5-EF28-47E3-9D46-98837EA4D5D5}" dt="2021-07-30T12:37:16.595" v="33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d9004aa4-7491-43fa-b04f-4f6e300df2fa" providerId="ADAL" clId="{2E4C74B5-EF28-47E3-9D46-98837EA4D5D5}" dt="2021-07-30T12:31:54.691" v="9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d9004aa4-7491-43fa-b04f-4f6e300df2fa" providerId="ADAL" clId="{2E4C74B5-EF28-47E3-9D46-98837EA4D5D5}" dt="2021-07-30T12:31:38.292" v="0"/>
          <ac:spMkLst>
            <pc:docMk/>
            <pc:sldMk cId="1256159947" sldId="955"/>
            <ac:spMk id="17" creationId="{4DDDA67F-E8CA-486C-87FF-313B31886C6B}"/>
          </ac:spMkLst>
        </pc:spChg>
      </pc:sldChg>
      <pc:sldChg chg="del">
        <pc:chgData name="Rautaporras Petteri" userId="d9004aa4-7491-43fa-b04f-4f6e300df2fa" providerId="ADAL" clId="{2E4C74B5-EF28-47E3-9D46-98837EA4D5D5}" dt="2021-07-30T12:50:34.073" v="75" actId="47"/>
        <pc:sldMkLst>
          <pc:docMk/>
          <pc:sldMk cId="3066166687" sldId="962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1507876297" sldId="967"/>
        </pc:sldMkLst>
      </pc:sldChg>
      <pc:sldChg chg="add mod">
        <pc:chgData name="Rautaporras Petteri" userId="d9004aa4-7491-43fa-b04f-4f6e300df2fa" providerId="ADAL" clId="{2E4C74B5-EF28-47E3-9D46-98837EA4D5D5}" dt="2021-08-03T11:13:22.888" v="215" actId="27918"/>
        <pc:sldMkLst>
          <pc:docMk/>
          <pc:sldMk cId="3544025929" sldId="967"/>
        </pc:sldMkLst>
      </pc:sldChg>
      <pc:sldChg chg="del">
        <pc:chgData name="Rautaporras Petteri" userId="d9004aa4-7491-43fa-b04f-4f6e300df2fa" providerId="ADAL" clId="{2E4C74B5-EF28-47E3-9D46-98837EA4D5D5}" dt="2021-07-30T12:50:34.996" v="76" actId="47"/>
        <pc:sldMkLst>
          <pc:docMk/>
          <pc:sldMk cId="2712060346" sldId="968"/>
        </pc:sldMkLst>
      </pc:sldChg>
      <pc:sldChg chg="addSp delSp modSp mod">
        <pc:chgData name="Rautaporras Petteri" userId="d9004aa4-7491-43fa-b04f-4f6e300df2fa" providerId="ADAL" clId="{2E4C74B5-EF28-47E3-9D46-98837EA4D5D5}" dt="2021-08-03T11:05:49.880" v="202"/>
        <pc:sldMkLst>
          <pc:docMk/>
          <pc:sldMk cId="3567768325" sldId="970"/>
        </pc:sldMkLst>
        <pc:spChg chg="mod">
          <ac:chgData name="Rautaporras Petteri" userId="d9004aa4-7491-43fa-b04f-4f6e300df2fa" providerId="ADAL" clId="{2E4C74B5-EF28-47E3-9D46-98837EA4D5D5}" dt="2021-07-30T12:42:25.708" v="52" actId="20577"/>
          <ac:spMkLst>
            <pc:docMk/>
            <pc:sldMk cId="3567768325" sldId="970"/>
            <ac:spMk id="2" creationId="{0099F952-25FF-44AA-AF2C-D6C7DEBDC134}"/>
          </ac:spMkLst>
        </pc:spChg>
        <pc:spChg chg="add del">
          <ac:chgData name="Rautaporras Petteri" userId="d9004aa4-7491-43fa-b04f-4f6e300df2fa" providerId="ADAL" clId="{2E4C74B5-EF28-47E3-9D46-98837EA4D5D5}" dt="2021-07-30T12:42:20.946" v="49"/>
          <ac:spMkLst>
            <pc:docMk/>
            <pc:sldMk cId="3567768325" sldId="970"/>
            <ac:spMk id="9" creationId="{7CD8CD39-5BE3-49C1-BF8F-88BE542BB40F}"/>
          </ac:spMkLst>
        </pc:spChg>
        <pc:spChg chg="add del">
          <ac:chgData name="Rautaporras Petteri" userId="d9004aa4-7491-43fa-b04f-4f6e300df2fa" providerId="ADAL" clId="{2E4C74B5-EF28-47E3-9D46-98837EA4D5D5}" dt="2021-07-30T12:44:42.834" v="54"/>
          <ac:spMkLst>
            <pc:docMk/>
            <pc:sldMk cId="3567768325" sldId="970"/>
            <ac:spMk id="10" creationId="{CDA929CE-C35C-4D96-A1EC-B340527D6BB4}"/>
          </ac:spMkLst>
        </pc:spChg>
        <pc:graphicFrameChg chg="mod">
          <ac:chgData name="Rautaporras Petteri" userId="d9004aa4-7491-43fa-b04f-4f6e300df2fa" providerId="ADAL" clId="{2E4C74B5-EF28-47E3-9D46-98837EA4D5D5}" dt="2021-08-03T11:05:49.880" v="202"/>
          <ac:graphicFrameMkLst>
            <pc:docMk/>
            <pc:sldMk cId="3567768325" sldId="970"/>
            <ac:graphicFrameMk id="8" creationId="{EB3C6A7C-8EB7-4C1F-BFB9-C58F546565D3}"/>
          </ac:graphicFrameMkLst>
        </pc:graphicFrameChg>
      </pc:sldChg>
      <pc:sldChg chg="del">
        <pc:chgData name="Rautaporras Petteri" userId="d9004aa4-7491-43fa-b04f-4f6e300df2fa" providerId="ADAL" clId="{2E4C74B5-EF28-47E3-9D46-98837EA4D5D5}" dt="2021-07-30T12:37:35.141" v="35" actId="47"/>
        <pc:sldMkLst>
          <pc:docMk/>
          <pc:sldMk cId="3098896778" sldId="1046"/>
        </pc:sldMkLst>
      </pc:sldChg>
      <pc:sldChg chg="del">
        <pc:chgData name="Rautaporras Petteri" userId="d9004aa4-7491-43fa-b04f-4f6e300df2fa" providerId="ADAL" clId="{2E4C74B5-EF28-47E3-9D46-98837EA4D5D5}" dt="2021-07-30T12:50:33.110" v="74" actId="47"/>
        <pc:sldMkLst>
          <pc:docMk/>
          <pc:sldMk cId="2631198548" sldId="1047"/>
        </pc:sldMkLst>
      </pc:sldChg>
      <pc:sldChg chg="add del">
        <pc:chgData name="Rautaporras Petteri" userId="d9004aa4-7491-43fa-b04f-4f6e300df2fa" providerId="ADAL" clId="{2E4C74B5-EF28-47E3-9D46-98837EA4D5D5}" dt="2021-08-02T17:28:23.386" v="177" actId="47"/>
        <pc:sldMkLst>
          <pc:docMk/>
          <pc:sldMk cId="495566203" sldId="1048"/>
        </pc:sldMkLst>
      </pc:sldChg>
      <pc:sldChg chg="del">
        <pc:chgData name="Rautaporras Petteri" userId="d9004aa4-7491-43fa-b04f-4f6e300df2fa" providerId="ADAL" clId="{2E4C74B5-EF28-47E3-9D46-98837EA4D5D5}" dt="2021-07-30T12:50:48.448" v="79" actId="2696"/>
        <pc:sldMkLst>
          <pc:docMk/>
          <pc:sldMk cId="4042387516" sldId="1048"/>
        </pc:sldMkLst>
      </pc:sldChg>
      <pc:sldChg chg="addSp delSp modSp add mod ord">
        <pc:chgData name="Rautaporras Petteri" userId="d9004aa4-7491-43fa-b04f-4f6e300df2fa" providerId="ADAL" clId="{2E4C74B5-EF28-47E3-9D46-98837EA4D5D5}" dt="2021-08-03T11:04:03.929" v="186"/>
        <pc:sldMkLst>
          <pc:docMk/>
          <pc:sldMk cId="3697395907" sldId="1049"/>
        </pc:sldMkLst>
        <pc:spChg chg="mod">
          <ac:chgData name="Rautaporras Petteri" userId="d9004aa4-7491-43fa-b04f-4f6e300df2fa" providerId="ADAL" clId="{2E4C74B5-EF28-47E3-9D46-98837EA4D5D5}" dt="2021-07-30T12:39:09.753" v="41"/>
          <ac:spMkLst>
            <pc:docMk/>
            <pc:sldMk cId="3697395907" sldId="1049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39:15.225" v="42" actId="478"/>
          <ac:spMkLst>
            <pc:docMk/>
            <pc:sldMk cId="3697395907" sldId="1049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1:39.058" v="45"/>
          <ac:spMkLst>
            <pc:docMk/>
            <pc:sldMk cId="3697395907" sldId="1049"/>
            <ac:spMk id="10" creationId="{8A94D2D4-78D5-4E72-8189-39EF6237354E}"/>
          </ac:spMkLst>
        </pc:spChg>
        <pc:spChg chg="add del">
          <ac:chgData name="Rautaporras Petteri" userId="d9004aa4-7491-43fa-b04f-4f6e300df2fa" providerId="ADAL" clId="{2E4C74B5-EF28-47E3-9D46-98837EA4D5D5}" dt="2021-07-30T12:39:06.129" v="38"/>
          <ac:spMkLst>
            <pc:docMk/>
            <pc:sldMk cId="3697395907" sldId="1049"/>
            <ac:spMk id="11" creationId="{3DC33ACA-8199-4D2F-8D3C-1847322B03A0}"/>
          </ac:spMkLst>
        </pc:spChg>
        <pc:graphicFrameChg chg="del">
          <ac:chgData name="Rautaporras Petteri" userId="d9004aa4-7491-43fa-b04f-4f6e300df2fa" providerId="ADAL" clId="{2E4C74B5-EF28-47E3-9D46-98837EA4D5D5}" dt="2021-07-30T12:37:41.380" v="36" actId="478"/>
          <ac:graphicFrameMkLst>
            <pc:docMk/>
            <pc:sldMk cId="3697395907" sldId="1049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1:38.270" v="44" actId="21"/>
          <ac:graphicFrameMkLst>
            <pc:docMk/>
            <pc:sldMk cId="3697395907" sldId="1049"/>
            <ac:graphicFrameMk id="12" creationId="{57C38EFD-6324-4D4E-B704-2C2F8EBBED4C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3.929" v="186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addSp delSp modSp add mod">
        <pc:chgData name="Rautaporras Petteri" userId="d9004aa4-7491-43fa-b04f-4f6e300df2fa" providerId="ADAL" clId="{2E4C74B5-EF28-47E3-9D46-98837EA4D5D5}" dt="2021-08-03T11:04:04.800" v="188"/>
        <pc:sldMkLst>
          <pc:docMk/>
          <pc:sldMk cId="1327146702" sldId="1050"/>
        </pc:sldMkLst>
        <pc:spChg chg="mod">
          <ac:chgData name="Rautaporras Petteri" userId="d9004aa4-7491-43fa-b04f-4f6e300df2fa" providerId="ADAL" clId="{2E4C74B5-EF28-47E3-9D46-98837EA4D5D5}" dt="2021-07-30T12:46:40.386" v="62"/>
          <ac:spMkLst>
            <pc:docMk/>
            <pc:sldMk cId="1327146702" sldId="1050"/>
            <ac:spMk id="2" creationId="{0099F952-25FF-44AA-AF2C-D6C7DEBDC134}"/>
          </ac:spMkLst>
        </pc:spChg>
        <pc:spChg chg="del">
          <ac:chgData name="Rautaporras Petteri" userId="d9004aa4-7491-43fa-b04f-4f6e300df2fa" providerId="ADAL" clId="{2E4C74B5-EF28-47E3-9D46-98837EA4D5D5}" dt="2021-07-30T12:44:54.505" v="57" actId="478"/>
          <ac:spMkLst>
            <pc:docMk/>
            <pc:sldMk cId="1327146702" sldId="1050"/>
            <ac:spMk id="6" creationId="{81DA3832-516B-4585-9037-52F7C8722895}"/>
          </ac:spMkLst>
        </pc:spChg>
        <pc:spChg chg="add del mod">
          <ac:chgData name="Rautaporras Petteri" userId="d9004aa4-7491-43fa-b04f-4f6e300df2fa" providerId="ADAL" clId="{2E4C74B5-EF28-47E3-9D46-98837EA4D5D5}" dt="2021-07-30T12:47:22.234" v="65"/>
          <ac:spMkLst>
            <pc:docMk/>
            <pc:sldMk cId="1327146702" sldId="1050"/>
            <ac:spMk id="10" creationId="{55F62270-A3F4-43B6-B6F3-39E8AA94AF2D}"/>
          </ac:spMkLst>
        </pc:spChg>
        <pc:graphicFrameChg chg="del">
          <ac:chgData name="Rautaporras Petteri" userId="d9004aa4-7491-43fa-b04f-4f6e300df2fa" providerId="ADAL" clId="{2E4C74B5-EF28-47E3-9D46-98837EA4D5D5}" dt="2021-07-30T12:44:50.973" v="56" actId="478"/>
          <ac:graphicFrameMkLst>
            <pc:docMk/>
            <pc:sldMk cId="1327146702" sldId="1050"/>
            <ac:graphicFrameMk id="8" creationId="{EB3C6A7C-8EB7-4C1F-BFB9-C58F546565D3}"/>
          </ac:graphicFrameMkLst>
        </pc:graphicFrameChg>
        <pc:graphicFrameChg chg="add del mod">
          <ac:chgData name="Rautaporras Petteri" userId="d9004aa4-7491-43fa-b04f-4f6e300df2fa" providerId="ADAL" clId="{2E4C74B5-EF28-47E3-9D46-98837EA4D5D5}" dt="2021-07-30T12:47:21.530" v="64" actId="21"/>
          <ac:graphicFrameMkLst>
            <pc:docMk/>
            <pc:sldMk cId="1327146702" sldId="1050"/>
            <ac:graphicFrameMk id="11" creationId="{AA7D82EA-2893-441E-958F-F8321B33DB0E}"/>
          </ac:graphicFrameMkLst>
        </pc:graphicFrameChg>
        <pc:graphicFrameChg chg="add mod">
          <ac:chgData name="Rautaporras Petteri" userId="d9004aa4-7491-43fa-b04f-4f6e300df2fa" providerId="ADAL" clId="{2E4C74B5-EF28-47E3-9D46-98837EA4D5D5}" dt="2021-08-03T11:04:04.800" v="188"/>
          <ac:graphicFrameMkLst>
            <pc:docMk/>
            <pc:sldMk cId="1327146702" sldId="1050"/>
            <ac:graphicFrameMk id="12" creationId="{CDCE0F59-5415-4B28-9734-DED2D4B56576}"/>
          </ac:graphicFrameMkLst>
        </pc:graphicFrameChg>
      </pc:sldChg>
      <pc:sldChg chg="modSp add mod ord">
        <pc:chgData name="Rautaporras Petteri" userId="d9004aa4-7491-43fa-b04f-4f6e300df2fa" providerId="ADAL" clId="{2E4C74B5-EF28-47E3-9D46-98837EA4D5D5}" dt="2021-08-03T11:04:05.078" v="189"/>
        <pc:sldMkLst>
          <pc:docMk/>
          <pc:sldMk cId="3479715750" sldId="1051"/>
        </pc:sldMkLst>
        <pc:spChg chg="mod">
          <ac:chgData name="Rautaporras Petteri" userId="d9004aa4-7491-43fa-b04f-4f6e300df2fa" providerId="ADAL" clId="{2E4C74B5-EF28-47E3-9D46-98837EA4D5D5}" dt="2021-07-30T13:03:49.698" v="119" actId="20577"/>
          <ac:spMkLst>
            <pc:docMk/>
            <pc:sldMk cId="3479715750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E4C74B5-EF28-47E3-9D46-98837EA4D5D5}" dt="2021-08-03T11:04:05.078" v="189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</pc:docChg>
  </pc:docChgLst>
  <pc:docChgLst>
    <pc:chgData name="Rautaporras Petteri" userId="81ae4bc9-51ec-4b09-af2d-f08f9486593f" providerId="ADAL" clId="{1CA56A1F-37FD-4595-8274-BFC2AA9DD8AF}"/>
    <pc:docChg chg="undo custSel addSld delSld modSld sldOrd">
      <pc:chgData name="Rautaporras Petteri" userId="81ae4bc9-51ec-4b09-af2d-f08f9486593f" providerId="ADAL" clId="{1CA56A1F-37FD-4595-8274-BFC2AA9DD8AF}" dt="2022-02-01T15:58:41.718" v="794"/>
      <pc:docMkLst>
        <pc:docMk/>
      </pc:docMkLst>
      <pc:sldChg chg="del">
        <pc:chgData name="Rautaporras Petteri" userId="81ae4bc9-51ec-4b09-af2d-f08f9486593f" providerId="ADAL" clId="{1CA56A1F-37FD-4595-8274-BFC2AA9DD8AF}" dt="2022-01-31T11:31:19.093" v="17" actId="47"/>
        <pc:sldMkLst>
          <pc:docMk/>
          <pc:sldMk cId="1365136293" sldId="256"/>
        </pc:sldMkLst>
      </pc:sldChg>
      <pc:sldChg chg="del">
        <pc:chgData name="Rautaporras Petteri" userId="81ae4bc9-51ec-4b09-af2d-f08f9486593f" providerId="ADAL" clId="{1CA56A1F-37FD-4595-8274-BFC2AA9DD8AF}" dt="2022-01-31T11:44:30.370" v="166" actId="47"/>
        <pc:sldMkLst>
          <pc:docMk/>
          <pc:sldMk cId="3270858534" sldId="257"/>
        </pc:sldMkLst>
      </pc:sldChg>
      <pc:sldChg chg="modSp add mod">
        <pc:chgData name="Rautaporras Petteri" userId="81ae4bc9-51ec-4b09-af2d-f08f9486593f" providerId="ADAL" clId="{1CA56A1F-37FD-4595-8274-BFC2AA9DD8AF}" dt="2022-01-31T11:49:46.153" v="284"/>
        <pc:sldMkLst>
          <pc:docMk/>
          <pc:sldMk cId="246678502" sldId="266"/>
        </pc:sldMkLst>
        <pc:spChg chg="mod">
          <ac:chgData name="Rautaporras Petteri" userId="81ae4bc9-51ec-4b09-af2d-f08f9486593f" providerId="ADAL" clId="{1CA56A1F-37FD-4595-8274-BFC2AA9DD8AF}" dt="2022-01-31T11:40:00.916" v="145" actId="20577"/>
          <ac:spMkLst>
            <pc:docMk/>
            <pc:sldMk cId="246678502" sldId="266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1:49:46.153" v="28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 mod ord">
        <pc:chgData name="Rautaporras Petteri" userId="81ae4bc9-51ec-4b09-af2d-f08f9486593f" providerId="ADAL" clId="{1CA56A1F-37FD-4595-8274-BFC2AA9DD8AF}" dt="2022-01-31T12:07:04.998" v="657"/>
        <pc:sldMkLst>
          <pc:docMk/>
          <pc:sldMk cId="2587083354" sldId="365"/>
        </pc:sldMkLst>
        <pc:spChg chg="mod">
          <ac:chgData name="Rautaporras Petteri" userId="81ae4bc9-51ec-4b09-af2d-f08f9486593f" providerId="ADAL" clId="{1CA56A1F-37FD-4595-8274-BFC2AA9DD8AF}" dt="2022-01-31T12:04:59.230" v="639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CA56A1F-37FD-4595-8274-BFC2AA9DD8AF}" dt="2022-01-31T12:06:55.139" v="656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  <pc:graphicFrameChg chg="mod">
          <ac:chgData name="Rautaporras Petteri" userId="81ae4bc9-51ec-4b09-af2d-f08f9486593f" providerId="ADAL" clId="{1CA56A1F-37FD-4595-8274-BFC2AA9DD8AF}" dt="2022-01-31T12:07:04.998" v="657"/>
          <ac:graphicFrameMkLst>
            <pc:docMk/>
            <pc:sldMk cId="2587083354" sldId="365"/>
            <ac:graphicFrameMk id="15" creationId="{01C2C87B-E9EF-4392-9BEF-6121CC33ABC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3:24.224" v="737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CA56A1F-37FD-4595-8274-BFC2AA9DD8AF}" dt="2022-01-31T12:10:11.449" v="705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1CA56A1F-37FD-4595-8274-BFC2AA9DD8AF}" dt="2022-01-31T12:13:01.506" v="734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4:26.831" v="744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1CA56A1F-37FD-4595-8274-BFC2AA9DD8AF}" dt="2022-01-31T12:13:47.848" v="73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CA56A1F-37FD-4595-8274-BFC2AA9DD8AF}" dt="2022-01-31T12:11:14.885" v="726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1CA56A1F-37FD-4595-8274-BFC2AA9DD8AF}" dt="2022-01-31T12:13:44.479" v="738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4:26.831" v="744" actId="14100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5:56.325" v="754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1CA56A1F-37FD-4595-8274-BFC2AA9DD8AF}" dt="2022-01-31T12:10:19.477" v="706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1CA56A1F-37FD-4595-8274-BFC2AA9DD8AF}" dt="2022-01-31T12:14:43.085" v="749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7:19.585" v="765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1CA56A1F-37FD-4595-8274-BFC2AA9DD8AF}" dt="2022-01-31T12:11:08.713" v="72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1CA56A1F-37FD-4595-8274-BFC2AA9DD8AF}" dt="2022-01-31T12:16:16.783" v="755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7:19.585" v="765" actId="14100"/>
          <ac:graphicFrameMkLst>
            <pc:docMk/>
            <pc:sldMk cId="2654687898" sldId="393"/>
            <ac:graphicFrameMk id="17" creationId="{CC60361F-1F9D-4FCE-A99A-8CDDE40F03CB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8:12.594" v="769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CA56A1F-37FD-4595-8274-BFC2AA9DD8AF}" dt="2022-01-31T12:10:31.516" v="707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1CA56A1F-37FD-4595-8274-BFC2AA9DD8AF}" dt="2022-01-31T12:17:54.361" v="766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9:01.344" v="778" actId="14100"/>
        <pc:sldMkLst>
          <pc:docMk/>
          <pc:sldMk cId="2811407423" sldId="395"/>
        </pc:sldMkLst>
        <pc:spChg chg="mod">
          <ac:chgData name="Rautaporras Petteri" userId="81ae4bc9-51ec-4b09-af2d-f08f9486593f" providerId="ADAL" clId="{1CA56A1F-37FD-4595-8274-BFC2AA9DD8AF}" dt="2022-01-31T12:11:02.681" v="724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1CA56A1F-37FD-4595-8274-BFC2AA9DD8AF}" dt="2022-01-31T12:18:27.193" v="770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9:01.344" v="778" actId="14100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1:26.556" v="782"/>
        <pc:sldMkLst>
          <pc:docMk/>
          <pc:sldMk cId="1647773486" sldId="396"/>
        </pc:sldMkLst>
        <pc:spChg chg="mod">
          <ac:chgData name="Rautaporras Petteri" userId="81ae4bc9-51ec-4b09-af2d-f08f9486593f" providerId="ADAL" clId="{1CA56A1F-37FD-4595-8274-BFC2AA9DD8AF}" dt="2022-01-31T12:10:37.143" v="708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1CA56A1F-37FD-4595-8274-BFC2AA9DD8AF}" dt="2022-01-31T12:21:26.556" v="7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22:07.063" v="788"/>
        <pc:sldMkLst>
          <pc:docMk/>
          <pc:sldMk cId="2269594941" sldId="397"/>
        </pc:sldMkLst>
        <pc:spChg chg="mod">
          <ac:chgData name="Rautaporras Petteri" userId="81ae4bc9-51ec-4b09-af2d-f08f9486593f" providerId="ADAL" clId="{1CA56A1F-37FD-4595-8274-BFC2AA9DD8AF}" dt="2022-01-31T12:10:50.405" v="723" actId="2057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1CA56A1F-37FD-4595-8274-BFC2AA9DD8AF}" dt="2022-01-31T12:22:07.063" v="788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21:57.295" v="787" actId="14100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09:48.214" v="701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1CA56A1F-37FD-4595-8274-BFC2AA9DD8AF}" dt="2022-01-31T12:09:48.214" v="70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08:47.436" v="676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1CA56A1F-37FD-4595-8274-BFC2AA9DD8AF}" dt="2022-01-31T12:12:13.583" v="733" actId="14100"/>
        <pc:sldMkLst>
          <pc:docMk/>
          <pc:sldMk cId="2397859502" sldId="459"/>
        </pc:sldMkLst>
        <pc:spChg chg="mod">
          <ac:chgData name="Rautaporras Petteri" userId="81ae4bc9-51ec-4b09-af2d-f08f9486593f" providerId="ADAL" clId="{1CA56A1F-37FD-4595-8274-BFC2AA9DD8AF}" dt="2022-01-31T12:11:20.035" v="727"/>
          <ac:spMkLst>
            <pc:docMk/>
            <pc:sldMk cId="2397859502" sldId="45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CA56A1F-37FD-4595-8274-BFC2AA9DD8AF}" dt="2022-01-31T12:11:36.631" v="728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1CA56A1F-37FD-4595-8274-BFC2AA9DD8AF}" dt="2022-01-31T12:12:13.583" v="733" actId="14100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44:25.317" v="165" actId="47"/>
        <pc:sldMkLst>
          <pc:docMk/>
          <pc:sldMk cId="3860177801" sldId="650"/>
        </pc:sldMkLst>
      </pc:sldChg>
      <pc:sldChg chg="modSp">
        <pc:chgData name="Rautaporras Petteri" userId="81ae4bc9-51ec-4b09-af2d-f08f9486593f" providerId="ADAL" clId="{1CA56A1F-37FD-4595-8274-BFC2AA9DD8AF}" dt="2022-01-31T11:49:46.155" v="28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CA56A1F-37FD-4595-8274-BFC2AA9DD8AF}" dt="2022-01-31T11:49:46.155" v="28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7" v="28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CA56A1F-37FD-4595-8274-BFC2AA9DD8AF}" dt="2022-01-31T11:49:46.157" v="28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del">
        <pc:chgData name="Rautaporras Petteri" userId="81ae4bc9-51ec-4b09-af2d-f08f9486593f" providerId="ADAL" clId="{1CA56A1F-37FD-4595-8274-BFC2AA9DD8AF}" dt="2022-01-31T11:31:19.882" v="18" actId="47"/>
        <pc:sldMkLst>
          <pc:docMk/>
          <pc:sldMk cId="1256159947" sldId="955"/>
        </pc:sldMkLst>
      </pc:sldChg>
      <pc:sldChg chg="modSp mod">
        <pc:chgData name="Rautaporras Petteri" userId="81ae4bc9-51ec-4b09-af2d-f08f9486593f" providerId="ADAL" clId="{1CA56A1F-37FD-4595-8274-BFC2AA9DD8AF}" dt="2022-01-31T12:08:29.138" v="675" actId="27918"/>
        <pc:sldMkLst>
          <pc:docMk/>
          <pc:sldMk cId="3544025929" sldId="967"/>
        </pc:sldMkLst>
        <pc:spChg chg="mod">
          <ac:chgData name="Rautaporras Petteri" userId="81ae4bc9-51ec-4b09-af2d-f08f9486593f" providerId="ADAL" clId="{1CA56A1F-37FD-4595-8274-BFC2AA9DD8AF}" dt="2022-01-31T12:08:03.779" v="671" actId="1076"/>
          <ac:spMkLst>
            <pc:docMk/>
            <pc:sldMk cId="3544025929" sldId="967"/>
            <ac:spMk id="2" creationId="{DD90FC4D-C1AB-48F7-A136-1C97BCF78BAA}"/>
          </ac:spMkLst>
        </pc:spChg>
      </pc:sldChg>
      <pc:sldChg chg="modSp mod">
        <pc:chgData name="Rautaporras Petteri" userId="81ae4bc9-51ec-4b09-af2d-f08f9486593f" providerId="ADAL" clId="{1CA56A1F-37FD-4595-8274-BFC2AA9DD8AF}" dt="2022-01-31T11:49:46.148" v="282"/>
        <pc:sldMkLst>
          <pc:docMk/>
          <pc:sldMk cId="3567768325" sldId="970"/>
        </pc:sldMkLst>
        <pc:spChg chg="mod">
          <ac:chgData name="Rautaporras Petteri" userId="81ae4bc9-51ec-4b09-af2d-f08f9486593f" providerId="ADAL" clId="{1CA56A1F-37FD-4595-8274-BFC2AA9DD8AF}" dt="2022-01-31T11:37:07.122" v="80"/>
          <ac:spMkLst>
            <pc:docMk/>
            <pc:sldMk cId="3567768325" sldId="970"/>
            <ac:spMk id="2" creationId="{0099F952-25FF-44AA-AF2C-D6C7DEBDC134}"/>
          </ac:spMkLst>
        </pc:spChg>
        <pc:graphicFrameChg chg="mod">
          <ac:chgData name="Rautaporras Petteri" userId="81ae4bc9-51ec-4b09-af2d-f08f9486593f" providerId="ADAL" clId="{1CA56A1F-37FD-4595-8274-BFC2AA9DD8AF}" dt="2022-01-31T11:49:46.148" v="282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modSp">
        <pc:chgData name="Rautaporras Petteri" userId="81ae4bc9-51ec-4b09-af2d-f08f9486593f" providerId="ADAL" clId="{1CA56A1F-37FD-4595-8274-BFC2AA9DD8AF}" dt="2022-01-31T11:49:46.150" v="283"/>
        <pc:sldMkLst>
          <pc:docMk/>
          <pc:sldMk cId="3697395907" sldId="1049"/>
        </pc:sldMkLst>
        <pc:graphicFrameChg chg="mod">
          <ac:chgData name="Rautaporras Petteri" userId="81ae4bc9-51ec-4b09-af2d-f08f9486593f" providerId="ADAL" clId="{1CA56A1F-37FD-4595-8274-BFC2AA9DD8AF}" dt="2022-01-31T11:49:46.150" v="283"/>
          <ac:graphicFrameMkLst>
            <pc:docMk/>
            <pc:sldMk cId="3697395907" sldId="1049"/>
            <ac:graphicFrameMk id="13" creationId="{84430DEC-EEF1-4D89-B4A6-68CBB39A29F7}"/>
          </ac:graphicFrameMkLst>
        </pc:graphicFrameChg>
      </pc:sldChg>
      <pc:sldChg chg="modSp del">
        <pc:chgData name="Rautaporras Petteri" userId="81ae4bc9-51ec-4b09-af2d-f08f9486593f" providerId="ADAL" clId="{1CA56A1F-37FD-4595-8274-BFC2AA9DD8AF}" dt="2022-01-31T11:44:31.243" v="167" actId="47"/>
        <pc:sldMkLst>
          <pc:docMk/>
          <pc:sldMk cId="3479715750" sldId="1051"/>
        </pc:sldMkLst>
        <pc:graphicFrameChg chg="mod">
          <ac:chgData name="Rautaporras Petteri" userId="81ae4bc9-51ec-4b09-af2d-f08f9486593f" providerId="ADAL" clId="{1CA56A1F-37FD-4595-8274-BFC2AA9DD8AF}" dt="2022-01-31T11:41:13.451" v="162"/>
          <ac:graphicFrameMkLst>
            <pc:docMk/>
            <pc:sldMk cId="3479715750" sldId="1051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3" v="280"/>
        <pc:sldMkLst>
          <pc:docMk/>
          <pc:sldMk cId="17476588" sldId="1070"/>
        </pc:sldMkLst>
        <pc:spChg chg="mod">
          <ac:chgData name="Rautaporras Petteri" userId="81ae4bc9-51ec-4b09-af2d-f08f9486593f" providerId="ADAL" clId="{1CA56A1F-37FD-4595-8274-BFC2AA9DD8AF}" dt="2022-01-31T11:31:04.526" v="16"/>
          <ac:spMkLst>
            <pc:docMk/>
            <pc:sldMk cId="17476588" sldId="1070"/>
            <ac:spMk id="2" creationId="{3EE13422-D01B-417D-915E-05C22B3CB440}"/>
          </ac:spMkLst>
        </pc:spChg>
        <pc:graphicFrameChg chg="mod">
          <ac:chgData name="Rautaporras Petteri" userId="81ae4bc9-51ec-4b09-af2d-f08f9486593f" providerId="ADAL" clId="{1CA56A1F-37FD-4595-8274-BFC2AA9DD8AF}" dt="2022-01-31T11:49:46.143" v="28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81ae4bc9-51ec-4b09-af2d-f08f9486593f" providerId="ADAL" clId="{1CA56A1F-37FD-4595-8274-BFC2AA9DD8AF}" dt="2022-01-31T11:49:46.145" v="281"/>
        <pc:sldMkLst>
          <pc:docMk/>
          <pc:sldMk cId="3342183405" sldId="1085"/>
        </pc:sldMkLst>
        <pc:spChg chg="mod">
          <ac:chgData name="Rautaporras Petteri" userId="81ae4bc9-51ec-4b09-af2d-f08f9486593f" providerId="ADAL" clId="{1CA56A1F-37FD-4595-8274-BFC2AA9DD8AF}" dt="2022-01-31T11:36:33.950" v="79" actId="20577"/>
          <ac:spMkLst>
            <pc:docMk/>
            <pc:sldMk cId="3342183405" sldId="1085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1CA56A1F-37FD-4595-8274-BFC2AA9DD8AF}" dt="2022-01-31T11:49:46.145" v="2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49:37.663" v="279" actId="20577"/>
        <pc:sldMkLst>
          <pc:docMk/>
          <pc:sldMk cId="3979927803" sldId="1086"/>
        </pc:sldMkLst>
        <pc:spChg chg="mod">
          <ac:chgData name="Rautaporras Petteri" userId="81ae4bc9-51ec-4b09-af2d-f08f9486593f" providerId="ADAL" clId="{1CA56A1F-37FD-4595-8274-BFC2AA9DD8AF}" dt="2022-01-31T11:47:06.087" v="202" actId="1076"/>
          <ac:spMkLst>
            <pc:docMk/>
            <pc:sldMk cId="3979927803" sldId="1086"/>
            <ac:spMk id="2" creationId="{B4471D41-7C07-42CC-A76D-FE6C53B2237E}"/>
          </ac:spMkLst>
        </pc:spChg>
        <pc:spChg chg="del">
          <ac:chgData name="Rautaporras Petteri" userId="81ae4bc9-51ec-4b09-af2d-f08f9486593f" providerId="ADAL" clId="{1CA56A1F-37FD-4595-8274-BFC2AA9DD8AF}" dt="2022-01-31T11:45:26.225" v="177" actId="478"/>
          <ac:spMkLst>
            <pc:docMk/>
            <pc:sldMk cId="3979927803" sldId="1086"/>
            <ac:spMk id="6" creationId="{4BBA0C31-EA02-4AE8-80B1-324F4AB3763D}"/>
          </ac:spMkLst>
        </pc:spChg>
        <pc:spChg chg="mod">
          <ac:chgData name="Rautaporras Petteri" userId="81ae4bc9-51ec-4b09-af2d-f08f9486593f" providerId="ADAL" clId="{1CA56A1F-37FD-4595-8274-BFC2AA9DD8AF}" dt="2022-01-31T11:49:37.663" v="279" actId="20577"/>
          <ac:spMkLst>
            <pc:docMk/>
            <pc:sldMk cId="3979927803" sldId="1086"/>
            <ac:spMk id="7" creationId="{1AE003AD-9C85-4CE2-9FAA-CD5C5176BF15}"/>
          </ac:spMkLst>
        </pc:spChg>
        <pc:spChg chg="add mod">
          <ac:chgData name="Rautaporras Petteri" userId="81ae4bc9-51ec-4b09-af2d-f08f9486593f" providerId="ADAL" clId="{1CA56A1F-37FD-4595-8274-BFC2AA9DD8AF}" dt="2022-01-31T11:46:42.732" v="191" actId="1076"/>
          <ac:spMkLst>
            <pc:docMk/>
            <pc:sldMk cId="3979927803" sldId="1086"/>
            <ac:spMk id="9" creationId="{EE95AFDC-2444-406B-935A-4A761C4D3AC8}"/>
          </ac:spMkLst>
        </pc:spChg>
        <pc:graphicFrameChg chg="add mod">
          <ac:chgData name="Rautaporras Petteri" userId="81ae4bc9-51ec-4b09-af2d-f08f9486593f" providerId="ADAL" clId="{1CA56A1F-37FD-4595-8274-BFC2AA9DD8AF}" dt="2022-01-31T11:45:32.759" v="180" actId="14100"/>
          <ac:graphicFrameMkLst>
            <pc:docMk/>
            <pc:sldMk cId="3979927803" sldId="1086"/>
            <ac:graphicFrameMk id="8" creationId="{F0DEC44E-7EFD-4A6A-A32B-84B75C384A2D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1-31T11:58:50.256" v="552" actId="27918"/>
        <pc:sldMkLst>
          <pc:docMk/>
          <pc:sldMk cId="1730318972" sldId="1087"/>
        </pc:sldMkLst>
        <pc:spChg chg="mod">
          <ac:chgData name="Rautaporras Petteri" userId="81ae4bc9-51ec-4b09-af2d-f08f9486593f" providerId="ADAL" clId="{1CA56A1F-37FD-4595-8274-BFC2AA9DD8AF}" dt="2022-01-31T11:51:27.265" v="322" actId="20577"/>
          <ac:spMkLst>
            <pc:docMk/>
            <pc:sldMk cId="1730318972" sldId="1087"/>
            <ac:spMk id="2" creationId="{6E919D93-7455-41BF-999D-0370B29C7D9E}"/>
          </ac:spMkLst>
        </pc:spChg>
        <pc:spChg chg="del">
          <ac:chgData name="Rautaporras Petteri" userId="81ae4bc9-51ec-4b09-af2d-f08f9486593f" providerId="ADAL" clId="{1CA56A1F-37FD-4595-8274-BFC2AA9DD8AF}" dt="2022-01-31T11:51:37.947" v="323"/>
          <ac:spMkLst>
            <pc:docMk/>
            <pc:sldMk cId="1730318972" sldId="1087"/>
            <ac:spMk id="6" creationId="{F660F14A-9F72-433B-9FC8-831FC0EC98DE}"/>
          </ac:spMkLst>
        </pc:spChg>
        <pc:spChg chg="mod">
          <ac:chgData name="Rautaporras Petteri" userId="81ae4bc9-51ec-4b09-af2d-f08f9486593f" providerId="ADAL" clId="{1CA56A1F-37FD-4595-8274-BFC2AA9DD8AF}" dt="2022-01-31T11:57:51.310" v="545"/>
          <ac:spMkLst>
            <pc:docMk/>
            <pc:sldMk cId="1730318972" sldId="1087"/>
            <ac:spMk id="7" creationId="{E80A9ABE-8AD0-4980-B0B3-0FCB6F277233}"/>
          </ac:spMkLst>
        </pc:spChg>
        <pc:spChg chg="add mod">
          <ac:chgData name="Rautaporras Petteri" userId="81ae4bc9-51ec-4b09-af2d-f08f9486593f" providerId="ADAL" clId="{1CA56A1F-37FD-4595-8274-BFC2AA9DD8AF}" dt="2022-01-31T11:52:48.951" v="346" actId="20577"/>
          <ac:spMkLst>
            <pc:docMk/>
            <pc:sldMk cId="1730318972" sldId="1087"/>
            <ac:spMk id="9" creationId="{C864C96F-F0CB-4842-8171-0BE0A5509C6D}"/>
          </ac:spMkLst>
        </pc:spChg>
        <pc:graphicFrameChg chg="add mod">
          <ac:chgData name="Rautaporras Petteri" userId="81ae4bc9-51ec-4b09-af2d-f08f9486593f" providerId="ADAL" clId="{1CA56A1F-37FD-4595-8274-BFC2AA9DD8AF}" dt="2022-01-31T11:52:05.465" v="324" actId="14100"/>
          <ac:graphicFrameMkLst>
            <pc:docMk/>
            <pc:sldMk cId="1730318972" sldId="1087"/>
            <ac:graphicFrameMk id="8" creationId="{C2F09685-46D7-43BA-B0C3-B64B5587ABE1}"/>
          </ac:graphicFrameMkLst>
        </pc:graphicFrameChg>
      </pc:sldChg>
      <pc:sldChg chg="addSp delSp modSp new mod">
        <pc:chgData name="Rautaporras Petteri" userId="81ae4bc9-51ec-4b09-af2d-f08f9486593f" providerId="ADAL" clId="{1CA56A1F-37FD-4595-8274-BFC2AA9DD8AF}" dt="2022-02-01T15:58:41.718" v="794"/>
        <pc:sldMkLst>
          <pc:docMk/>
          <pc:sldMk cId="2167043519" sldId="1088"/>
        </pc:sldMkLst>
        <pc:spChg chg="mod">
          <ac:chgData name="Rautaporras Petteri" userId="81ae4bc9-51ec-4b09-af2d-f08f9486593f" providerId="ADAL" clId="{1CA56A1F-37FD-4595-8274-BFC2AA9DD8AF}" dt="2022-01-31T11:59:47.579" v="559" actId="20577"/>
          <ac:spMkLst>
            <pc:docMk/>
            <pc:sldMk cId="2167043519" sldId="1088"/>
            <ac:spMk id="2" creationId="{E4E736B8-129F-455B-8C94-E347B179B0EE}"/>
          </ac:spMkLst>
        </pc:spChg>
        <pc:spChg chg="del">
          <ac:chgData name="Rautaporras Petteri" userId="81ae4bc9-51ec-4b09-af2d-f08f9486593f" providerId="ADAL" clId="{1CA56A1F-37FD-4595-8274-BFC2AA9DD8AF}" dt="2022-01-31T12:00:10.009" v="560"/>
          <ac:spMkLst>
            <pc:docMk/>
            <pc:sldMk cId="2167043519" sldId="1088"/>
            <ac:spMk id="6" creationId="{8BA5B1F7-0E74-4CB6-ACD6-EB1A772638C3}"/>
          </ac:spMkLst>
        </pc:spChg>
        <pc:spChg chg="mod">
          <ac:chgData name="Rautaporras Petteri" userId="81ae4bc9-51ec-4b09-af2d-f08f9486593f" providerId="ADAL" clId="{1CA56A1F-37FD-4595-8274-BFC2AA9DD8AF}" dt="2022-01-31T12:04:17.140" v="631" actId="20577"/>
          <ac:spMkLst>
            <pc:docMk/>
            <pc:sldMk cId="2167043519" sldId="1088"/>
            <ac:spMk id="7" creationId="{4EF88838-5B78-4268-BEB4-9CF39F640F41}"/>
          </ac:spMkLst>
        </pc:spChg>
        <pc:spChg chg="add del">
          <ac:chgData name="Rautaporras Petteri" userId="81ae4bc9-51ec-4b09-af2d-f08f9486593f" providerId="ADAL" clId="{1CA56A1F-37FD-4595-8274-BFC2AA9DD8AF}" dt="2022-01-31T11:59:38.219" v="558" actId="478"/>
          <ac:spMkLst>
            <pc:docMk/>
            <pc:sldMk cId="2167043519" sldId="1088"/>
            <ac:spMk id="9" creationId="{CB8077B5-F112-4815-8DDC-46FAA25CBBA8}"/>
          </ac:spMkLst>
        </pc:spChg>
        <pc:graphicFrameChg chg="add mod">
          <ac:chgData name="Rautaporras Petteri" userId="81ae4bc9-51ec-4b09-af2d-f08f9486593f" providerId="ADAL" clId="{1CA56A1F-37FD-4595-8274-BFC2AA9DD8AF}" dt="2022-02-01T15:58:41.718" v="794"/>
          <ac:graphicFrameMkLst>
            <pc:docMk/>
            <pc:sldMk cId="2167043519" sldId="1088"/>
            <ac:graphicFrameMk id="10" creationId="{2BA4F566-2360-45BA-922F-BCDDCCC89A64}"/>
          </ac:graphicFrameMkLst>
        </pc:graphicFrameChg>
      </pc:sldChg>
    </pc:docChg>
  </pc:docChgLst>
  <pc:docChgLst>
    <pc:chgData name="Rautaporras Petteri" userId="81ae4bc9-51ec-4b09-af2d-f08f9486593f" providerId="ADAL" clId="{13469A9C-321A-49BC-8263-80459B996247}"/>
    <pc:docChg chg="undo redo custSel addSld delSld modSld sldOrd">
      <pc:chgData name="Rautaporras Petteri" userId="81ae4bc9-51ec-4b09-af2d-f08f9486593f" providerId="ADAL" clId="{13469A9C-321A-49BC-8263-80459B996247}" dt="2023-05-03T16:29:46.386" v="1132" actId="27918"/>
      <pc:docMkLst>
        <pc:docMk/>
      </pc:docMkLst>
      <pc:sldChg chg="add">
        <pc:chgData name="Rautaporras Petteri" userId="81ae4bc9-51ec-4b09-af2d-f08f9486593f" providerId="ADAL" clId="{13469A9C-321A-49BC-8263-80459B996247}" dt="2023-05-03T16:14:37.948" v="1003"/>
        <pc:sldMkLst>
          <pc:docMk/>
          <pc:sldMk cId="161080645" sldId="258"/>
        </pc:sldMkLst>
      </pc:sldChg>
      <pc:sldChg chg="addSp modSp add del mod ord">
        <pc:chgData name="Rautaporras Petteri" userId="81ae4bc9-51ec-4b09-af2d-f08f9486593f" providerId="ADAL" clId="{13469A9C-321A-49BC-8263-80459B996247}" dt="2023-05-03T14:29:33.858" v="890"/>
        <pc:sldMkLst>
          <pc:docMk/>
          <pc:sldMk cId="2656549666" sldId="262"/>
        </pc:sldMkLst>
        <pc:spChg chg="mod">
          <ac:chgData name="Rautaporras Petteri" userId="81ae4bc9-51ec-4b09-af2d-f08f9486593f" providerId="ADAL" clId="{13469A9C-321A-49BC-8263-80459B996247}" dt="2023-05-03T14:27:54.239" v="884"/>
          <ac:spMkLst>
            <pc:docMk/>
            <pc:sldMk cId="2656549666" sldId="262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13469A9C-321A-49BC-8263-80459B996247}" dt="2022-10-31T08:38:07.953" v="278" actId="1076"/>
          <ac:spMkLst>
            <pc:docMk/>
            <pc:sldMk cId="2656549666" sldId="262"/>
            <ac:spMk id="6" creationId="{245187BC-EF95-4F37-B2F5-D4B5FE702134}"/>
          </ac:spMkLst>
        </pc:spChg>
        <pc:spChg chg="mod">
          <ac:chgData name="Rautaporras Petteri" userId="81ae4bc9-51ec-4b09-af2d-f08f9486593f" providerId="ADAL" clId="{13469A9C-321A-49BC-8263-80459B996247}" dt="2022-10-31T08:37:31.201" v="249" actId="20577"/>
          <ac:spMkLst>
            <pc:docMk/>
            <pc:sldMk cId="2656549666" sldId="26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3-05-03T14:29:33.858" v="890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add del">
        <pc:chgData name="Rautaporras Petteri" userId="81ae4bc9-51ec-4b09-af2d-f08f9486593f" providerId="ADAL" clId="{13469A9C-321A-49BC-8263-80459B996247}" dt="2023-05-03T14:29:34.754" v="892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13469A9C-321A-49BC-8263-80459B996247}" dt="2023-05-03T14:29:34.754" v="892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4:29:34.272" v="891"/>
        <pc:sldMkLst>
          <pc:docMk/>
          <pc:sldMk cId="675094320" sldId="277"/>
        </pc:sldMkLst>
        <pc:spChg chg="mod">
          <ac:chgData name="Rautaporras Petteri" userId="81ae4bc9-51ec-4b09-af2d-f08f9486593f" providerId="ADAL" clId="{13469A9C-321A-49BC-8263-80459B996247}" dt="2023-05-03T14:28:17.710" v="885" actId="20577"/>
          <ac:spMkLst>
            <pc:docMk/>
            <pc:sldMk cId="675094320" sldId="277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13469A9C-321A-49BC-8263-80459B996247}" dt="2023-05-03T14:29:34.272" v="891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 mod">
        <pc:chgData name="Rautaporras Petteri" userId="81ae4bc9-51ec-4b09-af2d-f08f9486593f" providerId="ADAL" clId="{13469A9C-321A-49BC-8263-80459B996247}" dt="2023-05-03T14:30:46.690" v="913" actId="20577"/>
        <pc:sldMkLst>
          <pc:docMk/>
          <pc:sldMk cId="2587083354" sldId="365"/>
        </pc:sldMkLst>
        <pc:spChg chg="mod">
          <ac:chgData name="Rautaporras Petteri" userId="81ae4bc9-51ec-4b09-af2d-f08f9486593f" providerId="ADAL" clId="{13469A9C-321A-49BC-8263-80459B996247}" dt="2022-10-31T10:00:39.155" v="335" actId="20577"/>
          <ac:spMkLst>
            <pc:docMk/>
            <pc:sldMk cId="2587083354" sldId="365"/>
            <ac:spMk id="6" creationId="{00000000-0000-0000-0000-000000000000}"/>
          </ac:spMkLst>
        </pc:spChg>
        <pc:spChg chg="mod">
          <ac:chgData name="Rautaporras Petteri" userId="81ae4bc9-51ec-4b09-af2d-f08f9486593f" providerId="ADAL" clId="{13469A9C-321A-49BC-8263-80459B996247}" dt="2023-05-03T14:30:46.690" v="913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3469A9C-321A-49BC-8263-80459B996247}" dt="2023-02-07T18:09:50.727" v="581" actId="20577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7:40.005" v="1041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13469A9C-321A-49BC-8263-80459B996247}" dt="2023-05-03T14:40:46.300" v="992"/>
          <ac:spMkLst>
            <pc:docMk/>
            <pc:sldMk cId="1987471013" sldId="390"/>
            <ac:spMk id="14" creationId="{7470ED60-F841-4D1F-8D69-43DBD200563B}"/>
          </ac:spMkLst>
        </pc:spChg>
        <pc:graphicFrameChg chg="add mod">
          <ac:chgData name="Rautaporras Petteri" userId="81ae4bc9-51ec-4b09-af2d-f08f9486593f" providerId="ADAL" clId="{13469A9C-321A-49BC-8263-80459B996247}" dt="2023-05-03T14:33:50.964" v="946"/>
          <ac:graphicFrameMkLst>
            <pc:docMk/>
            <pc:sldMk cId="1987471013" sldId="390"/>
            <ac:graphicFrameMk id="4" creationId="{C3D62A66-C9D8-C078-BA80-668999019DBD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3:50.016" v="945" actId="478"/>
          <ac:graphicFrameMkLst>
            <pc:docMk/>
            <pc:sldMk cId="1987471013" sldId="390"/>
            <ac:graphicFrameMk id="16" creationId="{C3E82D1A-5F1A-40DE-8D7F-8C220DC3CAFB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7:20.698" v="1038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8:51.434" v="1048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13469A9C-321A-49BC-8263-80459B996247}" dt="2023-02-07T18:16:59.808" v="679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13469A9C-321A-49BC-8263-80459B996247}" dt="2023-05-03T16:16:24.418" v="1027" actId="20577"/>
          <ac:spMkLst>
            <pc:docMk/>
            <pc:sldMk cId="3656174783" sldId="391"/>
            <ac:spMk id="13" creationId="{23F05F4A-199D-4EF4-A2F8-573CC571D27B}"/>
          </ac:spMkLst>
        </pc:spChg>
        <pc:graphicFrameChg chg="add mod">
          <ac:chgData name="Rautaporras Petteri" userId="81ae4bc9-51ec-4b09-af2d-f08f9486593f" providerId="ADAL" clId="{13469A9C-321A-49BC-8263-80459B996247}" dt="2023-05-03T16:16:44.798" v="1031"/>
          <ac:graphicFrameMkLst>
            <pc:docMk/>
            <pc:sldMk cId="3656174783" sldId="391"/>
            <ac:graphicFrameMk id="4" creationId="{117F3D10-28AA-DE93-6F8F-7816A4AC115A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8:02.154" v="1042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 mod modGraphic">
          <ac:chgData name="Rautaporras Petteri" userId="81ae4bc9-51ec-4b09-af2d-f08f9486593f" providerId="ADAL" clId="{13469A9C-321A-49BC-8263-80459B996247}" dt="2023-05-03T16:16:44.146" v="1030" actId="478"/>
          <ac:graphicFrameMkLst>
            <pc:docMk/>
            <pc:sldMk cId="3656174783" sldId="391"/>
            <ac:graphicFrameMk id="14" creationId="{F3CB2BBB-B2B4-4FFE-B84D-CA436834968B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0.195" v="338" actId="47"/>
        <pc:sldMkLst>
          <pc:docMk/>
          <pc:sldMk cId="3669793224" sldId="392"/>
        </pc:sldMkLst>
      </pc:sldChg>
      <pc:sldChg chg="del">
        <pc:chgData name="Rautaporras Petteri" userId="81ae4bc9-51ec-4b09-af2d-f08f9486593f" providerId="ADAL" clId="{13469A9C-321A-49BC-8263-80459B996247}" dt="2022-10-31T10:02:03.071" v="339" actId="47"/>
        <pc:sldMkLst>
          <pc:docMk/>
          <pc:sldMk cId="2654687898" sldId="393"/>
        </pc:sldMkLst>
      </pc:sldChg>
      <pc:sldChg chg="addSp delSp modSp add mod">
        <pc:chgData name="Rautaporras Petteri" userId="81ae4bc9-51ec-4b09-af2d-f08f9486593f" providerId="ADAL" clId="{13469A9C-321A-49BC-8263-80459B996247}" dt="2023-05-03T16:22:18.451" v="1063" actId="27918"/>
        <pc:sldMkLst>
          <pc:docMk/>
          <pc:sldMk cId="313182403" sldId="394"/>
        </pc:sldMkLst>
        <pc:spChg chg="mod">
          <ac:chgData name="Rautaporras Petteri" userId="81ae4bc9-51ec-4b09-af2d-f08f9486593f" providerId="ADAL" clId="{13469A9C-321A-49BC-8263-80459B996247}" dt="2023-05-03T14:40:56.602" v="994"/>
          <ac:spMkLst>
            <pc:docMk/>
            <pc:sldMk cId="313182403" sldId="394"/>
            <ac:spMk id="10" creationId="{B1D6AD6E-1E76-40F0-A297-8C5A72E17969}"/>
          </ac:spMkLst>
        </pc:spChg>
        <pc:graphicFrameChg chg="add mod">
          <ac:chgData name="Rautaporras Petteri" userId="81ae4bc9-51ec-4b09-af2d-f08f9486593f" providerId="ADAL" clId="{13469A9C-321A-49BC-8263-80459B996247}" dt="2023-05-03T14:34:04.340" v="950"/>
          <ac:graphicFrameMkLst>
            <pc:docMk/>
            <pc:sldMk cId="313182403" sldId="394"/>
            <ac:graphicFrameMk id="4" creationId="{4EF8C9DE-4919-F9AB-7AB7-BBE7097B5BBE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4:03.605" v="949" actId="478"/>
          <ac:graphicFrameMkLst>
            <pc:docMk/>
            <pc:sldMk cId="313182403" sldId="394"/>
            <ac:graphicFrameMk id="13" creationId="{45C7EB43-1807-413E-BB71-6D27C5A92D41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2:00.683" v="106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3:03.418" v="1070" actId="27918"/>
        <pc:sldMkLst>
          <pc:docMk/>
          <pc:sldMk cId="2811407423" sldId="395"/>
        </pc:sldMkLst>
        <pc:spChg chg="mod">
          <ac:chgData name="Rautaporras Petteri" userId="81ae4bc9-51ec-4b09-af2d-f08f9486593f" providerId="ADAL" clId="{13469A9C-321A-49BC-8263-80459B996247}" dt="2023-05-03T16:16:17.457" v="1023" actId="20577"/>
          <ac:spMkLst>
            <pc:docMk/>
            <pc:sldMk cId="2811407423" sldId="395"/>
            <ac:spMk id="13" creationId="{43D531D8-AF4F-4619-94DF-84C29772EEC2}"/>
          </ac:spMkLst>
        </pc:spChg>
        <pc:graphicFrameChg chg="add mod">
          <ac:chgData name="Rautaporras Petteri" userId="81ae4bc9-51ec-4b09-af2d-f08f9486593f" providerId="ADAL" clId="{13469A9C-321A-49BC-8263-80459B996247}" dt="2023-05-03T16:16:53.593" v="1035"/>
          <ac:graphicFrameMkLst>
            <pc:docMk/>
            <pc:sldMk cId="2811407423" sldId="395"/>
            <ac:graphicFrameMk id="4" creationId="{F47924BC-7774-E1EE-7778-9DBB5962F98E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2:34.521" v="10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53.315" v="1034" actId="478"/>
          <ac:graphicFrameMkLst>
            <pc:docMk/>
            <pc:sldMk cId="2811407423" sldId="395"/>
            <ac:graphicFrameMk id="17" creationId="{A7886FEE-1D64-4857-9589-CC83C6387B41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3:50.289" v="1074" actId="27918"/>
        <pc:sldMkLst>
          <pc:docMk/>
          <pc:sldMk cId="1647773486" sldId="396"/>
        </pc:sldMkLst>
        <pc:spChg chg="mod">
          <ac:chgData name="Rautaporras Petteri" userId="81ae4bc9-51ec-4b09-af2d-f08f9486593f" providerId="ADAL" clId="{13469A9C-321A-49BC-8263-80459B996247}" dt="2023-05-03T14:41:00.357" v="995"/>
          <ac:spMkLst>
            <pc:docMk/>
            <pc:sldMk cId="1647773486" sldId="396"/>
            <ac:spMk id="14" creationId="{BB5F8D72-9B1E-414E-B7CA-2B36A3595602}"/>
          </ac:spMkLst>
        </pc:spChg>
        <pc:graphicFrameChg chg="add mod">
          <ac:chgData name="Rautaporras Petteri" userId="81ae4bc9-51ec-4b09-af2d-f08f9486593f" providerId="ADAL" clId="{13469A9C-321A-49BC-8263-80459B996247}" dt="2023-05-03T14:34:09.718" v="952"/>
          <ac:graphicFrameMkLst>
            <pc:docMk/>
            <pc:sldMk cId="1647773486" sldId="396"/>
            <ac:graphicFrameMk id="4" creationId="{1A17C772-A5C0-74A5-AAE5-54053AF33012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4:08.999" v="951" actId="478"/>
          <ac:graphicFrameMkLst>
            <pc:docMk/>
            <pc:sldMk cId="1647773486" sldId="396"/>
            <ac:graphicFrameMk id="13" creationId="{3EFB041D-8D11-4FCF-ADE6-E4B9B3C0890B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3:32.920" v="1071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4:30.347" v="1079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13469A9C-321A-49BC-8263-80459B996247}" dt="2023-05-03T16:16:13.186" v="1021" actId="20577"/>
          <ac:spMkLst>
            <pc:docMk/>
            <pc:sldMk cId="2269594941" sldId="397"/>
            <ac:spMk id="14" creationId="{9DA53C9E-0701-4946-816F-3145481D39B4}"/>
          </ac:spMkLst>
        </pc:spChg>
        <pc:graphicFrameChg chg="add mod">
          <ac:chgData name="Rautaporras Petteri" userId="81ae4bc9-51ec-4b09-af2d-f08f9486593f" providerId="ADAL" clId="{13469A9C-321A-49BC-8263-80459B996247}" dt="2023-05-03T16:16:57.818" v="1037"/>
          <ac:graphicFrameMkLst>
            <pc:docMk/>
            <pc:sldMk cId="2269594941" sldId="397"/>
            <ac:graphicFrameMk id="4" creationId="{0AEFD5DA-8772-7D21-801B-74A99F6FA550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24:05.224" v="107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57.572" v="1036" actId="478"/>
          <ac:graphicFrameMkLst>
            <pc:docMk/>
            <pc:sldMk cId="2269594941" sldId="397"/>
            <ac:graphicFrameMk id="18" creationId="{C84A7197-62EB-4BFD-9D3A-DEB5B3612A99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6:15:31.699" v="1010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13469A9C-321A-49BC-8263-80459B996247}" dt="2023-05-03T14:36:22.642" v="991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13469A9C-321A-49BC-8263-80459B996247}" dt="2023-05-03T16:15:11.111" v="1005" actId="14734"/>
          <ac:graphicFrameMkLst>
            <pc:docMk/>
            <pc:sldMk cId="3980412811" sldId="458"/>
            <ac:graphicFrameMk id="16" creationId="{2C16CA23-8E85-4870-91D2-1B81867B5FE0}"/>
          </ac:graphicFrameMkLst>
        </pc:graphicFrameChg>
        <pc:graphicFrameChg chg="mod modGraphic">
          <ac:chgData name="Rautaporras Petteri" userId="81ae4bc9-51ec-4b09-af2d-f08f9486593f" providerId="ADAL" clId="{13469A9C-321A-49BC-8263-80459B996247}" dt="2023-05-03T16:15:31.699" v="1010" actId="14100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6:27.938" v="1029" actId="20577"/>
        <pc:sldMkLst>
          <pc:docMk/>
          <pc:sldMk cId="2397859502" sldId="459"/>
        </pc:sldMkLst>
        <pc:spChg chg="mod">
          <ac:chgData name="Rautaporras Petteri" userId="81ae4bc9-51ec-4b09-af2d-f08f9486593f" providerId="ADAL" clId="{13469A9C-321A-49BC-8263-80459B996247}" dt="2023-05-03T16:16:27.938" v="1029" actId="20577"/>
          <ac:spMkLst>
            <pc:docMk/>
            <pc:sldMk cId="2397859502" sldId="459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13469A9C-321A-49BC-8263-80459B996247}" dt="2023-05-03T14:43:43.341" v="1002"/>
          <ac:graphicFrameMkLst>
            <pc:docMk/>
            <pc:sldMk cId="2397859502" sldId="459"/>
            <ac:graphicFrameMk id="4" creationId="{85288662-BA96-1AB3-8B0C-89E29E71695D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4:42:17.419" v="996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4:43:33.934" v="1001" actId="478"/>
          <ac:graphicFrameMkLst>
            <pc:docMk/>
            <pc:sldMk cId="2397859502" sldId="459"/>
            <ac:graphicFrameMk id="17" creationId="{A4CAC9A5-3408-4B86-9EE4-87442468BC46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3-05-03T14:29:35.047" v="893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13469A9C-321A-49BC-8263-80459B996247}" dt="2023-05-03T14:29:35.047" v="893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13469A9C-321A-49BC-8263-80459B996247}" dt="2023-05-03T14:29:35.458" v="894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13469A9C-321A-49BC-8263-80459B996247}" dt="2023-05-03T14:29:35.458" v="894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modSp add mod">
        <pc:chgData name="Rautaporras Petteri" userId="81ae4bc9-51ec-4b09-af2d-f08f9486593f" providerId="ADAL" clId="{13469A9C-321A-49BC-8263-80459B996247}" dt="2023-05-03T14:29:33.402" v="889"/>
        <pc:sldMkLst>
          <pc:docMk/>
          <pc:sldMk cId="3567768325" sldId="970"/>
        </pc:sldMkLst>
        <pc:spChg chg="mod">
          <ac:chgData name="Rautaporras Petteri" userId="81ae4bc9-51ec-4b09-af2d-f08f9486593f" providerId="ADAL" clId="{13469A9C-321A-49BC-8263-80459B996247}" dt="2023-02-07T18:02:44.568" v="508"/>
          <ac:spMkLst>
            <pc:docMk/>
            <pc:sldMk cId="3567768325" sldId="970"/>
            <ac:spMk id="2" creationId="{0099F952-25FF-44AA-AF2C-D6C7DEBDC134}"/>
          </ac:spMkLst>
        </pc:spChg>
        <pc:spChg chg="mod">
          <ac:chgData name="Rautaporras Petteri" userId="81ae4bc9-51ec-4b09-af2d-f08f9486593f" providerId="ADAL" clId="{13469A9C-321A-49BC-8263-80459B996247}" dt="2023-02-07T18:02:54.511" v="513" actId="20577"/>
          <ac:spMkLst>
            <pc:docMk/>
            <pc:sldMk cId="3567768325" sldId="970"/>
            <ac:spMk id="7" creationId="{5D936457-B6A8-4AD2-8F1B-06D93FB1E31A}"/>
          </ac:spMkLst>
        </pc:spChg>
        <pc:graphicFrameChg chg="mod">
          <ac:chgData name="Rautaporras Petteri" userId="81ae4bc9-51ec-4b09-af2d-f08f9486593f" providerId="ADAL" clId="{13469A9C-321A-49BC-8263-80459B996247}" dt="2023-05-03T14:29:33.402" v="889"/>
          <ac:graphicFrameMkLst>
            <pc:docMk/>
            <pc:sldMk cId="3567768325" sldId="970"/>
            <ac:graphicFrameMk id="11" creationId="{17252743-229F-4AF0-9390-0F0572B201EA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1:07.357" v="336" actId="47"/>
        <pc:sldMkLst>
          <pc:docMk/>
          <pc:sldMk cId="4042387516" sldId="1048"/>
        </pc:sldMkLst>
      </pc:sldChg>
      <pc:sldChg chg="addSp delSp modSp mod">
        <pc:chgData name="Rautaporras Petteri" userId="81ae4bc9-51ec-4b09-af2d-f08f9486593f" providerId="ADAL" clId="{13469A9C-321A-49BC-8263-80459B996247}" dt="2023-05-03T14:29:33.009" v="888"/>
        <pc:sldMkLst>
          <pc:docMk/>
          <pc:sldMk cId="3342183405" sldId="1085"/>
        </pc:sldMkLst>
        <pc:spChg chg="mod">
          <ac:chgData name="Rautaporras Petteri" userId="81ae4bc9-51ec-4b09-af2d-f08f9486593f" providerId="ADAL" clId="{13469A9C-321A-49BC-8263-80459B996247}" dt="2023-05-03T14:23:01.508" v="815" actId="404"/>
          <ac:spMkLst>
            <pc:docMk/>
            <pc:sldMk cId="3342183405" sldId="1085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13469A9C-321A-49BC-8263-80459B996247}" dt="2023-05-03T14:18:05.759" v="749"/>
          <ac:spMkLst>
            <pc:docMk/>
            <pc:sldMk cId="3342183405" sldId="1085"/>
            <ac:spMk id="8" creationId="{B1D82CC8-9BEC-7FF8-5E13-8C1B81B2A7AB}"/>
          </ac:spMkLst>
        </pc:spChg>
        <pc:graphicFrameChg chg="add del mod">
          <ac:chgData name="Rautaporras Petteri" userId="81ae4bc9-51ec-4b09-af2d-f08f9486593f" providerId="ADAL" clId="{13469A9C-321A-49BC-8263-80459B996247}" dt="2023-05-03T14:18:05.094" v="748" actId="21"/>
          <ac:graphicFrameMkLst>
            <pc:docMk/>
            <pc:sldMk cId="3342183405" sldId="1085"/>
            <ac:graphicFrameMk id="9" creationId="{0648DE58-4BEA-F53B-CD09-B661C19A361F}"/>
          </ac:graphicFrameMkLst>
        </pc:graphicFrameChg>
        <pc:graphicFrameChg chg="add mod">
          <ac:chgData name="Rautaporras Petteri" userId="81ae4bc9-51ec-4b09-af2d-f08f9486593f" providerId="ADAL" clId="{13469A9C-321A-49BC-8263-80459B996247}" dt="2023-05-03T14:29:33.009" v="888"/>
          <ac:graphicFrameMkLst>
            <pc:docMk/>
            <pc:sldMk cId="3342183405" sldId="1085"/>
            <ac:graphicFrameMk id="10" creationId="{9FCA79FB-ACFD-72BA-871F-D6C06656B3BA}"/>
          </ac:graphicFrameMkLst>
        </pc:graphicFrameChg>
        <pc:graphicFrameChg chg="del mod">
          <ac:chgData name="Rautaporras Petteri" userId="81ae4bc9-51ec-4b09-af2d-f08f9486593f" providerId="ADAL" clId="{13469A9C-321A-49BC-8263-80459B996247}" dt="2023-05-03T14:17:56.596" v="746" actId="47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 mod ord">
        <pc:chgData name="Rautaporras Petteri" userId="81ae4bc9-51ec-4b09-af2d-f08f9486593f" providerId="ADAL" clId="{13469A9C-321A-49BC-8263-80459B996247}" dt="2023-05-03T16:26:05.907" v="1113" actId="20577"/>
        <pc:sldMkLst>
          <pc:docMk/>
          <pc:sldMk cId="1507876297" sldId="1093"/>
        </pc:sldMkLst>
        <pc:spChg chg="mod">
          <ac:chgData name="Rautaporras Petteri" userId="81ae4bc9-51ec-4b09-af2d-f08f9486593f" providerId="ADAL" clId="{13469A9C-321A-49BC-8263-80459B996247}" dt="2023-05-03T16:26:05.907" v="1113" actId="20577"/>
          <ac:spMkLst>
            <pc:docMk/>
            <pc:sldMk cId="1507876297" sldId="1093"/>
            <ac:spMk id="9" creationId="{A271EEE4-C7A2-4628-9028-B408A93E8572}"/>
          </ac:spMkLst>
        </pc:spChg>
      </pc:sldChg>
      <pc:sldChg chg="modSp mod">
        <pc:chgData name="Rautaporras Petteri" userId="81ae4bc9-51ec-4b09-af2d-f08f9486593f" providerId="ADAL" clId="{13469A9C-321A-49BC-8263-80459B996247}" dt="2023-05-03T14:29:32.690" v="887"/>
        <pc:sldMkLst>
          <pc:docMk/>
          <pc:sldMk cId="4013050561" sldId="1095"/>
        </pc:sldMkLst>
        <pc:spChg chg="mod">
          <ac:chgData name="Rautaporras Petteri" userId="81ae4bc9-51ec-4b09-af2d-f08f9486593f" providerId="ADAL" clId="{13469A9C-321A-49BC-8263-80459B996247}" dt="2023-05-03T14:22:17.013" v="813"/>
          <ac:spMkLst>
            <pc:docMk/>
            <pc:sldMk cId="4013050561" sldId="1095"/>
            <ac:spMk id="2" creationId="{DA48C1AA-3AC3-4704-BEA1-3E7A2D035B12}"/>
          </ac:spMkLst>
        </pc:spChg>
        <pc:graphicFrameChg chg="mod">
          <ac:chgData name="Rautaporras Petteri" userId="81ae4bc9-51ec-4b09-af2d-f08f9486593f" providerId="ADAL" clId="{13469A9C-321A-49BC-8263-80459B996247}" dt="2023-05-03T14:29:32.690" v="887"/>
          <ac:graphicFrameMkLst>
            <pc:docMk/>
            <pc:sldMk cId="4013050561" sldId="1095"/>
            <ac:graphicFrameMk id="10" creationId="{79EEAA19-87B4-4BF8-8AED-913AFA95C9F2}"/>
          </ac:graphicFrameMkLst>
        </pc:graphicFrameChg>
      </pc:sldChg>
      <pc:sldChg chg="modSp del">
        <pc:chgData name="Rautaporras Petteri" userId="81ae4bc9-51ec-4b09-af2d-f08f9486593f" providerId="ADAL" clId="{13469A9C-321A-49BC-8263-80459B996247}" dt="2022-10-31T08:18:14.119" v="6" actId="47"/>
        <pc:sldMkLst>
          <pc:docMk/>
          <pc:sldMk cId="205513415" sldId="1096"/>
        </pc:sldMkLst>
        <pc:graphicFrameChg chg="mod">
          <ac:chgData name="Rautaporras Petteri" userId="81ae4bc9-51ec-4b09-af2d-f08f9486593f" providerId="ADAL" clId="{13469A9C-321A-49BC-8263-80459B996247}" dt="2022-10-31T08:15:43.289" v="2"/>
          <ac:graphicFrameMkLst>
            <pc:docMk/>
            <pc:sldMk cId="205513415" sldId="1096"/>
            <ac:graphicFrameMk id="8" creationId="{71AD4170-5171-4004-9412-1BE5B735BC8C}"/>
          </ac:graphicFrameMkLst>
        </pc:graphicFrameChg>
      </pc:sldChg>
      <pc:sldChg chg="del">
        <pc:chgData name="Rautaporras Petteri" userId="81ae4bc9-51ec-4b09-af2d-f08f9486593f" providerId="ADAL" clId="{13469A9C-321A-49BC-8263-80459B996247}" dt="2022-10-31T10:02:04.052" v="340" actId="47"/>
        <pc:sldMkLst>
          <pc:docMk/>
          <pc:sldMk cId="3090528238" sldId="1097"/>
        </pc:sldMkLst>
      </pc:sldChg>
      <pc:sldChg chg="addSp delSp modSp new mod">
        <pc:chgData name="Rautaporras Petteri" userId="81ae4bc9-51ec-4b09-af2d-f08f9486593f" providerId="ADAL" clId="{13469A9C-321A-49BC-8263-80459B996247}" dt="2023-05-03T14:26:28.177" v="869" actId="14100"/>
        <pc:sldMkLst>
          <pc:docMk/>
          <pc:sldMk cId="2433131409" sldId="1098"/>
        </pc:sldMkLst>
        <pc:spChg chg="mod">
          <ac:chgData name="Rautaporras Petteri" userId="81ae4bc9-51ec-4b09-af2d-f08f9486593f" providerId="ADAL" clId="{13469A9C-321A-49BC-8263-80459B996247}" dt="2023-05-03T14:26:28.177" v="869" actId="14100"/>
          <ac:spMkLst>
            <pc:docMk/>
            <pc:sldMk cId="2433131409" sldId="1098"/>
            <ac:spMk id="2" creationId="{C3261637-D4F6-45D9-A300-FC7FFDF66BC4}"/>
          </ac:spMkLst>
        </pc:spChg>
        <pc:spChg chg="del">
          <ac:chgData name="Rautaporras Petteri" userId="81ae4bc9-51ec-4b09-af2d-f08f9486593f" providerId="ADAL" clId="{13469A9C-321A-49BC-8263-80459B996247}" dt="2022-10-31T08:22:35.344" v="22" actId="478"/>
          <ac:spMkLst>
            <pc:docMk/>
            <pc:sldMk cId="2433131409" sldId="1098"/>
            <ac:spMk id="6" creationId="{A95F8879-2C3C-4545-B10F-810E572CA7FD}"/>
          </ac:spMkLst>
        </pc:spChg>
        <pc:spChg chg="mod">
          <ac:chgData name="Rautaporras Petteri" userId="81ae4bc9-51ec-4b09-af2d-f08f9486593f" providerId="ADAL" clId="{13469A9C-321A-49BC-8263-80459B996247}" dt="2022-10-31T08:34:19.172" v="234" actId="790"/>
          <ac:spMkLst>
            <pc:docMk/>
            <pc:sldMk cId="2433131409" sldId="1098"/>
            <ac:spMk id="7" creationId="{4CF37E4E-D4FA-4F7E-AAE5-D51EFE2709DC}"/>
          </ac:spMkLst>
        </pc:spChg>
        <pc:spChg chg="add mod">
          <ac:chgData name="Rautaporras Petteri" userId="81ae4bc9-51ec-4b09-af2d-f08f9486593f" providerId="ADAL" clId="{13469A9C-321A-49BC-8263-80459B996247}" dt="2022-10-31T08:32:54.785" v="149" actId="1076"/>
          <ac:spMkLst>
            <pc:docMk/>
            <pc:sldMk cId="2433131409" sldId="1098"/>
            <ac:spMk id="14" creationId="{B06619A7-7EB1-4CFB-8271-F7B15C517D22}"/>
          </ac:spMkLst>
        </pc:spChg>
        <pc:graphicFrameChg chg="add mod">
          <ac:chgData name="Rautaporras Petteri" userId="81ae4bc9-51ec-4b09-af2d-f08f9486593f" providerId="ADAL" clId="{13469A9C-321A-49BC-8263-80459B996247}" dt="2023-05-03T14:24:49.143" v="824"/>
          <ac:graphicFrameMkLst>
            <pc:docMk/>
            <pc:sldMk cId="2433131409" sldId="1098"/>
            <ac:graphicFrameMk id="6" creationId="{3533E754-4571-A289-9CE1-21538344AE2C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0" creationId="{3FF11AEB-3FCE-49D8-A9F5-3408287DF107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2-10-31T08:22:33.856" v="21"/>
          <ac:graphicFrameMkLst>
            <pc:docMk/>
            <pc:sldMk cId="2433131409" sldId="1098"/>
            <ac:graphicFrameMk id="11" creationId="{2B9DD1D3-485A-4370-9286-A362BEA4F9E0}"/>
          </ac:graphicFrameMkLst>
        </pc:graphicFrameChg>
        <pc:graphicFrameChg chg="add mod">
          <ac:chgData name="Rautaporras Petteri" userId="81ae4bc9-51ec-4b09-af2d-f08f9486593f" providerId="ADAL" clId="{13469A9C-321A-49BC-8263-80459B996247}" dt="2023-02-07T18:07:51.581" v="567" actId="692"/>
          <ac:graphicFrameMkLst>
            <pc:docMk/>
            <pc:sldMk cId="2433131409" sldId="1098"/>
            <ac:graphicFrameMk id="12" creationId="{F320F44C-E725-45E9-AD65-B862FC6B2200}"/>
          </ac:graphicFrameMkLst>
        </pc:graphicFrameChg>
        <pc:graphicFrameChg chg="add del mod">
          <ac:chgData name="Rautaporras Petteri" userId="81ae4bc9-51ec-4b09-af2d-f08f9486593f" providerId="ADAL" clId="{13469A9C-321A-49BC-8263-80459B996247}" dt="2023-05-03T14:24:41.318" v="823" actId="478"/>
          <ac:graphicFrameMkLst>
            <pc:docMk/>
            <pc:sldMk cId="2433131409" sldId="1098"/>
            <ac:graphicFrameMk id="13" creationId="{D6F78E2B-F502-4639-8111-0E12C876A742}"/>
          </ac:graphicFrameMkLst>
        </pc:graphicFrameChg>
      </pc:sldChg>
      <pc:sldChg chg="addSp delSp modSp add del mod">
        <pc:chgData name="Rautaporras Petteri" userId="81ae4bc9-51ec-4b09-af2d-f08f9486593f" providerId="ADAL" clId="{13469A9C-321A-49BC-8263-80459B996247}" dt="2022-10-31T08:37:35.062" v="250" actId="47"/>
        <pc:sldMkLst>
          <pc:docMk/>
          <pc:sldMk cId="2574685467" sldId="1099"/>
        </pc:sldMkLst>
        <pc:spChg chg="add mod">
          <ac:chgData name="Rautaporras Petteri" userId="81ae4bc9-51ec-4b09-af2d-f08f9486593f" providerId="ADAL" clId="{13469A9C-321A-49BC-8263-80459B996247}" dt="2022-10-31T08:35:42.850" v="246" actId="1076"/>
          <ac:spMkLst>
            <pc:docMk/>
            <pc:sldMk cId="2574685467" sldId="1099"/>
            <ac:spMk id="8" creationId="{3412F6BC-E538-41DF-93EE-175920FE5A46}"/>
          </ac:spMkLst>
        </pc:spChg>
        <pc:spChg chg="mod">
          <ac:chgData name="Rautaporras Petteri" userId="81ae4bc9-51ec-4b09-af2d-f08f9486593f" providerId="ADAL" clId="{13469A9C-321A-49BC-8263-80459B996247}" dt="2022-10-31T08:35:46.644" v="247" actId="1076"/>
          <ac:spMkLst>
            <pc:docMk/>
            <pc:sldMk cId="2574685467" sldId="1099"/>
            <ac:spMk id="14" creationId="{B06619A7-7EB1-4CFB-8271-F7B15C517D22}"/>
          </ac:spMkLst>
        </pc:spChg>
        <pc:graphicFrameChg chg="del">
          <ac:chgData name="Rautaporras Petteri" userId="81ae4bc9-51ec-4b09-af2d-f08f9486593f" providerId="ADAL" clId="{13469A9C-321A-49BC-8263-80459B996247}" dt="2022-10-31T08:35:30.807" v="243" actId="478"/>
          <ac:graphicFrameMkLst>
            <pc:docMk/>
            <pc:sldMk cId="2574685467" sldId="1099"/>
            <ac:graphicFrameMk id="12" creationId="{F320F44C-E725-45E9-AD65-B862FC6B2200}"/>
          </ac:graphicFrameMkLst>
        </pc:graphicFrameChg>
        <pc:graphicFrameChg chg="del">
          <ac:chgData name="Rautaporras Petteri" userId="81ae4bc9-51ec-4b09-af2d-f08f9486593f" providerId="ADAL" clId="{13469A9C-321A-49BC-8263-80459B996247}" dt="2022-10-31T08:35:39.479" v="245" actId="478"/>
          <ac:graphicFrameMkLst>
            <pc:docMk/>
            <pc:sldMk cId="2574685467" sldId="1099"/>
            <ac:graphicFrameMk id="13" creationId="{D6F78E2B-F502-4639-8111-0E12C876A742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19:38.298" v="1054" actId="27918"/>
        <pc:sldMkLst>
          <pc:docMk/>
          <pc:sldMk cId="3850314889" sldId="1099"/>
        </pc:sldMkLst>
        <pc:spChg chg="mod">
          <ac:chgData name="Rautaporras Petteri" userId="81ae4bc9-51ec-4b09-af2d-f08f9486593f" providerId="ADAL" clId="{13469A9C-321A-49BC-8263-80459B996247}" dt="2023-05-03T14:40:51.830" v="993"/>
          <ac:spMkLst>
            <pc:docMk/>
            <pc:sldMk cId="3850314889" sldId="1099"/>
            <ac:spMk id="14" creationId="{B82B029D-354B-4A5F-9DCF-121ABF342CB8}"/>
          </ac:spMkLst>
        </pc:spChg>
        <pc:graphicFrameChg chg="add mod">
          <ac:chgData name="Rautaporras Petteri" userId="81ae4bc9-51ec-4b09-af2d-f08f9486593f" providerId="ADAL" clId="{13469A9C-321A-49BC-8263-80459B996247}" dt="2023-05-03T14:33:57.477" v="948"/>
          <ac:graphicFrameMkLst>
            <pc:docMk/>
            <pc:sldMk cId="3850314889" sldId="1099"/>
            <ac:graphicFrameMk id="4" creationId="{8696F58F-6741-A849-A358-8EE468A4D9BF}"/>
          </ac:graphicFrameMkLst>
        </pc:graphicFrameChg>
        <pc:graphicFrameChg chg="del">
          <ac:chgData name="Rautaporras Petteri" userId="81ae4bc9-51ec-4b09-af2d-f08f9486593f" providerId="ADAL" clId="{13469A9C-321A-49BC-8263-80459B996247}" dt="2023-05-03T14:33:56.820" v="947" actId="478"/>
          <ac:graphicFrameMkLst>
            <pc:docMk/>
            <pc:sldMk cId="3850314889" sldId="1099"/>
            <ac:graphicFrameMk id="13" creationId="{1A260AE8-0FE6-4484-8908-EA06B7152587}"/>
          </ac:graphicFrameMkLst>
        </pc:graphicFrameChg>
        <pc:graphicFrameChg chg="mod">
          <ac:chgData name="Rautaporras Petteri" userId="81ae4bc9-51ec-4b09-af2d-f08f9486593f" providerId="ADAL" clId="{13469A9C-321A-49BC-8263-80459B996247}" dt="2023-05-03T16:19:10.185" v="1049"/>
          <ac:graphicFrameMkLst>
            <pc:docMk/>
            <pc:sldMk cId="3850314889" sldId="1099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13469A9C-321A-49BC-8263-80459B996247}" dt="2023-05-03T16:21:12.412" v="1059" actId="27918"/>
        <pc:sldMkLst>
          <pc:docMk/>
          <pc:sldMk cId="3789039735" sldId="1100"/>
        </pc:sldMkLst>
        <pc:spChg chg="mod">
          <ac:chgData name="Rautaporras Petteri" userId="81ae4bc9-51ec-4b09-af2d-f08f9486593f" providerId="ADAL" clId="{13469A9C-321A-49BC-8263-80459B996247}" dt="2023-05-03T16:16:20.898" v="1025" actId="20577"/>
          <ac:spMkLst>
            <pc:docMk/>
            <pc:sldMk cId="3789039735" sldId="1100"/>
            <ac:spMk id="13" creationId="{B2A103DC-790C-44DC-A642-6A65DF40D92A}"/>
          </ac:spMkLst>
        </pc:spChg>
        <pc:graphicFrameChg chg="add mod">
          <ac:chgData name="Rautaporras Petteri" userId="81ae4bc9-51ec-4b09-af2d-f08f9486593f" providerId="ADAL" clId="{13469A9C-321A-49BC-8263-80459B996247}" dt="2023-05-03T16:16:49.111" v="1033"/>
          <ac:graphicFrameMkLst>
            <pc:docMk/>
            <pc:sldMk cId="3789039735" sldId="1100"/>
            <ac:graphicFrameMk id="4" creationId="{759EB92F-F641-0706-3D64-8FDD3B3C395C}"/>
          </ac:graphicFrameMkLst>
        </pc:graphicFrameChg>
        <pc:graphicFrameChg chg="mod modGraphic">
          <ac:chgData name="Rautaporras Petteri" userId="81ae4bc9-51ec-4b09-af2d-f08f9486593f" providerId="ADAL" clId="{13469A9C-321A-49BC-8263-80459B996247}" dt="2023-05-03T16:19:59.551" v="1055"/>
          <ac:graphicFrameMkLst>
            <pc:docMk/>
            <pc:sldMk cId="3789039735" sldId="1100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13469A9C-321A-49BC-8263-80459B996247}" dt="2023-05-03T16:16:48.771" v="1032" actId="478"/>
          <ac:graphicFrameMkLst>
            <pc:docMk/>
            <pc:sldMk cId="3789039735" sldId="1100"/>
            <ac:graphicFrameMk id="17" creationId="{CC60361F-1F9D-4FCE-A99A-8CDDE40F03CB}"/>
          </ac:graphicFrameMkLst>
        </pc:graphicFrameChg>
      </pc:sldChg>
      <pc:sldChg chg="add">
        <pc:chgData name="Rautaporras Petteri" userId="81ae4bc9-51ec-4b09-af2d-f08f9486593f" providerId="ADAL" clId="{13469A9C-321A-49BC-8263-80459B996247}" dt="2023-05-03T16:14:37.948" v="1003"/>
        <pc:sldMkLst>
          <pc:docMk/>
          <pc:sldMk cId="1280707361" sldId="1101"/>
        </pc:sldMkLst>
      </pc:sldChg>
      <pc:sldChg chg="addSp delSp modSp new mod">
        <pc:chgData name="Rautaporras Petteri" userId="81ae4bc9-51ec-4b09-af2d-f08f9486593f" providerId="ADAL" clId="{13469A9C-321A-49BC-8263-80459B996247}" dt="2023-05-03T16:29:46.386" v="1132" actId="27918"/>
        <pc:sldMkLst>
          <pc:docMk/>
          <pc:sldMk cId="375089785" sldId="1102"/>
        </pc:sldMkLst>
        <pc:spChg chg="add del mod">
          <ac:chgData name="Rautaporras Petteri" userId="81ae4bc9-51ec-4b09-af2d-f08f9486593f" providerId="ADAL" clId="{13469A9C-321A-49BC-8263-80459B996247}" dt="2023-05-03T16:29:28.489" v="1128"/>
          <ac:spMkLst>
            <pc:docMk/>
            <pc:sldMk cId="375089785" sldId="1102"/>
            <ac:spMk id="2" creationId="{31A036CA-E1DA-A802-35F6-D8EC1A703B4D}"/>
          </ac:spMkLst>
        </pc:spChg>
        <pc:spChg chg="del">
          <ac:chgData name="Rautaporras Petteri" userId="81ae4bc9-51ec-4b09-af2d-f08f9486593f" providerId="ADAL" clId="{13469A9C-321A-49BC-8263-80459B996247}" dt="2023-05-03T16:27:01.952" v="1115"/>
          <ac:spMkLst>
            <pc:docMk/>
            <pc:sldMk cId="375089785" sldId="1102"/>
            <ac:spMk id="6" creationId="{C4642370-8C98-7E57-BD6E-C635CF7914FA}"/>
          </ac:spMkLst>
        </pc:spChg>
        <pc:spChg chg="mod">
          <ac:chgData name="Rautaporras Petteri" userId="81ae4bc9-51ec-4b09-af2d-f08f9486593f" providerId="ADAL" clId="{13469A9C-321A-49BC-8263-80459B996247}" dt="2023-05-03T16:27:35.258" v="1117" actId="14100"/>
          <ac:spMkLst>
            <pc:docMk/>
            <pc:sldMk cId="375089785" sldId="1102"/>
            <ac:spMk id="7" creationId="{DBF91719-279E-C5F4-CD85-79A28A3ABA69}"/>
          </ac:spMkLst>
        </pc:spChg>
        <pc:spChg chg="add mod">
          <ac:chgData name="Rautaporras Petteri" userId="81ae4bc9-51ec-4b09-af2d-f08f9486593f" providerId="ADAL" clId="{13469A9C-321A-49BC-8263-80459B996247}" dt="2023-05-03T16:29:34.305" v="1130" actId="14100"/>
          <ac:spMkLst>
            <pc:docMk/>
            <pc:sldMk cId="375089785" sldId="1102"/>
            <ac:spMk id="9" creationId="{8499A788-6416-682B-19CD-72B18620AA90}"/>
          </ac:spMkLst>
        </pc:spChg>
        <pc:spChg chg="add del mod">
          <ac:chgData name="Rautaporras Petteri" userId="81ae4bc9-51ec-4b09-af2d-f08f9486593f" providerId="ADAL" clId="{13469A9C-321A-49BC-8263-80459B996247}" dt="2023-05-03T16:27:58.950" v="1120"/>
          <ac:spMkLst>
            <pc:docMk/>
            <pc:sldMk cId="375089785" sldId="1102"/>
            <ac:spMk id="10" creationId="{74D1064C-E94B-8EF0-2A21-C84D7CB876B5}"/>
          </ac:spMkLst>
        </pc:spChg>
        <pc:spChg chg="add mod">
          <ac:chgData name="Rautaporras Petteri" userId="81ae4bc9-51ec-4b09-af2d-f08f9486593f" providerId="ADAL" clId="{13469A9C-321A-49BC-8263-80459B996247}" dt="2023-05-03T16:28:18.698" v="1123" actId="1076"/>
          <ac:spMkLst>
            <pc:docMk/>
            <pc:sldMk cId="375089785" sldId="1102"/>
            <ac:spMk id="11" creationId="{2E3679BD-BC9C-0851-1F2D-2F50DA05E3F8}"/>
          </ac:spMkLst>
        </pc:spChg>
        <pc:graphicFrameChg chg="add mod">
          <ac:chgData name="Rautaporras Petteri" userId="81ae4bc9-51ec-4b09-af2d-f08f9486593f" providerId="ADAL" clId="{13469A9C-321A-49BC-8263-80459B996247}" dt="2023-05-03T16:27:01.952" v="1115"/>
          <ac:graphicFrameMkLst>
            <pc:docMk/>
            <pc:sldMk cId="375089785" sldId="1102"/>
            <ac:graphicFrameMk id="8" creationId="{A4A7A229-A78A-5C72-4A57-9F34B928B419}"/>
          </ac:graphicFrameMkLst>
        </pc:graphicFrameChg>
      </pc:sldChg>
    </pc:docChg>
  </pc:docChgLst>
  <pc:docChgLst>
    <pc:chgData name="Rautaporras Petteri" userId="81ae4bc9-51ec-4b09-af2d-f08f9486593f" providerId="ADAL" clId="{348E033C-68C7-471A-B1BC-5D7920F2ABD3}"/>
    <pc:docChg chg="addSld delSld modSld">
      <pc:chgData name="Rautaporras Petteri" userId="81ae4bc9-51ec-4b09-af2d-f08f9486593f" providerId="ADAL" clId="{348E033C-68C7-471A-B1BC-5D7920F2ABD3}" dt="2022-08-24T10:54:03.099" v="25" actId="680"/>
      <pc:docMkLst>
        <pc:docMk/>
      </pc:docMkLst>
      <pc:sldChg chg="del">
        <pc:chgData name="Rautaporras Petteri" userId="81ae4bc9-51ec-4b09-af2d-f08f9486593f" providerId="ADAL" clId="{348E033C-68C7-471A-B1BC-5D7920F2ABD3}" dt="2022-08-24T10:53:38.903" v="20" actId="47"/>
        <pc:sldMkLst>
          <pc:docMk/>
          <pc:sldMk cId="1987471013" sldId="390"/>
        </pc:sldMkLst>
      </pc:sldChg>
      <pc:sldChg chg="del">
        <pc:chgData name="Rautaporras Petteri" userId="81ae4bc9-51ec-4b09-af2d-f08f9486593f" providerId="ADAL" clId="{348E033C-68C7-471A-B1BC-5D7920F2ABD3}" dt="2022-08-24T10:53:39.748" v="21" actId="47"/>
        <pc:sldMkLst>
          <pc:docMk/>
          <pc:sldMk cId="3656174783" sldId="391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13182403" sldId="394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811407423" sldId="395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1647773486" sldId="396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2269594941" sldId="397"/>
        </pc:sldMkLst>
      </pc:sldChg>
      <pc:sldChg chg="del">
        <pc:chgData name="Rautaporras Petteri" userId="81ae4bc9-51ec-4b09-af2d-f08f9486593f" providerId="ADAL" clId="{348E033C-68C7-471A-B1BC-5D7920F2ABD3}" dt="2022-08-24T10:53:54.028" v="23" actId="47"/>
        <pc:sldMkLst>
          <pc:docMk/>
          <pc:sldMk cId="3980412811" sldId="458"/>
        </pc:sldMkLst>
      </pc:sldChg>
      <pc:sldChg chg="del">
        <pc:chgData name="Rautaporras Petteri" userId="81ae4bc9-51ec-4b09-af2d-f08f9486593f" providerId="ADAL" clId="{348E033C-68C7-471A-B1BC-5D7920F2ABD3}" dt="2022-08-24T10:53:55.123" v="24" actId="47"/>
        <pc:sldMkLst>
          <pc:docMk/>
          <pc:sldMk cId="2397859502" sldId="459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943244403" sldId="953"/>
        </pc:sldMkLst>
      </pc:sldChg>
      <pc:sldChg chg="del">
        <pc:chgData name="Rautaporras Petteri" userId="81ae4bc9-51ec-4b09-af2d-f08f9486593f" providerId="ADAL" clId="{348E033C-68C7-471A-B1BC-5D7920F2ABD3}" dt="2022-08-24T10:53:45.221" v="22" actId="47"/>
        <pc:sldMkLst>
          <pc:docMk/>
          <pc:sldMk cId="3628939355" sldId="954"/>
        </pc:sldMkLst>
      </pc:sldChg>
      <pc:sldChg chg="modSp mod">
        <pc:chgData name="Rautaporras Petteri" userId="81ae4bc9-51ec-4b09-af2d-f08f9486593f" providerId="ADAL" clId="{348E033C-68C7-471A-B1BC-5D7920F2ABD3}" dt="2022-08-24T10:53:10.714" v="18" actId="20577"/>
        <pc:sldMkLst>
          <pc:docMk/>
          <pc:sldMk cId="3342183405" sldId="1085"/>
        </pc:sldMkLst>
        <pc:spChg chg="mod">
          <ac:chgData name="Rautaporras Petteri" userId="81ae4bc9-51ec-4b09-af2d-f08f9486593f" providerId="ADAL" clId="{348E033C-68C7-471A-B1BC-5D7920F2ABD3}" dt="2022-08-24T10:53:10.714" v="18" actId="20577"/>
          <ac:spMkLst>
            <pc:docMk/>
            <pc:sldMk cId="3342183405" sldId="1085"/>
            <ac:spMk id="2" creationId="{81FD0014-CD75-481A-A3A6-860DE62B96CA}"/>
          </ac:spMkLst>
        </pc:spChg>
      </pc:sldChg>
      <pc:sldChg chg="del">
        <pc:chgData name="Rautaporras Petteri" userId="81ae4bc9-51ec-4b09-af2d-f08f9486593f" providerId="ADAL" clId="{348E033C-68C7-471A-B1BC-5D7920F2ABD3}" dt="2022-08-24T10:53:17.094" v="19" actId="47"/>
        <pc:sldMkLst>
          <pc:docMk/>
          <pc:sldMk cId="2131271434" sldId="1097"/>
        </pc:sldMkLst>
      </pc:sldChg>
      <pc:sldChg chg="new">
        <pc:chgData name="Rautaporras Petteri" userId="81ae4bc9-51ec-4b09-af2d-f08f9486593f" providerId="ADAL" clId="{348E033C-68C7-471A-B1BC-5D7920F2ABD3}" dt="2022-08-24T10:54:03.099" v="25" actId="680"/>
        <pc:sldMkLst>
          <pc:docMk/>
          <pc:sldMk cId="3090528238" sldId="10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29.9</c:v>
                </c:pt>
                <c:pt idx="1">
                  <c:v>18.600000000000001</c:v>
                </c:pt>
                <c:pt idx="2">
                  <c:v>10</c:v>
                </c:pt>
                <c:pt idx="3">
                  <c:v>-12.3</c:v>
                </c:pt>
                <c:pt idx="4">
                  <c:v>-50.1</c:v>
                </c:pt>
                <c:pt idx="5">
                  <c:v>-68.7</c:v>
                </c:pt>
                <c:pt idx="6">
                  <c:v>-65.5</c:v>
                </c:pt>
                <c:pt idx="7">
                  <c:v>-66</c:v>
                </c:pt>
                <c:pt idx="8">
                  <c:v>-57.1</c:v>
                </c:pt>
                <c:pt idx="9">
                  <c:v>-32.799999999999898</c:v>
                </c:pt>
                <c:pt idx="10">
                  <c:v>-5.2</c:v>
                </c:pt>
                <c:pt idx="11">
                  <c:v>-8</c:v>
                </c:pt>
                <c:pt idx="12">
                  <c:v>-7.2999999999999901</c:v>
                </c:pt>
                <c:pt idx="13">
                  <c:v>6.2</c:v>
                </c:pt>
                <c:pt idx="14">
                  <c:v>4.2</c:v>
                </c:pt>
                <c:pt idx="15">
                  <c:v>-17.100000000000001</c:v>
                </c:pt>
                <c:pt idx="16">
                  <c:v>-22.5</c:v>
                </c:pt>
                <c:pt idx="17">
                  <c:v>-18.600000000000001</c:v>
                </c:pt>
                <c:pt idx="18">
                  <c:v>-8.8000000000000007</c:v>
                </c:pt>
                <c:pt idx="19">
                  <c:v>-31.6999999999999</c:v>
                </c:pt>
                <c:pt idx="20">
                  <c:v>-35.799999999999898</c:v>
                </c:pt>
                <c:pt idx="21">
                  <c:v>-35.700000000000003</c:v>
                </c:pt>
                <c:pt idx="22">
                  <c:v>-29.5</c:v>
                </c:pt>
                <c:pt idx="23">
                  <c:v>-44.6</c:v>
                </c:pt>
                <c:pt idx="24">
                  <c:v>-31</c:v>
                </c:pt>
                <c:pt idx="25">
                  <c:v>-20.899999999999899</c:v>
                </c:pt>
                <c:pt idx="26">
                  <c:v>-18.6999999999999</c:v>
                </c:pt>
                <c:pt idx="27">
                  <c:v>-29.5</c:v>
                </c:pt>
                <c:pt idx="28">
                  <c:v>-32</c:v>
                </c:pt>
                <c:pt idx="29">
                  <c:v>-26.1999999999999</c:v>
                </c:pt>
                <c:pt idx="30">
                  <c:v>-32.1</c:v>
                </c:pt>
                <c:pt idx="31">
                  <c:v>-31.3</c:v>
                </c:pt>
                <c:pt idx="32">
                  <c:v>-28.8</c:v>
                </c:pt>
                <c:pt idx="33">
                  <c:v>-15.8</c:v>
                </c:pt>
                <c:pt idx="34">
                  <c:v>-21</c:v>
                </c:pt>
                <c:pt idx="35">
                  <c:v>-17.899999999999899</c:v>
                </c:pt>
                <c:pt idx="36">
                  <c:v>-5.9</c:v>
                </c:pt>
                <c:pt idx="37">
                  <c:v>14.2</c:v>
                </c:pt>
                <c:pt idx="38">
                  <c:v>17.2</c:v>
                </c:pt>
                <c:pt idx="39">
                  <c:v>25.2</c:v>
                </c:pt>
                <c:pt idx="40">
                  <c:v>24.7</c:v>
                </c:pt>
                <c:pt idx="41">
                  <c:v>33.9</c:v>
                </c:pt>
                <c:pt idx="42">
                  <c:v>38.299999999999997</c:v>
                </c:pt>
                <c:pt idx="43">
                  <c:v>35.1</c:v>
                </c:pt>
                <c:pt idx="44">
                  <c:v>16.899999999999999</c:v>
                </c:pt>
                <c:pt idx="45">
                  <c:v>12.4</c:v>
                </c:pt>
                <c:pt idx="46">
                  <c:v>6.2</c:v>
                </c:pt>
                <c:pt idx="47">
                  <c:v>-6</c:v>
                </c:pt>
                <c:pt idx="48">
                  <c:v>-18.1999999999999</c:v>
                </c:pt>
                <c:pt idx="49">
                  <c:v>-32.399999999999899</c:v>
                </c:pt>
                <c:pt idx="50">
                  <c:v>-43.799999999999898</c:v>
                </c:pt>
                <c:pt idx="51">
                  <c:v>-41.399999999999899</c:v>
                </c:pt>
                <c:pt idx="52">
                  <c:v>-14.9</c:v>
                </c:pt>
                <c:pt idx="53">
                  <c:v>11.8</c:v>
                </c:pt>
                <c:pt idx="54">
                  <c:v>37.9</c:v>
                </c:pt>
                <c:pt idx="55">
                  <c:v>36.1</c:v>
                </c:pt>
                <c:pt idx="56">
                  <c:v>41.7</c:v>
                </c:pt>
                <c:pt idx="57">
                  <c:v>27.4</c:v>
                </c:pt>
                <c:pt idx="58">
                  <c:v>16.899999999999999</c:v>
                </c:pt>
                <c:pt idx="59">
                  <c:v>-0.9</c:v>
                </c:pt>
                <c:pt idx="60">
                  <c:v>-13.9</c:v>
                </c:pt>
                <c:pt idx="61">
                  <c:v>-16.8</c:v>
                </c:pt>
                <c:pt idx="62">
                  <c:v>-24.2</c:v>
                </c:pt>
                <c:pt idx="63">
                  <c:v>-44.8</c:v>
                </c:pt>
                <c:pt idx="64">
                  <c:v>-49.6</c:v>
                </c:pt>
                <c:pt idx="65">
                  <c:v>-46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-3.6</c:v>
                </c:pt>
                <c:pt idx="1">
                  <c:v>-9</c:v>
                </c:pt>
                <c:pt idx="2">
                  <c:v>-25.5</c:v>
                </c:pt>
                <c:pt idx="3">
                  <c:v>-40.799999999999898</c:v>
                </c:pt>
                <c:pt idx="4">
                  <c:v>-42.399999999999899</c:v>
                </c:pt>
                <c:pt idx="5">
                  <c:v>-27.1999999999999</c:v>
                </c:pt>
                <c:pt idx="6">
                  <c:v>-19.3</c:v>
                </c:pt>
                <c:pt idx="7">
                  <c:v>-7</c:v>
                </c:pt>
                <c:pt idx="8">
                  <c:v>13.4</c:v>
                </c:pt>
                <c:pt idx="9">
                  <c:v>31.1</c:v>
                </c:pt>
                <c:pt idx="10">
                  <c:v>13.8</c:v>
                </c:pt>
                <c:pt idx="11">
                  <c:v>10.9</c:v>
                </c:pt>
                <c:pt idx="12">
                  <c:v>20.2</c:v>
                </c:pt>
                <c:pt idx="13">
                  <c:v>26.1</c:v>
                </c:pt>
                <c:pt idx="14">
                  <c:v>10.199999999999999</c:v>
                </c:pt>
                <c:pt idx="15">
                  <c:v>-30.1999999999999</c:v>
                </c:pt>
                <c:pt idx="16">
                  <c:v>-15.4</c:v>
                </c:pt>
                <c:pt idx="17">
                  <c:v>7.9</c:v>
                </c:pt>
                <c:pt idx="18">
                  <c:v>-4.5</c:v>
                </c:pt>
                <c:pt idx="19">
                  <c:v>-33</c:v>
                </c:pt>
                <c:pt idx="20">
                  <c:v>-12</c:v>
                </c:pt>
                <c:pt idx="21">
                  <c:v>1.8</c:v>
                </c:pt>
                <c:pt idx="22">
                  <c:v>-9</c:v>
                </c:pt>
                <c:pt idx="23">
                  <c:v>-8.6999999999999904</c:v>
                </c:pt>
                <c:pt idx="24">
                  <c:v>-7.5999999999999899</c:v>
                </c:pt>
                <c:pt idx="25">
                  <c:v>0.8</c:v>
                </c:pt>
                <c:pt idx="26">
                  <c:v>-1.8999999999999899</c:v>
                </c:pt>
                <c:pt idx="27">
                  <c:v>-12.6999999999999</c:v>
                </c:pt>
                <c:pt idx="28">
                  <c:v>-5.4</c:v>
                </c:pt>
                <c:pt idx="29">
                  <c:v>2.6</c:v>
                </c:pt>
                <c:pt idx="30">
                  <c:v>-3.1</c:v>
                </c:pt>
                <c:pt idx="31">
                  <c:v>-3.3999999999999901</c:v>
                </c:pt>
                <c:pt idx="32">
                  <c:v>2.5</c:v>
                </c:pt>
                <c:pt idx="33">
                  <c:v>4.5</c:v>
                </c:pt>
                <c:pt idx="34">
                  <c:v>-5.5</c:v>
                </c:pt>
                <c:pt idx="35">
                  <c:v>-0.5</c:v>
                </c:pt>
                <c:pt idx="36">
                  <c:v>7.9</c:v>
                </c:pt>
                <c:pt idx="37">
                  <c:v>12.8</c:v>
                </c:pt>
                <c:pt idx="38">
                  <c:v>9.9</c:v>
                </c:pt>
                <c:pt idx="39">
                  <c:v>18.3</c:v>
                </c:pt>
                <c:pt idx="40">
                  <c:v>17.8</c:v>
                </c:pt>
                <c:pt idx="41">
                  <c:v>17.3</c:v>
                </c:pt>
                <c:pt idx="42">
                  <c:v>12</c:v>
                </c:pt>
                <c:pt idx="43">
                  <c:v>-3.5</c:v>
                </c:pt>
                <c:pt idx="44">
                  <c:v>-10.1</c:v>
                </c:pt>
                <c:pt idx="45">
                  <c:v>-7.2</c:v>
                </c:pt>
                <c:pt idx="46">
                  <c:v>-11.1</c:v>
                </c:pt>
                <c:pt idx="47">
                  <c:v>-28.3</c:v>
                </c:pt>
                <c:pt idx="48">
                  <c:v>-15.6</c:v>
                </c:pt>
                <c:pt idx="49">
                  <c:v>-48.399999999999899</c:v>
                </c:pt>
                <c:pt idx="50">
                  <c:v>-18.600000000000001</c:v>
                </c:pt>
                <c:pt idx="51">
                  <c:v>-16.1999999999999</c:v>
                </c:pt>
                <c:pt idx="52">
                  <c:v>8.9</c:v>
                </c:pt>
                <c:pt idx="53">
                  <c:v>20</c:v>
                </c:pt>
                <c:pt idx="54">
                  <c:v>16.5</c:v>
                </c:pt>
                <c:pt idx="55">
                  <c:v>3.3</c:v>
                </c:pt>
                <c:pt idx="56">
                  <c:v>3</c:v>
                </c:pt>
                <c:pt idx="57">
                  <c:v>-16</c:v>
                </c:pt>
                <c:pt idx="58">
                  <c:v>-23.5</c:v>
                </c:pt>
                <c:pt idx="59">
                  <c:v>-37.1</c:v>
                </c:pt>
                <c:pt idx="60">
                  <c:v>-25.4</c:v>
                </c:pt>
                <c:pt idx="61">
                  <c:v>-20.6</c:v>
                </c:pt>
                <c:pt idx="62">
                  <c:v>-29.2</c:v>
                </c:pt>
                <c:pt idx="63">
                  <c:v>-34.700000000000003</c:v>
                </c:pt>
                <c:pt idx="64">
                  <c:v>-14.2</c:v>
                </c:pt>
                <c:pt idx="65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70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330100</c:v>
                </c:pt>
                <c:pt idx="13">
                  <c:v>334974</c:v>
                </c:pt>
                <c:pt idx="14">
                  <c:v>333256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7-439C-98EC-BB606EA415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255441</c:v>
                </c:pt>
                <c:pt idx="6">
                  <c:v>284943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  <c:pt idx="13">
                  <c:v>279060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7-439C-98EC-BB606EA41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Taul1!$B$4:$B$40</c:f>
              <c:numCache>
                <c:formatCode>General</c:formatCode>
                <c:ptCount val="37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Taul1!$C$4:$C$40</c:f>
              <c:numCache>
                <c:formatCode>#,##0</c:formatCode>
                <c:ptCount val="37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Headcount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Others</c:v>
                </c:pt>
                <c:pt idx="1">
                  <c:v>Italy</c:v>
                </c:pt>
                <c:pt idx="2">
                  <c:v>Norway</c:v>
                </c:pt>
                <c:pt idx="3">
                  <c:v>UK</c:v>
                </c:pt>
                <c:pt idx="4">
                  <c:v>France</c:v>
                </c:pt>
                <c:pt idx="5">
                  <c:v>Sweden</c:v>
                </c:pt>
                <c:pt idx="6">
                  <c:v>Poland</c:v>
                </c:pt>
                <c:pt idx="7">
                  <c:v>Germany</c:v>
                </c:pt>
                <c:pt idx="8">
                  <c:v>USA</c:v>
                </c:pt>
                <c:pt idx="9">
                  <c:v>India</c:v>
                </c:pt>
                <c:pt idx="10">
                  <c:v>China</c:v>
                </c:pt>
              </c:strCache>
            </c:strRef>
          </c:cat>
          <c:val>
            <c:numRef>
              <c:f>Taul1!$B$2:$B$12</c:f>
              <c:numCache>
                <c:formatCode>#,##0</c:formatCode>
                <c:ptCount val="11"/>
                <c:pt idx="0">
                  <c:v>94500</c:v>
                </c:pt>
                <c:pt idx="1">
                  <c:v>6500</c:v>
                </c:pt>
                <c:pt idx="2">
                  <c:v>7200</c:v>
                </c:pt>
                <c:pt idx="3">
                  <c:v>7600</c:v>
                </c:pt>
                <c:pt idx="4">
                  <c:v>9800</c:v>
                </c:pt>
                <c:pt idx="5">
                  <c:v>14300</c:v>
                </c:pt>
                <c:pt idx="6">
                  <c:v>16800</c:v>
                </c:pt>
                <c:pt idx="7">
                  <c:v>18700</c:v>
                </c:pt>
                <c:pt idx="8">
                  <c:v>25900</c:v>
                </c:pt>
                <c:pt idx="9">
                  <c:v>35200</c:v>
                </c:pt>
                <c:pt idx="10">
                  <c:v>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4-4D45-8A03-8E2F5F3A9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7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Inflation and key central bank interest rates in the USA and eurozone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744750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order books in the technology industry* in Finland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31st March 2023.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43200326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4079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5960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8894530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31st March 2023.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993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5268535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1066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9281229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31st March 2023.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253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5529191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5/7/2024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074952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en-US" dirty="0"/>
              <a:t>Shares of turnover 2022: iron and steel products, non-ferrous metals and castings 91 %, mining of metal ores 9 %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5/7/2024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29684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133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30093416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31st March 2023.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0836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5581362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2024.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94580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8599967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Purchasing managers’ index slightly improved in the eurozone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IMF,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24324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FFBA7861-46E9-21CF-436D-D975D81A2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4266"/>
              </p:ext>
            </p:extLst>
          </p:nvPr>
        </p:nvGraphicFramePr>
        <p:xfrm>
          <a:off x="6084168" y="163564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 err="1"/>
                        <a:t>Eurozone</a:t>
                      </a:r>
                      <a:endParaRPr lang="fi-FI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59EA8DC5-9164-F0C3-62EF-4C63D171310D}"/>
              </a:ext>
            </a:extLst>
          </p:cNvPr>
          <p:cNvSpPr txBox="1"/>
          <p:nvPr/>
        </p:nvSpPr>
        <p:spPr>
          <a:xfrm>
            <a:off x="6673653" y="1393666"/>
            <a:ext cx="125023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GDP </a:t>
            </a:r>
            <a:r>
              <a:rPr lang="fi-FI" sz="1050" spc="-40" dirty="0" err="1"/>
              <a:t>Forecasts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 dirty="0"/>
              <a:t>Source: The Federation of Finnish Technology Industries’ order book survey’s respondent companies, latest observation 31st March 2023.</a:t>
            </a:r>
          </a:p>
          <a:p>
            <a:endParaRPr lang="en-US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14775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en-US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4338152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A036CA-E1DA-A802-35F6-D8EC1A70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Headcount in the technology industry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B694B0-945D-4F83-B1AE-3E7BD73E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6412B-C451-A7C9-E85E-C2C24DA3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D7C6ED-22EF-79F4-FF0B-8FB8C43C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BF91719-279E-C5F4-CD85-79A28A3AB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24423" cy="220440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4A7A229-A78A-5C72-4A57-9F34B928B41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059376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yöristetty kuvaselitesuorakulmio 10">
            <a:extLst>
              <a:ext uri="{FF2B5EF4-FFF2-40B4-BE49-F238E27FC236}">
                <a16:creationId xmlns:a16="http://schemas.microsoft.com/office/drawing/2014/main" id="{8499A788-6416-682B-19CD-72B18620AA90}"/>
              </a:ext>
            </a:extLst>
          </p:cNvPr>
          <p:cNvSpPr/>
          <p:nvPr/>
        </p:nvSpPr>
        <p:spPr bwMode="auto">
          <a:xfrm>
            <a:off x="6281870" y="688698"/>
            <a:ext cx="2224533" cy="648001"/>
          </a:xfrm>
          <a:prstGeom prst="wedgeRoundRectCallout">
            <a:avLst>
              <a:gd name="adj1" fmla="val 34001"/>
              <a:gd name="adj2" fmla="val 67248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Over 17,000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2024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3679BD-BC9C-0851-1F2D-2F50DA05E3F8}"/>
              </a:ext>
            </a:extLst>
          </p:cNvPr>
          <p:cNvSpPr txBox="1"/>
          <p:nvPr/>
        </p:nvSpPr>
        <p:spPr>
          <a:xfrm>
            <a:off x="7946183" y="4298341"/>
            <a:ext cx="56495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March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endParaRPr lang="fi-FI" sz="1050" spc="-40" dirty="0"/>
          </a:p>
        </p:txBody>
      </p:sp>
    </p:spTree>
    <p:extLst>
      <p:ext uri="{BB962C8B-B14F-4D97-AF65-F5344CB8AC3E}">
        <p14:creationId xmlns:p14="http://schemas.microsoft.com/office/powerpoint/2010/main" val="37508978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5565253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Development of personnel numbers and recruitments in the technology industry in </a:t>
            </a:r>
            <a:r>
              <a:rPr lang="en-US" dirty="0" err="1"/>
              <a:t>finland</a:t>
            </a:r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86381C0-B715-819E-540C-C9C1B64CCC31}"/>
              </a:ext>
            </a:extLst>
          </p:cNvPr>
          <p:cNvSpPr txBox="1"/>
          <p:nvPr/>
        </p:nvSpPr>
        <p:spPr>
          <a:xfrm>
            <a:off x="6941736" y="4542092"/>
            <a:ext cx="2157788" cy="557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050" spc="-40"/>
              <a:t>Number of temporary </a:t>
            </a:r>
            <a:r>
              <a:rPr lang="en-US" sz="1050" spc="-40" dirty="0" err="1"/>
              <a:t>layed</a:t>
            </a:r>
            <a:r>
              <a:rPr lang="en-US" sz="1050" spc="-40" dirty="0"/>
              <a:t> of personnel grew to 17,000 at the end of the year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9369A16B-0770-C160-7E00-D03A801EA79C}"/>
              </a:ext>
            </a:extLst>
          </p:cNvPr>
          <p:cNvCxnSpPr/>
          <p:nvPr/>
        </p:nvCxnSpPr>
        <p:spPr>
          <a:xfrm flipV="1">
            <a:off x="8532440" y="425406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F05E557-F3A5-0570-70BB-2BFCF8A5EF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B538213-84B5-CCFB-C55F-CA378556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E4A588-333D-0C56-51ED-95DB6DC9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06084-26B3-89B7-7839-76E38B61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3FB042B-7742-C4CC-7F28-FCF0E6538A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292448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r>
              <a:rPr lang="en-US" dirty="0"/>
              <a:t>.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827DAE6-AA5C-A4D9-4ACC-8AD12A942A5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856195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3827DAE6-AA5C-A4D9-4ACC-8AD12A942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02631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2335B6A-961B-9824-3FFE-A09C42521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AEC5C6-BA5B-4448-E365-1CADD8E7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A4DFEB-8B6C-1531-3D7D-DCDCA9C5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52300A-0145-E29F-ECEC-E687259B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3D9DDA-AE8E-6DE4-F665-6DFE7E014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220440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survey.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BA1E097-08DD-5E6E-602E-B54426B4D7DB}"/>
              </a:ext>
            </a:extLst>
          </p:cNvPr>
          <p:cNvSpPr txBox="1"/>
          <p:nvPr/>
        </p:nvSpPr>
        <p:spPr>
          <a:xfrm>
            <a:off x="499985" y="1189181"/>
            <a:ext cx="493611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pc="-40"/>
              <a:t>Data from year 2023, headcount in total abroad 279 000</a:t>
            </a:r>
          </a:p>
        </p:txBody>
      </p:sp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A570DA61-58B6-05C3-3A89-A29DB6DDEEB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8987201"/>
              </p:ext>
            </p:extLst>
          </p:nvPr>
        </p:nvGraphicFramePr>
        <p:xfrm>
          <a:off x="611247" y="1398551"/>
          <a:ext cx="7862999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58168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S&amp;P Global,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869495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continues to contract in the eurozone in the early months of the year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in Europe continues to decline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Eurostat, </a:t>
            </a:r>
            <a:r>
              <a:rPr lang="fi-FI" dirty="0" err="1"/>
              <a:t>Macrobond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Volume of </a:t>
            </a:r>
            <a:r>
              <a:rPr lang="fi-FI" sz="1050" spc="-40" dirty="0" err="1"/>
              <a:t>industrial</a:t>
            </a:r>
            <a:r>
              <a:rPr lang="fi-FI" sz="1050" spc="-40" dirty="0"/>
              <a:t> </a:t>
            </a:r>
            <a:r>
              <a:rPr lang="fi-FI" sz="1050" spc="-40" dirty="0" err="1"/>
              <a:t>production</a:t>
            </a:r>
            <a:r>
              <a:rPr lang="fi-FI" sz="1050" spc="-40" dirty="0"/>
              <a:t> 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17252743-229F-4AF0-9390-0F0572B201E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12909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8">
                        <a:extLst>
                          <a:ext uri="{FF2B5EF4-FFF2-40B4-BE49-F238E27FC236}">
                            <a16:creationId xmlns:a16="http://schemas.microsoft.com/office/drawing/2014/main" id="{17252743-229F-4AF0-9390-0F0572B2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20400" cy="648000"/>
          </a:xfrm>
        </p:spPr>
        <p:txBody>
          <a:bodyPr>
            <a:noAutofit/>
          </a:bodyPr>
          <a:lstStyle/>
          <a:p>
            <a:r>
              <a:rPr lang="en-US" sz="1800" dirty="0"/>
              <a:t>Turn for the better in manufacturing business expectations – assessment of the current situation is very weak</a:t>
            </a:r>
            <a:endParaRPr lang="en-GB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2463520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41872" y="1020291"/>
            <a:ext cx="40324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/>
              <a:t>Manufacturing business situation and outlook,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37872"/>
              </p:ext>
            </p:extLst>
          </p:nvPr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Information Technology and Consulting Engineering</a:t>
            </a:r>
          </a:p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E6BDDB23-FEC2-0CC4-0ADF-59D01EF7961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527382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E6BDDB23-FEC2-0CC4-0ADF-59D01EF7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2022: mechanical engineering 37 %, electronics and electrotechnical industry 20 %,</a:t>
            </a:r>
          </a:p>
          <a:p>
            <a:r>
              <a:rPr lang="en-US"/>
              <a:t>information technology 18 %, metals industry 18 %,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Tender requests* received by the technology industry companies in Finland </a:t>
            </a:r>
            <a:endParaRPr lang="en-US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 dirty="0"/>
              <a:t>Source</a:t>
            </a:r>
            <a:r>
              <a:rPr lang="fi-FI" dirty="0"/>
              <a:t>: </a:t>
            </a:r>
            <a:r>
              <a:rPr lang="en-ZW" dirty="0"/>
              <a:t>The</a:t>
            </a:r>
            <a:r>
              <a:rPr lang="fi-FI" dirty="0"/>
              <a:t> Federation of </a:t>
            </a:r>
            <a:r>
              <a:rPr lang="en-US" dirty="0"/>
              <a:t>Finnish</a:t>
            </a:r>
            <a:r>
              <a:rPr lang="fi-FI" dirty="0"/>
              <a:t> Technology </a:t>
            </a:r>
            <a:r>
              <a:rPr lang="en-US" dirty="0"/>
              <a:t>Industries</a:t>
            </a:r>
            <a:r>
              <a:rPr lang="fi-FI" dirty="0"/>
              <a:t>’ </a:t>
            </a:r>
            <a:r>
              <a:rPr lang="en-US" dirty="0"/>
              <a:t>order</a:t>
            </a:r>
            <a:r>
              <a:rPr lang="fi-FI" dirty="0"/>
              <a:t> </a:t>
            </a:r>
            <a:r>
              <a:rPr lang="en-US" dirty="0"/>
              <a:t>book</a:t>
            </a:r>
            <a:r>
              <a:rPr lang="fi-FI" dirty="0"/>
              <a:t> </a:t>
            </a:r>
            <a:r>
              <a:rPr lang="en-US" dirty="0"/>
              <a:t>survey’s</a:t>
            </a:r>
            <a:r>
              <a:rPr lang="fi-FI" dirty="0"/>
              <a:t> </a:t>
            </a:r>
            <a:r>
              <a:rPr lang="en-US" dirty="0"/>
              <a:t>respondent</a:t>
            </a:r>
            <a:r>
              <a:rPr lang="fi-FI" dirty="0"/>
              <a:t> </a:t>
            </a:r>
            <a:r>
              <a:rPr lang="en-US" dirty="0"/>
              <a:t>companies</a:t>
            </a:r>
          </a:p>
          <a:p>
            <a:r>
              <a:rPr lang="en-US" dirty="0"/>
              <a:t>The latest questionnaire in </a:t>
            </a:r>
            <a:r>
              <a:rPr lang="en-US" dirty="0" err="1"/>
              <a:t>Janurary</a:t>
            </a:r>
            <a:r>
              <a:rPr lang="en-US" dirty="0"/>
              <a:t> 2024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*) ”</a:t>
            </a:r>
            <a:r>
              <a:rPr lang="en-US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ago”. Balance figure = the share of companies receiving more requests - the share of companies receiving less requests.</a:t>
            </a:r>
            <a:r>
              <a:rPr lang="en-US" sz="800" dirty="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5/7/2024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5531082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17147"/>
              </p:ext>
            </p:extLst>
          </p:nvPr>
        </p:nvGraphicFramePr>
        <p:xfrm>
          <a:off x="783985" y="2417015"/>
          <a:ext cx="76760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2147">
                  <a:extLst>
                    <a:ext uri="{9D8B030D-6E8A-4147-A177-3AD203B41FA5}">
                      <a16:colId xmlns:a16="http://schemas.microsoft.com/office/drawing/2014/main" val="1438535484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4114235682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  <a:gridCol w="450988">
                  <a:extLst>
                    <a:ext uri="{9D8B030D-6E8A-4147-A177-3AD203B41FA5}">
                      <a16:colId xmlns:a16="http://schemas.microsoft.com/office/drawing/2014/main" val="49946826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5/7/2024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2024.</a:t>
            </a:r>
          </a:p>
          <a:p>
            <a:endParaRPr lang="en-US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1239909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0747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 dirty="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A8E65AE3-A228-4B4A-B33F-8B5AB318A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4BE71-858F-4A93-AF89-F68ABCC61D36}">
  <ds:schemaRefs>
    <ds:schemaRef ds:uri="http://purl.org/dc/terms/"/>
    <ds:schemaRef ds:uri="c296724d-1a81-4a23-b6dd-dca7fd62c6ff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b057f711-7d93-472c-a8f6-94be0080575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2616</TotalTime>
  <Words>1346</Words>
  <Application>Microsoft Office PowerPoint</Application>
  <PresentationFormat>Näytössä katseltava esitys (16:9)</PresentationFormat>
  <Paragraphs>306</Paragraphs>
  <Slides>24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55</cp:revision>
  <cp:lastPrinted>2016-06-09T07:47:11Z</cp:lastPrinted>
  <dcterms:created xsi:type="dcterms:W3CDTF">2019-10-17T09:11:35Z</dcterms:created>
  <dcterms:modified xsi:type="dcterms:W3CDTF">2024-05-07T08:46:20Z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