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1049" r:id="rId6"/>
    <p:sldId id="970" r:id="rId7"/>
    <p:sldId id="1050" r:id="rId8"/>
    <p:sldId id="1051" r:id="rId9"/>
    <p:sldId id="257" r:id="rId10"/>
    <p:sldId id="365" r:id="rId11"/>
    <p:sldId id="967" r:id="rId12"/>
    <p:sldId id="458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C74B5-EF28-47E3-9D46-98837EA4D5D5}" v="8" dt="2021-07-30T12:41:39.0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2E4C74B5-EF28-47E3-9D46-98837EA4D5D5}"/>
    <pc:docChg chg="custSel addSld delSld modSld sldOrd">
      <pc:chgData name="Rautaporras Petteri" userId="d9004aa4-7491-43fa-b04f-4f6e300df2fa" providerId="ADAL" clId="{2E4C74B5-EF28-47E3-9D46-98837EA4D5D5}" dt="2021-08-03T18:10:47.493" v="263" actId="20577"/>
      <pc:docMkLst>
        <pc:docMk/>
      </pc:docMkLst>
      <pc:sldChg chg="addSp delSp modSp mod ord">
        <pc:chgData name="Rautaporras Petteri" userId="d9004aa4-7491-43fa-b04f-4f6e300df2fa" providerId="ADAL" clId="{2E4C74B5-EF28-47E3-9D46-98837EA4D5D5}" dt="2021-08-02T06:02:46.237" v="121"/>
        <pc:sldMkLst>
          <pc:docMk/>
          <pc:sldMk cId="1365136293" sldId="256"/>
        </pc:sldMkLst>
        <pc:spChg chg="mod">
          <ac:chgData name="Rautaporras Petteri" userId="d9004aa4-7491-43fa-b04f-4f6e300df2fa" providerId="ADAL" clId="{2E4C74B5-EF28-47E3-9D46-98837EA4D5D5}" dt="2021-07-30T12:33:38.947" v="11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3:58.130" v="32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2E4C74B5-EF28-47E3-9D46-98837EA4D5D5}" dt="2021-07-30T12:33:47.130" v="12" actId="478"/>
          <ac:picMkLst>
            <pc:docMk/>
            <pc:sldMk cId="1365136293" sldId="256"/>
            <ac:picMk id="8" creationId="{A66B5ECA-C653-488C-8740-3F6B55EC7F2A}"/>
          </ac:picMkLst>
        </pc:picChg>
        <pc:picChg chg="add mod">
          <ac:chgData name="Rautaporras Petteri" userId="d9004aa4-7491-43fa-b04f-4f6e300df2fa" providerId="ADAL" clId="{2E4C74B5-EF28-47E3-9D46-98837EA4D5D5}" dt="2021-07-30T12:33:48.143" v="13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add mod">
        <pc:chgData name="Rautaporras Petteri" userId="d9004aa4-7491-43fa-b04f-4f6e300df2fa" providerId="ADAL" clId="{2E4C74B5-EF28-47E3-9D46-98837EA4D5D5}" dt="2021-07-30T12:50:18.186" v="73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2E4C74B5-EF28-47E3-9D46-98837EA4D5D5}" dt="2021-07-30T12:50:18.186" v="7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7-30T12:50:08.949" v="6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50:43.459" v="78" actId="47"/>
        <pc:sldMkLst>
          <pc:docMk/>
          <pc:sldMk cId="161080645" sldId="258"/>
        </pc:sldMkLst>
      </pc:sldChg>
      <pc:sldChg chg="del">
        <pc:chgData name="Rautaporras Petteri" userId="d9004aa4-7491-43fa-b04f-4f6e300df2fa" providerId="ADAL" clId="{2E4C74B5-EF28-47E3-9D46-98837EA4D5D5}" dt="2021-07-30T12:50:42.481" v="77" actId="47"/>
        <pc:sldMkLst>
          <pc:docMk/>
          <pc:sldMk cId="1280707361" sldId="262"/>
        </pc:sldMkLst>
      </pc:sldChg>
      <pc:sldChg chg="del">
        <pc:chgData name="Rautaporras Petteri" userId="d9004aa4-7491-43fa-b04f-4f6e300df2fa" providerId="ADAL" clId="{2E4C74B5-EF28-47E3-9D46-98837EA4D5D5}" dt="2021-08-02T06:08:15.222" v="176" actId="47"/>
        <pc:sldMkLst>
          <pc:docMk/>
          <pc:sldMk cId="1538556369" sldId="267"/>
        </pc:sldMkLst>
      </pc:sldChg>
      <pc:sldChg chg="add del">
        <pc:chgData name="Rautaporras Petteri" userId="d9004aa4-7491-43fa-b04f-4f6e300df2fa" providerId="ADAL" clId="{2E4C74B5-EF28-47E3-9D46-98837EA4D5D5}" dt="2021-07-30T12:45:44.999" v="59"/>
        <pc:sldMkLst>
          <pc:docMk/>
          <pc:sldMk cId="1946663332" sldId="285"/>
        </pc:sldMkLst>
      </pc:sldChg>
      <pc:sldChg chg="modSp mod ord">
        <pc:chgData name="Rautaporras Petteri" userId="d9004aa4-7491-43fa-b04f-4f6e300df2fa" providerId="ADAL" clId="{2E4C74B5-EF28-47E3-9D46-98837EA4D5D5}" dt="2021-08-03T11:07:35.812" v="210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2E4C74B5-EF28-47E3-9D46-98837EA4D5D5}" dt="2021-08-03T11:07:35.812" v="210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E4C74B5-EF28-47E3-9D46-98837EA4D5D5}" dt="2021-08-03T11:16:07.241" v="227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2E4C74B5-EF28-47E3-9D46-98837EA4D5D5}" dt="2021-07-30T12:51:47.531" v="10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2E4C74B5-EF28-47E3-9D46-98837EA4D5D5}" dt="2021-08-03T11:15:46.487" v="22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6:45.552" v="231"/>
        <pc:sldMkLst>
          <pc:docMk/>
          <pc:sldMk cId="3656174783" sldId="391"/>
        </pc:sldMkLst>
        <pc:spChg chg="mod">
          <ac:chgData name="Rautaporras Petteri" userId="d9004aa4-7491-43fa-b04f-4f6e300df2fa" providerId="ADAL" clId="{2E4C74B5-EF28-47E3-9D46-98837EA4D5D5}" dt="2021-08-02T06:04:40.288" v="142" actId="14100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2E4C74B5-EF28-47E3-9D46-98837EA4D5D5}" dt="2021-08-03T11:16:45.552" v="23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56.229" v="16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0.575" v="26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2E4C74B5-EF28-47E3-9D46-98837EA4D5D5}" dt="2021-08-02T06:03:54.381" v="130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0.575" v="26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9:12.341" v="239" actId="27918"/>
        <pc:sldMkLst>
          <pc:docMk/>
          <pc:sldMk cId="2654687898" sldId="393"/>
        </pc:sldMkLst>
        <pc:spChg chg="mod">
          <ac:chgData name="Rautaporras Petteri" userId="d9004aa4-7491-43fa-b04f-4f6e300df2fa" providerId="ADAL" clId="{2E4C74B5-EF28-47E3-9D46-98837EA4D5D5}" dt="2021-08-02T06:04:47.804" v="144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2E4C74B5-EF28-47E3-9D46-98837EA4D5D5}" dt="2021-08-03T11:17:57.137" v="23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13.435" v="167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7.493" v="263" actId="20577"/>
        <pc:sldMkLst>
          <pc:docMk/>
          <pc:sldMk cId="313182403" sldId="394"/>
        </pc:sldMkLst>
        <pc:spChg chg="mod">
          <ac:chgData name="Rautaporras Petteri" userId="d9004aa4-7491-43fa-b04f-4f6e300df2fa" providerId="ADAL" clId="{2E4C74B5-EF28-47E3-9D46-98837EA4D5D5}" dt="2021-07-30T12:51:58.385" v="104"/>
          <ac:spMkLst>
            <pc:docMk/>
            <pc:sldMk cId="313182403" sldId="394"/>
            <ac:spMk id="10" creationId="{B1D6AD6E-1E76-40F0-A297-8C5A72E17969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7.493" v="263" actId="2057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2:29.034" v="253" actId="27918"/>
        <pc:sldMkLst>
          <pc:docMk/>
          <pc:sldMk cId="2811407423" sldId="395"/>
        </pc:sldMkLst>
        <pc:spChg chg="mod">
          <ac:chgData name="Rautaporras Petteri" userId="d9004aa4-7491-43fa-b04f-4f6e300df2fa" providerId="ADAL" clId="{2E4C74B5-EF28-47E3-9D46-98837EA4D5D5}" dt="2021-08-02T06:04:56.024" v="145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2E4C74B5-EF28-47E3-9D46-98837EA4D5D5}" dt="2021-08-03T11:22:05.778" v="251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30.792" v="1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3:56.324" v="257"/>
        <pc:sldMkLst>
          <pc:docMk/>
          <pc:sldMk cId="1647773486" sldId="396"/>
        </pc:sldMkLst>
        <pc:spChg chg="mod">
          <ac:chgData name="Rautaporras Petteri" userId="d9004aa4-7491-43fa-b04f-4f6e300df2fa" providerId="ADAL" clId="{2E4C74B5-EF28-47E3-9D46-98837EA4D5D5}" dt="2021-07-30T12:52:03.633" v="1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2E4C74B5-EF28-47E3-9D46-98837EA4D5D5}" dt="2021-08-03T11:23:56.324" v="257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4:34.799" v="261"/>
        <pc:sldMkLst>
          <pc:docMk/>
          <pc:sldMk cId="2269594941" sldId="397"/>
        </pc:sldMkLst>
        <pc:spChg chg="mod">
          <ac:chgData name="Rautaporras Petteri" userId="d9004aa4-7491-43fa-b04f-4f6e300df2fa" providerId="ADAL" clId="{2E4C74B5-EF28-47E3-9D46-98837EA4D5D5}" dt="2021-08-02T06:04:59.854" v="146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2E4C74B5-EF28-47E3-9D46-98837EA4D5D5}" dt="2021-08-03T11:24:34.799" v="261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46.518" v="175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4:30.363" v="219" actId="27918"/>
        <pc:sldMkLst>
          <pc:docMk/>
          <pc:sldMk cId="3980412811" sldId="458"/>
        </pc:sldMkLst>
        <pc:spChg chg="mod">
          <ac:chgData name="Rautaporras Petteri" userId="d9004aa4-7491-43fa-b04f-4f6e300df2fa" providerId="ADAL" clId="{2E4C74B5-EF28-47E3-9D46-98837EA4D5D5}" dt="2021-07-30T12:51:34.450" v="1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3:59.599" v="21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5:24.976" v="223"/>
        <pc:sldMkLst>
          <pc:docMk/>
          <pc:sldMk cId="2397859502" sldId="459"/>
        </pc:sldMkLst>
        <pc:spChg chg="mod">
          <ac:chgData name="Rautaporras Petteri" userId="d9004aa4-7491-43fa-b04f-4f6e300df2fa" providerId="ADAL" clId="{2E4C74B5-EF28-47E3-9D46-98837EA4D5D5}" dt="2021-08-02T06:04:27.931" v="14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5:24.976" v="223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37.202" v="15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517" v="190"/>
        <pc:sldMkLst>
          <pc:docMk/>
          <pc:sldMk cId="3943244403" sldId="953"/>
        </pc:sldMkLst>
        <pc:spChg chg="mod">
          <ac:chgData name="Rautaporras Petteri" userId="d9004aa4-7491-43fa-b04f-4f6e300df2fa" providerId="ADAL" clId="{2E4C74B5-EF28-47E3-9D46-98837EA4D5D5}" dt="2021-08-02T06:06:06.910" v="150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517" v="19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880" v="191"/>
        <pc:sldMkLst>
          <pc:docMk/>
          <pc:sldMk cId="3628939355" sldId="954"/>
        </pc:sldMkLst>
        <pc:spChg chg="mod">
          <ac:chgData name="Rautaporras Petteri" userId="d9004aa4-7491-43fa-b04f-4f6e300df2fa" providerId="ADAL" clId="{2E4C74B5-EF28-47E3-9D46-98837EA4D5D5}" dt="2021-08-02T06:06:10.839" v="154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880" v="19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 ord">
        <pc:chgData name="Rautaporras Petteri" userId="d9004aa4-7491-43fa-b04f-4f6e300df2fa" providerId="ADAL" clId="{2E4C74B5-EF28-47E3-9D46-98837EA4D5D5}" dt="2021-08-02T06:02:47.762" v="123"/>
        <pc:sldMkLst>
          <pc:docMk/>
          <pc:sldMk cId="1256159947" sldId="955"/>
        </pc:sldMkLst>
        <pc:spChg chg="mod">
          <ac:chgData name="Rautaporras Petteri" userId="d9004aa4-7491-43fa-b04f-4f6e300df2fa" providerId="ADAL" clId="{2E4C74B5-EF28-47E3-9D46-98837EA4D5D5}" dt="2021-07-30T12:37:16.595" v="33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1:54.691" v="9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2E4C74B5-EF28-47E3-9D46-98837EA4D5D5}" dt="2021-07-30T12:31:38.292" v="0"/>
          <ac:spMkLst>
            <pc:docMk/>
            <pc:sldMk cId="1256159947" sldId="955"/>
            <ac:spMk id="17" creationId="{4DDDA67F-E8CA-486C-87FF-313B31886C6B}"/>
          </ac:spMkLst>
        </pc:spChg>
      </pc:sldChg>
      <pc:sldChg chg="del">
        <pc:chgData name="Rautaporras Petteri" userId="d9004aa4-7491-43fa-b04f-4f6e300df2fa" providerId="ADAL" clId="{2E4C74B5-EF28-47E3-9D46-98837EA4D5D5}" dt="2021-07-30T12:50:34.073" v="75" actId="47"/>
        <pc:sldMkLst>
          <pc:docMk/>
          <pc:sldMk cId="3066166687" sldId="962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1507876297" sldId="967"/>
        </pc:sldMkLst>
      </pc:sldChg>
      <pc:sldChg chg="add mod">
        <pc:chgData name="Rautaporras Petteri" userId="d9004aa4-7491-43fa-b04f-4f6e300df2fa" providerId="ADAL" clId="{2E4C74B5-EF28-47E3-9D46-98837EA4D5D5}" dt="2021-08-03T11:13:22.888" v="215" actId="27918"/>
        <pc:sldMkLst>
          <pc:docMk/>
          <pc:sldMk cId="3544025929" sldId="967"/>
        </pc:sldMkLst>
      </pc:sldChg>
      <pc:sldChg chg="del">
        <pc:chgData name="Rautaporras Petteri" userId="d9004aa4-7491-43fa-b04f-4f6e300df2fa" providerId="ADAL" clId="{2E4C74B5-EF28-47E3-9D46-98837EA4D5D5}" dt="2021-07-30T12:50:34.996" v="76" actId="47"/>
        <pc:sldMkLst>
          <pc:docMk/>
          <pc:sldMk cId="2712060346" sldId="968"/>
        </pc:sldMkLst>
      </pc:sldChg>
      <pc:sldChg chg="addSp delSp modSp mod">
        <pc:chgData name="Rautaporras Petteri" userId="d9004aa4-7491-43fa-b04f-4f6e300df2fa" providerId="ADAL" clId="{2E4C74B5-EF28-47E3-9D46-98837EA4D5D5}" dt="2021-08-03T11:05:49.880" v="202"/>
        <pc:sldMkLst>
          <pc:docMk/>
          <pc:sldMk cId="3567768325" sldId="970"/>
        </pc:sldMkLst>
        <pc:spChg chg="mod">
          <ac:chgData name="Rautaporras Petteri" userId="d9004aa4-7491-43fa-b04f-4f6e300df2fa" providerId="ADAL" clId="{2E4C74B5-EF28-47E3-9D46-98837EA4D5D5}" dt="2021-07-30T12:42:25.708" v="52" actId="20577"/>
          <ac:spMkLst>
            <pc:docMk/>
            <pc:sldMk cId="3567768325" sldId="970"/>
            <ac:spMk id="2" creationId="{0099F952-25FF-44AA-AF2C-D6C7DEBDC134}"/>
          </ac:spMkLst>
        </pc:spChg>
        <pc:spChg chg="add del">
          <ac:chgData name="Rautaporras Petteri" userId="d9004aa4-7491-43fa-b04f-4f6e300df2fa" providerId="ADAL" clId="{2E4C74B5-EF28-47E3-9D46-98837EA4D5D5}" dt="2021-07-30T12:42:20.946" v="49"/>
          <ac:spMkLst>
            <pc:docMk/>
            <pc:sldMk cId="3567768325" sldId="970"/>
            <ac:spMk id="9" creationId="{7CD8CD39-5BE3-49C1-BF8F-88BE542BB40F}"/>
          </ac:spMkLst>
        </pc:spChg>
        <pc:spChg chg="add del">
          <ac:chgData name="Rautaporras Petteri" userId="d9004aa4-7491-43fa-b04f-4f6e300df2fa" providerId="ADAL" clId="{2E4C74B5-EF28-47E3-9D46-98837EA4D5D5}" dt="2021-07-30T12:44:42.834" v="54"/>
          <ac:spMkLst>
            <pc:docMk/>
            <pc:sldMk cId="3567768325" sldId="970"/>
            <ac:spMk id="10" creationId="{CDA929CE-C35C-4D96-A1EC-B340527D6BB4}"/>
          </ac:spMkLst>
        </pc:spChg>
        <pc:graphicFrameChg chg="mod">
          <ac:chgData name="Rautaporras Petteri" userId="d9004aa4-7491-43fa-b04f-4f6e300df2fa" providerId="ADAL" clId="{2E4C74B5-EF28-47E3-9D46-98837EA4D5D5}" dt="2021-08-03T11:05:49.880" v="202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37:35.141" v="35" actId="47"/>
        <pc:sldMkLst>
          <pc:docMk/>
          <pc:sldMk cId="3098896778" sldId="1046"/>
        </pc:sldMkLst>
      </pc:sldChg>
      <pc:sldChg chg="del">
        <pc:chgData name="Rautaporras Petteri" userId="d9004aa4-7491-43fa-b04f-4f6e300df2fa" providerId="ADAL" clId="{2E4C74B5-EF28-47E3-9D46-98837EA4D5D5}" dt="2021-07-30T12:50:33.110" v="74" actId="47"/>
        <pc:sldMkLst>
          <pc:docMk/>
          <pc:sldMk cId="2631198548" sldId="1047"/>
        </pc:sldMkLst>
      </pc:sldChg>
      <pc:sldChg chg="add del">
        <pc:chgData name="Rautaporras Petteri" userId="d9004aa4-7491-43fa-b04f-4f6e300df2fa" providerId="ADAL" clId="{2E4C74B5-EF28-47E3-9D46-98837EA4D5D5}" dt="2021-08-02T17:28:23.386" v="177" actId="47"/>
        <pc:sldMkLst>
          <pc:docMk/>
          <pc:sldMk cId="495566203" sldId="1048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4042387516" sldId="1048"/>
        </pc:sldMkLst>
      </pc:sldChg>
      <pc:sldChg chg="addSp delSp modSp add mod ord">
        <pc:chgData name="Rautaporras Petteri" userId="d9004aa4-7491-43fa-b04f-4f6e300df2fa" providerId="ADAL" clId="{2E4C74B5-EF28-47E3-9D46-98837EA4D5D5}" dt="2021-08-03T11:04:03.929" v="186"/>
        <pc:sldMkLst>
          <pc:docMk/>
          <pc:sldMk cId="3697395907" sldId="1049"/>
        </pc:sldMkLst>
        <pc:spChg chg="mod">
          <ac:chgData name="Rautaporras Petteri" userId="d9004aa4-7491-43fa-b04f-4f6e300df2fa" providerId="ADAL" clId="{2E4C74B5-EF28-47E3-9D46-98837EA4D5D5}" dt="2021-07-30T12:39:09.753" v="41"/>
          <ac:spMkLst>
            <pc:docMk/>
            <pc:sldMk cId="3697395907" sldId="1049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39:15.225" v="42" actId="478"/>
          <ac:spMkLst>
            <pc:docMk/>
            <pc:sldMk cId="3697395907" sldId="1049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1:39.058" v="45"/>
          <ac:spMkLst>
            <pc:docMk/>
            <pc:sldMk cId="3697395907" sldId="1049"/>
            <ac:spMk id="10" creationId="{8A94D2D4-78D5-4E72-8189-39EF6237354E}"/>
          </ac:spMkLst>
        </pc:spChg>
        <pc:spChg chg="add del">
          <ac:chgData name="Rautaporras Petteri" userId="d9004aa4-7491-43fa-b04f-4f6e300df2fa" providerId="ADAL" clId="{2E4C74B5-EF28-47E3-9D46-98837EA4D5D5}" dt="2021-07-30T12:39:06.129" v="38"/>
          <ac:spMkLst>
            <pc:docMk/>
            <pc:sldMk cId="3697395907" sldId="1049"/>
            <ac:spMk id="11" creationId="{3DC33ACA-8199-4D2F-8D3C-1847322B03A0}"/>
          </ac:spMkLst>
        </pc:spChg>
        <pc:graphicFrameChg chg="del">
          <ac:chgData name="Rautaporras Petteri" userId="d9004aa4-7491-43fa-b04f-4f6e300df2fa" providerId="ADAL" clId="{2E4C74B5-EF28-47E3-9D46-98837EA4D5D5}" dt="2021-07-30T12:37:41.380" v="36" actId="478"/>
          <ac:graphicFrameMkLst>
            <pc:docMk/>
            <pc:sldMk cId="3697395907" sldId="1049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1:38.270" v="44" actId="21"/>
          <ac:graphicFrameMkLst>
            <pc:docMk/>
            <pc:sldMk cId="3697395907" sldId="1049"/>
            <ac:graphicFrameMk id="12" creationId="{57C38EFD-6324-4D4E-B704-2C2F8EBBED4C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3.929" v="186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addSp delSp modSp add mod">
        <pc:chgData name="Rautaporras Petteri" userId="d9004aa4-7491-43fa-b04f-4f6e300df2fa" providerId="ADAL" clId="{2E4C74B5-EF28-47E3-9D46-98837EA4D5D5}" dt="2021-08-03T11:04:04.800" v="188"/>
        <pc:sldMkLst>
          <pc:docMk/>
          <pc:sldMk cId="1327146702" sldId="1050"/>
        </pc:sldMkLst>
        <pc:spChg chg="mod">
          <ac:chgData name="Rautaporras Petteri" userId="d9004aa4-7491-43fa-b04f-4f6e300df2fa" providerId="ADAL" clId="{2E4C74B5-EF28-47E3-9D46-98837EA4D5D5}" dt="2021-07-30T12:46:40.386" v="62"/>
          <ac:spMkLst>
            <pc:docMk/>
            <pc:sldMk cId="1327146702" sldId="105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44:54.505" v="57" actId="478"/>
          <ac:spMkLst>
            <pc:docMk/>
            <pc:sldMk cId="1327146702" sldId="1050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7:22.234" v="65"/>
          <ac:spMkLst>
            <pc:docMk/>
            <pc:sldMk cId="1327146702" sldId="1050"/>
            <ac:spMk id="10" creationId="{55F62270-A3F4-43B6-B6F3-39E8AA94AF2D}"/>
          </ac:spMkLst>
        </pc:spChg>
        <pc:graphicFrameChg chg="del">
          <ac:chgData name="Rautaporras Petteri" userId="d9004aa4-7491-43fa-b04f-4f6e300df2fa" providerId="ADAL" clId="{2E4C74B5-EF28-47E3-9D46-98837EA4D5D5}" dt="2021-07-30T12:44:50.973" v="56" actId="478"/>
          <ac:graphicFrameMkLst>
            <pc:docMk/>
            <pc:sldMk cId="1327146702" sldId="1050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7:21.530" v="64" actId="21"/>
          <ac:graphicFrameMkLst>
            <pc:docMk/>
            <pc:sldMk cId="1327146702" sldId="1050"/>
            <ac:graphicFrameMk id="11" creationId="{AA7D82EA-2893-441E-958F-F8321B33DB0E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4.800" v="188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add mod ord">
        <pc:chgData name="Rautaporras Petteri" userId="d9004aa4-7491-43fa-b04f-4f6e300df2fa" providerId="ADAL" clId="{2E4C74B5-EF28-47E3-9D46-98837EA4D5D5}" dt="2021-08-03T11:04:05.078" v="189"/>
        <pc:sldMkLst>
          <pc:docMk/>
          <pc:sldMk cId="3479715750" sldId="1051"/>
        </pc:sldMkLst>
        <pc:spChg chg="mod">
          <ac:chgData name="Rautaporras Petteri" userId="d9004aa4-7491-43fa-b04f-4f6e300df2fa" providerId="ADAL" clId="{2E4C74B5-EF28-47E3-9D46-98837EA4D5D5}" dt="2021-07-30T13:03:49.698" v="119" actId="20577"/>
          <ac:spMkLst>
            <pc:docMk/>
            <pc:sldMk cId="3479715750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078" v="189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097219516118942"/>
          <c:y val="0.145489507844531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6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7.89</c:v>
                </c:pt>
                <c:pt idx="54">
                  <c:v>26.61</c:v>
                </c:pt>
                <c:pt idx="55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136.19999999999999</c:v>
                </c:pt>
                <c:pt idx="1">
                  <c:v>135.5</c:v>
                </c:pt>
                <c:pt idx="2">
                  <c:v>135.30000000000001</c:v>
                </c:pt>
                <c:pt idx="3">
                  <c:v>135.1</c:v>
                </c:pt>
                <c:pt idx="4">
                  <c:v>150.1</c:v>
                </c:pt>
                <c:pt idx="5">
                  <c:v>165.1</c:v>
                </c:pt>
                <c:pt idx="6">
                  <c:v>172.5</c:v>
                </c:pt>
                <c:pt idx="7">
                  <c:v>179.6</c:v>
                </c:pt>
                <c:pt idx="8">
                  <c:v>170.4</c:v>
                </c:pt>
                <c:pt idx="9">
                  <c:v>182.8</c:v>
                </c:pt>
                <c:pt idx="10">
                  <c:v>213.8</c:v>
                </c:pt>
                <c:pt idx="11">
                  <c:v>178.8</c:v>
                </c:pt>
                <c:pt idx="12">
                  <c:v>177.8</c:v>
                </c:pt>
                <c:pt idx="13">
                  <c:v>206</c:v>
                </c:pt>
                <c:pt idx="14">
                  <c:v>223.9</c:v>
                </c:pt>
                <c:pt idx="15">
                  <c:v>217.5</c:v>
                </c:pt>
                <c:pt idx="16">
                  <c:v>221.4</c:v>
                </c:pt>
                <c:pt idx="17">
                  <c:v>241.2</c:v>
                </c:pt>
                <c:pt idx="18">
                  <c:v>256.8</c:v>
                </c:pt>
                <c:pt idx="19">
                  <c:v>247.2</c:v>
                </c:pt>
                <c:pt idx="20">
                  <c:v>267.3</c:v>
                </c:pt>
                <c:pt idx="21">
                  <c:v>277</c:v>
                </c:pt>
                <c:pt idx="22">
                  <c:v>303.8</c:v>
                </c:pt>
                <c:pt idx="23">
                  <c:v>311.5</c:v>
                </c:pt>
                <c:pt idx="24">
                  <c:v>324.89999999999998</c:v>
                </c:pt>
                <c:pt idx="25">
                  <c:v>344.3</c:v>
                </c:pt>
                <c:pt idx="26">
                  <c:v>338.8</c:v>
                </c:pt>
                <c:pt idx="27">
                  <c:v>335.5</c:v>
                </c:pt>
                <c:pt idx="28">
                  <c:v>338.4</c:v>
                </c:pt>
                <c:pt idx="29">
                  <c:v>346.6</c:v>
                </c:pt>
                <c:pt idx="30">
                  <c:v>351.8</c:v>
                </c:pt>
                <c:pt idx="31">
                  <c:v>356.4</c:v>
                </c:pt>
                <c:pt idx="32">
                  <c:v>401.5</c:v>
                </c:pt>
                <c:pt idx="33">
                  <c:v>485.5</c:v>
                </c:pt>
                <c:pt idx="34">
                  <c:v>469.3</c:v>
                </c:pt>
                <c:pt idx="35">
                  <c:v>538.20000000000005</c:v>
                </c:pt>
                <c:pt idx="36">
                  <c:v>521</c:v>
                </c:pt>
                <c:pt idx="37">
                  <c:v>542.70000000000005</c:v>
                </c:pt>
                <c:pt idx="38">
                  <c:v>507.8</c:v>
                </c:pt>
                <c:pt idx="39">
                  <c:v>499.3</c:v>
                </c:pt>
                <c:pt idx="40">
                  <c:v>521.1</c:v>
                </c:pt>
                <c:pt idx="41">
                  <c:v>542.20000000000005</c:v>
                </c:pt>
                <c:pt idx="42">
                  <c:v>566.20000000000005</c:v>
                </c:pt>
                <c:pt idx="43">
                  <c:v>559.79999999999995</c:v>
                </c:pt>
                <c:pt idx="44">
                  <c:v>550.6</c:v>
                </c:pt>
                <c:pt idx="45">
                  <c:v>576.70000000000005</c:v>
                </c:pt>
                <c:pt idx="46">
                  <c:v>630.70000000000005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0.0</c:formatCode>
                <c:ptCount val="47"/>
                <c:pt idx="0">
                  <c:v>66.599999999999994</c:v>
                </c:pt>
                <c:pt idx="1">
                  <c:v>60.8</c:v>
                </c:pt>
                <c:pt idx="2">
                  <c:v>66.2</c:v>
                </c:pt>
                <c:pt idx="3">
                  <c:v>71.599999999999994</c:v>
                </c:pt>
                <c:pt idx="4">
                  <c:v>62.8</c:v>
                </c:pt>
                <c:pt idx="5">
                  <c:v>66</c:v>
                </c:pt>
                <c:pt idx="6">
                  <c:v>64.7</c:v>
                </c:pt>
                <c:pt idx="7">
                  <c:v>58.5</c:v>
                </c:pt>
                <c:pt idx="8">
                  <c:v>53.5</c:v>
                </c:pt>
                <c:pt idx="9">
                  <c:v>55.1</c:v>
                </c:pt>
                <c:pt idx="10">
                  <c:v>62.4</c:v>
                </c:pt>
                <c:pt idx="11">
                  <c:v>50.4</c:v>
                </c:pt>
                <c:pt idx="12">
                  <c:v>45.9</c:v>
                </c:pt>
                <c:pt idx="13">
                  <c:v>49.9</c:v>
                </c:pt>
                <c:pt idx="14">
                  <c:v>55.8</c:v>
                </c:pt>
                <c:pt idx="15">
                  <c:v>48.2</c:v>
                </c:pt>
                <c:pt idx="16">
                  <c:v>51</c:v>
                </c:pt>
                <c:pt idx="17">
                  <c:v>51.6</c:v>
                </c:pt>
                <c:pt idx="18">
                  <c:v>53.9</c:v>
                </c:pt>
                <c:pt idx="19">
                  <c:v>52.5</c:v>
                </c:pt>
                <c:pt idx="20">
                  <c:v>54</c:v>
                </c:pt>
                <c:pt idx="21">
                  <c:v>49</c:v>
                </c:pt>
                <c:pt idx="22">
                  <c:v>48.8</c:v>
                </c:pt>
                <c:pt idx="23">
                  <c:v>47.9</c:v>
                </c:pt>
                <c:pt idx="24">
                  <c:v>43.6</c:v>
                </c:pt>
                <c:pt idx="25">
                  <c:v>47.9</c:v>
                </c:pt>
                <c:pt idx="26">
                  <c:v>46.4</c:v>
                </c:pt>
                <c:pt idx="27">
                  <c:v>73.599999999999994</c:v>
                </c:pt>
                <c:pt idx="28">
                  <c:v>72.8</c:v>
                </c:pt>
                <c:pt idx="29">
                  <c:v>81.2</c:v>
                </c:pt>
                <c:pt idx="30">
                  <c:v>82.2</c:v>
                </c:pt>
                <c:pt idx="31">
                  <c:v>78.099999999999994</c:v>
                </c:pt>
                <c:pt idx="32">
                  <c:v>71.5</c:v>
                </c:pt>
                <c:pt idx="33">
                  <c:v>70.7</c:v>
                </c:pt>
                <c:pt idx="34">
                  <c:v>62.8</c:v>
                </c:pt>
                <c:pt idx="35">
                  <c:v>69.8</c:v>
                </c:pt>
                <c:pt idx="36">
                  <c:v>61.3</c:v>
                </c:pt>
                <c:pt idx="37">
                  <c:v>55.9</c:v>
                </c:pt>
                <c:pt idx="38" formatCode="General">
                  <c:v>50.7</c:v>
                </c:pt>
                <c:pt idx="39" formatCode="General">
                  <c:v>54.7</c:v>
                </c:pt>
                <c:pt idx="40" formatCode="General">
                  <c:v>55.4</c:v>
                </c:pt>
                <c:pt idx="41" formatCode="General">
                  <c:v>73</c:v>
                </c:pt>
                <c:pt idx="42" formatCode="General">
                  <c:v>57.9</c:v>
                </c:pt>
                <c:pt idx="43" formatCode="General">
                  <c:v>53.6</c:v>
                </c:pt>
                <c:pt idx="44" formatCode="General">
                  <c:v>49.7</c:v>
                </c:pt>
                <c:pt idx="45" formatCode="General">
                  <c:v>56.7</c:v>
                </c:pt>
                <c:pt idx="46" formatCode="General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294.47000000000003</c:v>
                </c:pt>
                <c:pt idx="2">
                  <c:v>218.86</c:v>
                </c:pt>
                <c:pt idx="3">
                  <c:v>224.73</c:v>
                </c:pt>
                <c:pt idx="4">
                  <c:v>368.83</c:v>
                </c:pt>
                <c:pt idx="5">
                  <c:v>461.04</c:v>
                </c:pt>
                <c:pt idx="6">
                  <c:v>261.82</c:v>
                </c:pt>
                <c:pt idx="7">
                  <c:v>235.31</c:v>
                </c:pt>
                <c:pt idx="8">
                  <c:v>346.44</c:v>
                </c:pt>
                <c:pt idx="9">
                  <c:v>412.08</c:v>
                </c:pt>
                <c:pt idx="10">
                  <c:v>386.95</c:v>
                </c:pt>
                <c:pt idx="11">
                  <c:v>264.76</c:v>
                </c:pt>
                <c:pt idx="12">
                  <c:v>336.06</c:v>
                </c:pt>
                <c:pt idx="13">
                  <c:v>507.43</c:v>
                </c:pt>
                <c:pt idx="14">
                  <c:v>429.04</c:v>
                </c:pt>
                <c:pt idx="15">
                  <c:v>348.91</c:v>
                </c:pt>
                <c:pt idx="16">
                  <c:v>447.74</c:v>
                </c:pt>
                <c:pt idx="17">
                  <c:v>482.66</c:v>
                </c:pt>
                <c:pt idx="18">
                  <c:v>366.67</c:v>
                </c:pt>
                <c:pt idx="19">
                  <c:v>415.07</c:v>
                </c:pt>
                <c:pt idx="20">
                  <c:v>442.66</c:v>
                </c:pt>
                <c:pt idx="21">
                  <c:v>404.54</c:v>
                </c:pt>
                <c:pt idx="22">
                  <c:v>419.71</c:v>
                </c:pt>
                <c:pt idx="23">
                  <c:v>414.28</c:v>
                </c:pt>
                <c:pt idx="24">
                  <c:v>489.37</c:v>
                </c:pt>
                <c:pt idx="25">
                  <c:v>337.7</c:v>
                </c:pt>
                <c:pt idx="26">
                  <c:v>332.16</c:v>
                </c:pt>
                <c:pt idx="27">
                  <c:v>319.85000000000002</c:v>
                </c:pt>
                <c:pt idx="28">
                  <c:v>485.23</c:v>
                </c:pt>
                <c:pt idx="29">
                  <c:v>381.5</c:v>
                </c:pt>
                <c:pt idx="30">
                  <c:v>331.27</c:v>
                </c:pt>
                <c:pt idx="31">
                  <c:v>288.99</c:v>
                </c:pt>
                <c:pt idx="32">
                  <c:v>409.31</c:v>
                </c:pt>
                <c:pt idx="33">
                  <c:v>669.84</c:v>
                </c:pt>
                <c:pt idx="34">
                  <c:v>496.26</c:v>
                </c:pt>
                <c:pt idx="35">
                  <c:v>395.01</c:v>
                </c:pt>
                <c:pt idx="36">
                  <c:v>520.21</c:v>
                </c:pt>
                <c:pt idx="37">
                  <c:v>597.30999999999995</c:v>
                </c:pt>
                <c:pt idx="38">
                  <c:v>628.26</c:v>
                </c:pt>
                <c:pt idx="39">
                  <c:v>405.63</c:v>
                </c:pt>
                <c:pt idx="40">
                  <c:v>520.71</c:v>
                </c:pt>
                <c:pt idx="41">
                  <c:v>585.49</c:v>
                </c:pt>
                <c:pt idx="42">
                  <c:v>465.23</c:v>
                </c:pt>
                <c:pt idx="43">
                  <c:v>406.91</c:v>
                </c:pt>
                <c:pt idx="44">
                  <c:v>576.79</c:v>
                </c:pt>
                <c:pt idx="45">
                  <c:v>575.16999999999996</c:v>
                </c:pt>
                <c:pt idx="46">
                  <c:v>431.52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1176.4000000000001</c:v>
                </c:pt>
                <c:pt idx="1">
                  <c:v>1181.9000000000001</c:v>
                </c:pt>
                <c:pt idx="2">
                  <c:v>1062.5</c:v>
                </c:pt>
                <c:pt idx="3">
                  <c:v>1047.5999999999999</c:v>
                </c:pt>
                <c:pt idx="4">
                  <c:v>1112.9000000000001</c:v>
                </c:pt>
                <c:pt idx="5">
                  <c:v>1351.6</c:v>
                </c:pt>
                <c:pt idx="6">
                  <c:v>1310</c:v>
                </c:pt>
                <c:pt idx="7">
                  <c:v>1270.7</c:v>
                </c:pt>
                <c:pt idx="8">
                  <c:v>1312.3</c:v>
                </c:pt>
                <c:pt idx="9">
                  <c:v>1441.5</c:v>
                </c:pt>
                <c:pt idx="10">
                  <c:v>1564.7</c:v>
                </c:pt>
                <c:pt idx="11">
                  <c:v>1510.1</c:v>
                </c:pt>
                <c:pt idx="12">
                  <c:v>1440.7</c:v>
                </c:pt>
                <c:pt idx="13">
                  <c:v>1460.2</c:v>
                </c:pt>
                <c:pt idx="14">
                  <c:v>1498.1</c:v>
                </c:pt>
                <c:pt idx="15">
                  <c:v>1465.7</c:v>
                </c:pt>
                <c:pt idx="16">
                  <c:v>1431.8</c:v>
                </c:pt>
                <c:pt idx="17">
                  <c:v>1523.9</c:v>
                </c:pt>
                <c:pt idx="18">
                  <c:v>1500.6</c:v>
                </c:pt>
                <c:pt idx="19">
                  <c:v>1576.5</c:v>
                </c:pt>
                <c:pt idx="20">
                  <c:v>1623.8</c:v>
                </c:pt>
                <c:pt idx="21">
                  <c:v>1627.5</c:v>
                </c:pt>
                <c:pt idx="22">
                  <c:v>1572.2</c:v>
                </c:pt>
                <c:pt idx="23">
                  <c:v>1688.9</c:v>
                </c:pt>
                <c:pt idx="24">
                  <c:v>1775.6</c:v>
                </c:pt>
                <c:pt idx="25">
                  <c:v>1667.7</c:v>
                </c:pt>
                <c:pt idx="26">
                  <c:v>1595.7</c:v>
                </c:pt>
                <c:pt idx="27">
                  <c:v>1589.4</c:v>
                </c:pt>
                <c:pt idx="28">
                  <c:v>1665.8</c:v>
                </c:pt>
                <c:pt idx="29">
                  <c:v>1654</c:v>
                </c:pt>
                <c:pt idx="30">
                  <c:v>1568.9</c:v>
                </c:pt>
                <c:pt idx="31">
                  <c:v>1507.5</c:v>
                </c:pt>
                <c:pt idx="32">
                  <c:v>1472</c:v>
                </c:pt>
                <c:pt idx="33">
                  <c:v>1721</c:v>
                </c:pt>
                <c:pt idx="34">
                  <c:v>1606.4</c:v>
                </c:pt>
                <c:pt idx="35">
                  <c:v>1518</c:v>
                </c:pt>
                <c:pt idx="36">
                  <c:v>1601</c:v>
                </c:pt>
                <c:pt idx="37">
                  <c:v>1688.6</c:v>
                </c:pt>
                <c:pt idx="38">
                  <c:v>1755.8</c:v>
                </c:pt>
                <c:pt idx="39">
                  <c:v>1620.6</c:v>
                </c:pt>
                <c:pt idx="40">
                  <c:v>1623.2</c:v>
                </c:pt>
                <c:pt idx="41">
                  <c:v>1645.6</c:v>
                </c:pt>
                <c:pt idx="42">
                  <c:v>1614.2</c:v>
                </c:pt>
                <c:pt idx="43">
                  <c:v>1640.9</c:v>
                </c:pt>
                <c:pt idx="44">
                  <c:v>1706.1</c:v>
                </c:pt>
                <c:pt idx="45">
                  <c:v>1742.5</c:v>
                </c:pt>
                <c:pt idx="46">
                  <c:v>1698.9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Taul1!$B$4:$B$29</c:f>
              <c:numCache>
                <c:formatCode>General</c:formatCode>
                <c:ptCount val="26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Taul1!$C$4:$C$29</c:f>
              <c:numCache>
                <c:formatCode>#,##0</c:formatCode>
                <c:ptCount val="26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6770.14</c:v>
                </c:pt>
                <c:pt idx="2">
                  <c:v>7027.88</c:v>
                </c:pt>
                <c:pt idx="3">
                  <c:v>6868.75</c:v>
                </c:pt>
                <c:pt idx="4">
                  <c:v>8984.9599999999991</c:v>
                </c:pt>
                <c:pt idx="5">
                  <c:v>8263.85</c:v>
                </c:pt>
                <c:pt idx="6">
                  <c:v>8604.5499999999993</c:v>
                </c:pt>
                <c:pt idx="7">
                  <c:v>7525.45</c:v>
                </c:pt>
                <c:pt idx="8">
                  <c:v>9273.06</c:v>
                </c:pt>
                <c:pt idx="9">
                  <c:v>8084.26</c:v>
                </c:pt>
                <c:pt idx="10">
                  <c:v>8430.1299999999992</c:v>
                </c:pt>
                <c:pt idx="11">
                  <c:v>7475.3</c:v>
                </c:pt>
                <c:pt idx="12">
                  <c:v>8734.86</c:v>
                </c:pt>
                <c:pt idx="13">
                  <c:v>6913.91</c:v>
                </c:pt>
                <c:pt idx="14">
                  <c:v>7382.18</c:v>
                </c:pt>
                <c:pt idx="15">
                  <c:v>6691.13</c:v>
                </c:pt>
                <c:pt idx="16">
                  <c:v>7480.9</c:v>
                </c:pt>
                <c:pt idx="17">
                  <c:v>7480.28</c:v>
                </c:pt>
                <c:pt idx="18">
                  <c:v>7749.6</c:v>
                </c:pt>
                <c:pt idx="19">
                  <c:v>9116.6200000000008</c:v>
                </c:pt>
                <c:pt idx="20">
                  <c:v>7867.79</c:v>
                </c:pt>
                <c:pt idx="21">
                  <c:v>6789.08</c:v>
                </c:pt>
                <c:pt idx="22">
                  <c:v>8795.35</c:v>
                </c:pt>
                <c:pt idx="23">
                  <c:v>7116.61</c:v>
                </c:pt>
                <c:pt idx="24">
                  <c:v>8034.82</c:v>
                </c:pt>
                <c:pt idx="25">
                  <c:v>6877.92</c:v>
                </c:pt>
                <c:pt idx="26">
                  <c:v>6547.94</c:v>
                </c:pt>
                <c:pt idx="27">
                  <c:v>6530.51</c:v>
                </c:pt>
                <c:pt idx="28">
                  <c:v>8066.73</c:v>
                </c:pt>
                <c:pt idx="29">
                  <c:v>7680.67</c:v>
                </c:pt>
                <c:pt idx="30">
                  <c:v>9659.7199999999993</c:v>
                </c:pt>
                <c:pt idx="31">
                  <c:v>7302.85</c:v>
                </c:pt>
                <c:pt idx="32">
                  <c:v>11294.15</c:v>
                </c:pt>
                <c:pt idx="33">
                  <c:v>9156.4699999999993</c:v>
                </c:pt>
                <c:pt idx="34">
                  <c:v>8870.4599999999991</c:v>
                </c:pt>
                <c:pt idx="35">
                  <c:v>8927.7800000000007</c:v>
                </c:pt>
                <c:pt idx="36">
                  <c:v>10167.14</c:v>
                </c:pt>
                <c:pt idx="37">
                  <c:v>10179.32</c:v>
                </c:pt>
                <c:pt idx="38">
                  <c:v>9752.39</c:v>
                </c:pt>
                <c:pt idx="39">
                  <c:v>10070.620000000001</c:v>
                </c:pt>
                <c:pt idx="40">
                  <c:v>11512.46</c:v>
                </c:pt>
                <c:pt idx="41">
                  <c:v>9054.17</c:v>
                </c:pt>
                <c:pt idx="42">
                  <c:v>8347.44</c:v>
                </c:pt>
                <c:pt idx="43">
                  <c:v>8835.5300000000007</c:v>
                </c:pt>
                <c:pt idx="44">
                  <c:v>13322.4</c:v>
                </c:pt>
                <c:pt idx="45">
                  <c:v>9483.2099999999991</c:v>
                </c:pt>
                <c:pt idx="46">
                  <c:v>10070.620000000001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5124.82</c:v>
                </c:pt>
                <c:pt idx="2">
                  <c:v>5517.78</c:v>
                </c:pt>
                <c:pt idx="3">
                  <c:v>5418.02</c:v>
                </c:pt>
                <c:pt idx="4">
                  <c:v>6763.96</c:v>
                </c:pt>
                <c:pt idx="5">
                  <c:v>5859.97</c:v>
                </c:pt>
                <c:pt idx="6">
                  <c:v>6621.32</c:v>
                </c:pt>
                <c:pt idx="7">
                  <c:v>5717.13</c:v>
                </c:pt>
                <c:pt idx="8">
                  <c:v>7094.57</c:v>
                </c:pt>
                <c:pt idx="9">
                  <c:v>6062.25</c:v>
                </c:pt>
                <c:pt idx="10">
                  <c:v>6512.39</c:v>
                </c:pt>
                <c:pt idx="11">
                  <c:v>5972.62</c:v>
                </c:pt>
                <c:pt idx="12">
                  <c:v>6990.29</c:v>
                </c:pt>
                <c:pt idx="13">
                  <c:v>5155.68</c:v>
                </c:pt>
                <c:pt idx="14">
                  <c:v>5499.15</c:v>
                </c:pt>
                <c:pt idx="15">
                  <c:v>5200.53</c:v>
                </c:pt>
                <c:pt idx="16">
                  <c:v>5816.96</c:v>
                </c:pt>
                <c:pt idx="17">
                  <c:v>5419.13</c:v>
                </c:pt>
                <c:pt idx="18">
                  <c:v>5609.98</c:v>
                </c:pt>
                <c:pt idx="19">
                  <c:v>6557.85</c:v>
                </c:pt>
                <c:pt idx="20">
                  <c:v>5879.6</c:v>
                </c:pt>
                <c:pt idx="21">
                  <c:v>4794.41</c:v>
                </c:pt>
                <c:pt idx="22">
                  <c:v>6386.67</c:v>
                </c:pt>
                <c:pt idx="23">
                  <c:v>5455.46</c:v>
                </c:pt>
                <c:pt idx="24">
                  <c:v>5725.55</c:v>
                </c:pt>
                <c:pt idx="25">
                  <c:v>4772.9799999999996</c:v>
                </c:pt>
                <c:pt idx="26">
                  <c:v>4579.49</c:v>
                </c:pt>
                <c:pt idx="27">
                  <c:v>4671.1000000000004</c:v>
                </c:pt>
                <c:pt idx="28">
                  <c:v>5611.84</c:v>
                </c:pt>
                <c:pt idx="29">
                  <c:v>5643.24</c:v>
                </c:pt>
                <c:pt idx="30">
                  <c:v>7490.06</c:v>
                </c:pt>
                <c:pt idx="31">
                  <c:v>5210.88</c:v>
                </c:pt>
                <c:pt idx="32">
                  <c:v>8293.61</c:v>
                </c:pt>
                <c:pt idx="33">
                  <c:v>6017.86</c:v>
                </c:pt>
                <c:pt idx="34">
                  <c:v>6369.58</c:v>
                </c:pt>
                <c:pt idx="35">
                  <c:v>6650.31</c:v>
                </c:pt>
                <c:pt idx="36">
                  <c:v>7337.67</c:v>
                </c:pt>
                <c:pt idx="37">
                  <c:v>7225.73</c:v>
                </c:pt>
                <c:pt idx="38">
                  <c:v>6736.51</c:v>
                </c:pt>
                <c:pt idx="39">
                  <c:v>7259.77</c:v>
                </c:pt>
                <c:pt idx="40">
                  <c:v>8837.31</c:v>
                </c:pt>
                <c:pt idx="41">
                  <c:v>6405.03</c:v>
                </c:pt>
                <c:pt idx="42">
                  <c:v>5845.03</c:v>
                </c:pt>
                <c:pt idx="43">
                  <c:v>6505.34</c:v>
                </c:pt>
                <c:pt idx="44">
                  <c:v>9727.43</c:v>
                </c:pt>
                <c:pt idx="45">
                  <c:v>6814.41</c:v>
                </c:pt>
                <c:pt idx="46">
                  <c:v>7830.72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1620.81</c:v>
                </c:pt>
                <c:pt idx="2">
                  <c:v>1483.77</c:v>
                </c:pt>
                <c:pt idx="3">
                  <c:v>1418.46</c:v>
                </c:pt>
                <c:pt idx="4">
                  <c:v>2167.5700000000002</c:v>
                </c:pt>
                <c:pt idx="5">
                  <c:v>2342.09</c:v>
                </c:pt>
                <c:pt idx="6">
                  <c:v>1936.56</c:v>
                </c:pt>
                <c:pt idx="7">
                  <c:v>1751.51</c:v>
                </c:pt>
                <c:pt idx="8">
                  <c:v>2113.23</c:v>
                </c:pt>
                <c:pt idx="9">
                  <c:v>1946.48</c:v>
                </c:pt>
                <c:pt idx="10">
                  <c:v>1852.8</c:v>
                </c:pt>
                <c:pt idx="11">
                  <c:v>1456.13</c:v>
                </c:pt>
                <c:pt idx="12">
                  <c:v>1691.42</c:v>
                </c:pt>
                <c:pt idx="13">
                  <c:v>1692.41</c:v>
                </c:pt>
                <c:pt idx="14">
                  <c:v>1825.68</c:v>
                </c:pt>
                <c:pt idx="15">
                  <c:v>1435.74</c:v>
                </c:pt>
                <c:pt idx="16">
                  <c:v>1598.13</c:v>
                </c:pt>
                <c:pt idx="17">
                  <c:v>1990.4</c:v>
                </c:pt>
                <c:pt idx="18">
                  <c:v>2073.35</c:v>
                </c:pt>
                <c:pt idx="19">
                  <c:v>2508.5</c:v>
                </c:pt>
                <c:pt idx="20">
                  <c:v>1901.05</c:v>
                </c:pt>
                <c:pt idx="21">
                  <c:v>1914.13</c:v>
                </c:pt>
                <c:pt idx="22">
                  <c:v>2324.2800000000002</c:v>
                </c:pt>
                <c:pt idx="23">
                  <c:v>1597.56</c:v>
                </c:pt>
                <c:pt idx="24">
                  <c:v>2234.5100000000002</c:v>
                </c:pt>
                <c:pt idx="25">
                  <c:v>2016.76</c:v>
                </c:pt>
                <c:pt idx="26">
                  <c:v>1879.82</c:v>
                </c:pt>
                <c:pt idx="27">
                  <c:v>1783.69</c:v>
                </c:pt>
                <c:pt idx="28">
                  <c:v>2366.06</c:v>
                </c:pt>
                <c:pt idx="29">
                  <c:v>1936.86</c:v>
                </c:pt>
                <c:pt idx="30">
                  <c:v>2068.17</c:v>
                </c:pt>
                <c:pt idx="31">
                  <c:v>2010.59</c:v>
                </c:pt>
                <c:pt idx="32">
                  <c:v>2884.58</c:v>
                </c:pt>
                <c:pt idx="33">
                  <c:v>2970.36</c:v>
                </c:pt>
                <c:pt idx="34">
                  <c:v>2347.94</c:v>
                </c:pt>
                <c:pt idx="35">
                  <c:v>2157.37</c:v>
                </c:pt>
                <c:pt idx="36">
                  <c:v>2672.3</c:v>
                </c:pt>
                <c:pt idx="37">
                  <c:v>2799.29</c:v>
                </c:pt>
                <c:pt idx="38">
                  <c:v>2889.75</c:v>
                </c:pt>
                <c:pt idx="39">
                  <c:v>2719.23</c:v>
                </c:pt>
                <c:pt idx="40">
                  <c:v>2531.2399999999998</c:v>
                </c:pt>
                <c:pt idx="41">
                  <c:v>2502.48</c:v>
                </c:pt>
                <c:pt idx="42">
                  <c:v>2358.58</c:v>
                </c:pt>
                <c:pt idx="43">
                  <c:v>2201.88</c:v>
                </c:pt>
                <c:pt idx="44">
                  <c:v>3429.9</c:v>
                </c:pt>
                <c:pt idx="45">
                  <c:v>2504.39</c:v>
                </c:pt>
                <c:pt idx="46">
                  <c:v>2058.64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3198.7</c:v>
                </c:pt>
                <c:pt idx="1">
                  <c:v>3305.8</c:v>
                </c:pt>
                <c:pt idx="2">
                  <c:v>3075.9</c:v>
                </c:pt>
                <c:pt idx="3">
                  <c:v>3051.5</c:v>
                </c:pt>
                <c:pt idx="4">
                  <c:v>3438.2</c:v>
                </c:pt>
                <c:pt idx="5">
                  <c:v>4108.8</c:v>
                </c:pt>
                <c:pt idx="6">
                  <c:v>4194.2</c:v>
                </c:pt>
                <c:pt idx="7">
                  <c:v>4221.6000000000004</c:v>
                </c:pt>
                <c:pt idx="8">
                  <c:v>4170.8999999999996</c:v>
                </c:pt>
                <c:pt idx="9">
                  <c:v>4099.5</c:v>
                </c:pt>
                <c:pt idx="10">
                  <c:v>4529.7</c:v>
                </c:pt>
                <c:pt idx="11">
                  <c:v>3909.1</c:v>
                </c:pt>
                <c:pt idx="12">
                  <c:v>3917.8</c:v>
                </c:pt>
                <c:pt idx="13">
                  <c:v>3738.4</c:v>
                </c:pt>
                <c:pt idx="14">
                  <c:v>3813.8</c:v>
                </c:pt>
                <c:pt idx="15">
                  <c:v>3726.9</c:v>
                </c:pt>
                <c:pt idx="16">
                  <c:v>3485</c:v>
                </c:pt>
                <c:pt idx="17">
                  <c:v>3896.7</c:v>
                </c:pt>
                <c:pt idx="18">
                  <c:v>4025.9</c:v>
                </c:pt>
                <c:pt idx="19">
                  <c:v>4619.2</c:v>
                </c:pt>
                <c:pt idx="20">
                  <c:v>4733.5</c:v>
                </c:pt>
                <c:pt idx="21">
                  <c:v>5035.2</c:v>
                </c:pt>
                <c:pt idx="22">
                  <c:v>5031.6000000000004</c:v>
                </c:pt>
                <c:pt idx="23">
                  <c:v>4858.3</c:v>
                </c:pt>
                <c:pt idx="24">
                  <c:v>5239.5</c:v>
                </c:pt>
                <c:pt idx="25">
                  <c:v>5185.8999999999996</c:v>
                </c:pt>
                <c:pt idx="26">
                  <c:v>5006.8999999999996</c:v>
                </c:pt>
                <c:pt idx="27">
                  <c:v>4837.2</c:v>
                </c:pt>
                <c:pt idx="28">
                  <c:v>4874.3999999999996</c:v>
                </c:pt>
                <c:pt idx="29">
                  <c:v>4872.7</c:v>
                </c:pt>
                <c:pt idx="30">
                  <c:v>4989.6000000000004</c:v>
                </c:pt>
                <c:pt idx="31">
                  <c:v>4805.5</c:v>
                </c:pt>
                <c:pt idx="32">
                  <c:v>5090.8999999999996</c:v>
                </c:pt>
                <c:pt idx="33">
                  <c:v>5673.2</c:v>
                </c:pt>
                <c:pt idx="34">
                  <c:v>5392.3</c:v>
                </c:pt>
                <c:pt idx="35">
                  <c:v>5374.3</c:v>
                </c:pt>
                <c:pt idx="36">
                  <c:v>5545.9</c:v>
                </c:pt>
                <c:pt idx="37">
                  <c:v>5803.7</c:v>
                </c:pt>
                <c:pt idx="38">
                  <c:v>5922.4</c:v>
                </c:pt>
                <c:pt idx="39">
                  <c:v>6186.2</c:v>
                </c:pt>
                <c:pt idx="40">
                  <c:v>6146.2</c:v>
                </c:pt>
                <c:pt idx="41">
                  <c:v>6198.2</c:v>
                </c:pt>
                <c:pt idx="42">
                  <c:v>6106</c:v>
                </c:pt>
                <c:pt idx="43">
                  <c:v>5982.8</c:v>
                </c:pt>
                <c:pt idx="44">
                  <c:v>6768.4</c:v>
                </c:pt>
                <c:pt idx="45">
                  <c:v>7592.4</c:v>
                </c:pt>
                <c:pt idx="46">
                  <c:v>7737.6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12173</c:v>
                </c:pt>
                <c:pt idx="1">
                  <c:v>11362</c:v>
                </c:pt>
                <c:pt idx="2">
                  <c:v>11421</c:v>
                </c:pt>
                <c:pt idx="3">
                  <c:v>11294</c:v>
                </c:pt>
                <c:pt idx="4">
                  <c:v>11307</c:v>
                </c:pt>
                <c:pt idx="5">
                  <c:v>10174</c:v>
                </c:pt>
                <c:pt idx="6">
                  <c:v>10756</c:v>
                </c:pt>
                <c:pt idx="7">
                  <c:v>11148</c:v>
                </c:pt>
                <c:pt idx="8">
                  <c:v>12031</c:v>
                </c:pt>
                <c:pt idx="9">
                  <c:v>11287</c:v>
                </c:pt>
                <c:pt idx="10">
                  <c:v>11575</c:v>
                </c:pt>
                <c:pt idx="11">
                  <c:v>10983</c:v>
                </c:pt>
                <c:pt idx="12">
                  <c:v>11597</c:v>
                </c:pt>
                <c:pt idx="13">
                  <c:v>10604</c:v>
                </c:pt>
                <c:pt idx="14">
                  <c:v>10719</c:v>
                </c:pt>
                <c:pt idx="15">
                  <c:v>10411</c:v>
                </c:pt>
                <c:pt idx="16">
                  <c:v>10304</c:v>
                </c:pt>
                <c:pt idx="17">
                  <c:v>10063</c:v>
                </c:pt>
                <c:pt idx="18">
                  <c:v>10126</c:v>
                </c:pt>
                <c:pt idx="19">
                  <c:v>11297</c:v>
                </c:pt>
                <c:pt idx="20">
                  <c:v>11388</c:v>
                </c:pt>
                <c:pt idx="21">
                  <c:v>10979</c:v>
                </c:pt>
                <c:pt idx="22">
                  <c:v>12047</c:v>
                </c:pt>
                <c:pt idx="23">
                  <c:v>12894</c:v>
                </c:pt>
                <c:pt idx="24">
                  <c:v>13787</c:v>
                </c:pt>
                <c:pt idx="25">
                  <c:v>13518</c:v>
                </c:pt>
                <c:pt idx="26">
                  <c:v>12633</c:v>
                </c:pt>
                <c:pt idx="27">
                  <c:v>13088</c:v>
                </c:pt>
                <c:pt idx="28">
                  <c:v>13350</c:v>
                </c:pt>
                <c:pt idx="29">
                  <c:v>13908</c:v>
                </c:pt>
                <c:pt idx="30">
                  <c:v>15799</c:v>
                </c:pt>
                <c:pt idx="31">
                  <c:v>15721</c:v>
                </c:pt>
                <c:pt idx="32">
                  <c:v>17935</c:v>
                </c:pt>
                <c:pt idx="33">
                  <c:v>18213</c:v>
                </c:pt>
                <c:pt idx="34">
                  <c:v>17904</c:v>
                </c:pt>
                <c:pt idx="35">
                  <c:v>19289</c:v>
                </c:pt>
                <c:pt idx="36">
                  <c:v>20059</c:v>
                </c:pt>
                <c:pt idx="37">
                  <c:v>20980</c:v>
                </c:pt>
                <c:pt idx="38">
                  <c:v>20956</c:v>
                </c:pt>
                <c:pt idx="39">
                  <c:v>20982</c:v>
                </c:pt>
                <c:pt idx="40">
                  <c:v>21405</c:v>
                </c:pt>
                <c:pt idx="41">
                  <c:v>20016</c:v>
                </c:pt>
                <c:pt idx="42">
                  <c:v>20112</c:v>
                </c:pt>
                <c:pt idx="43">
                  <c:v>19889</c:v>
                </c:pt>
                <c:pt idx="44">
                  <c:v>21531</c:v>
                </c:pt>
                <c:pt idx="45">
                  <c:v>19732</c:v>
                </c:pt>
                <c:pt idx="46">
                  <c:v>20901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4190.2299999999996</c:v>
                </c:pt>
                <c:pt idx="2">
                  <c:v>4018.48</c:v>
                </c:pt>
                <c:pt idx="3">
                  <c:v>4106.58</c:v>
                </c:pt>
                <c:pt idx="4">
                  <c:v>5220.42</c:v>
                </c:pt>
                <c:pt idx="5">
                  <c:v>4174.8599999999997</c:v>
                </c:pt>
                <c:pt idx="6">
                  <c:v>3800.41</c:v>
                </c:pt>
                <c:pt idx="7">
                  <c:v>3863.41</c:v>
                </c:pt>
                <c:pt idx="8">
                  <c:v>4942.58</c:v>
                </c:pt>
                <c:pt idx="9">
                  <c:v>3849.45</c:v>
                </c:pt>
                <c:pt idx="10">
                  <c:v>4348.0600000000004</c:v>
                </c:pt>
                <c:pt idx="11">
                  <c:v>3885.11</c:v>
                </c:pt>
                <c:pt idx="12">
                  <c:v>4331.1400000000003</c:v>
                </c:pt>
                <c:pt idx="13">
                  <c:v>3059.01</c:v>
                </c:pt>
                <c:pt idx="14">
                  <c:v>3324.93</c:v>
                </c:pt>
                <c:pt idx="15">
                  <c:v>2999.15</c:v>
                </c:pt>
                <c:pt idx="16">
                  <c:v>3660.23</c:v>
                </c:pt>
                <c:pt idx="17">
                  <c:v>2908.37</c:v>
                </c:pt>
                <c:pt idx="18">
                  <c:v>2959.69</c:v>
                </c:pt>
                <c:pt idx="19">
                  <c:v>3598.19</c:v>
                </c:pt>
                <c:pt idx="20">
                  <c:v>3265.79</c:v>
                </c:pt>
                <c:pt idx="21">
                  <c:v>2652.19</c:v>
                </c:pt>
                <c:pt idx="22">
                  <c:v>2601.84</c:v>
                </c:pt>
                <c:pt idx="23">
                  <c:v>2328.02</c:v>
                </c:pt>
                <c:pt idx="24">
                  <c:v>3383.71</c:v>
                </c:pt>
                <c:pt idx="25">
                  <c:v>2721.96</c:v>
                </c:pt>
                <c:pt idx="26">
                  <c:v>2664.04</c:v>
                </c:pt>
                <c:pt idx="27">
                  <c:v>2778.56</c:v>
                </c:pt>
                <c:pt idx="28">
                  <c:v>3113.85</c:v>
                </c:pt>
                <c:pt idx="29">
                  <c:v>2867.1</c:v>
                </c:pt>
                <c:pt idx="30">
                  <c:v>3106.46</c:v>
                </c:pt>
                <c:pt idx="31">
                  <c:v>2941.67</c:v>
                </c:pt>
                <c:pt idx="32">
                  <c:v>3332.85</c:v>
                </c:pt>
                <c:pt idx="33">
                  <c:v>3246.05</c:v>
                </c:pt>
                <c:pt idx="34">
                  <c:v>3208.05</c:v>
                </c:pt>
                <c:pt idx="35">
                  <c:v>3307.44</c:v>
                </c:pt>
                <c:pt idx="36">
                  <c:v>3676.97</c:v>
                </c:pt>
                <c:pt idx="37">
                  <c:v>3709.12</c:v>
                </c:pt>
                <c:pt idx="38">
                  <c:v>3777.48</c:v>
                </c:pt>
                <c:pt idx="39">
                  <c:v>4499.95</c:v>
                </c:pt>
                <c:pt idx="40">
                  <c:v>4910.45</c:v>
                </c:pt>
                <c:pt idx="41">
                  <c:v>3633.58</c:v>
                </c:pt>
                <c:pt idx="42">
                  <c:v>4170.33</c:v>
                </c:pt>
                <c:pt idx="43">
                  <c:v>4294.78</c:v>
                </c:pt>
                <c:pt idx="44">
                  <c:v>6621.71</c:v>
                </c:pt>
                <c:pt idx="45">
                  <c:v>3797.6</c:v>
                </c:pt>
                <c:pt idx="46">
                  <c:v>4199.58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3462.4</c:v>
                </c:pt>
                <c:pt idx="2">
                  <c:v>3486.29</c:v>
                </c:pt>
                <c:pt idx="3">
                  <c:v>3437.14</c:v>
                </c:pt>
                <c:pt idx="4">
                  <c:v>4426</c:v>
                </c:pt>
                <c:pt idx="5">
                  <c:v>3381.47</c:v>
                </c:pt>
                <c:pt idx="6">
                  <c:v>3274.95</c:v>
                </c:pt>
                <c:pt idx="7">
                  <c:v>3160.65</c:v>
                </c:pt>
                <c:pt idx="8">
                  <c:v>4144.25</c:v>
                </c:pt>
                <c:pt idx="9">
                  <c:v>3286.39</c:v>
                </c:pt>
                <c:pt idx="10">
                  <c:v>3840.8</c:v>
                </c:pt>
                <c:pt idx="11">
                  <c:v>3542.76</c:v>
                </c:pt>
                <c:pt idx="12">
                  <c:v>3892.07</c:v>
                </c:pt>
                <c:pt idx="13">
                  <c:v>2684.75</c:v>
                </c:pt>
                <c:pt idx="14">
                  <c:v>2977.66</c:v>
                </c:pt>
                <c:pt idx="15">
                  <c:v>2700.74</c:v>
                </c:pt>
                <c:pt idx="16">
                  <c:v>3383.48</c:v>
                </c:pt>
                <c:pt idx="17">
                  <c:v>2549.79</c:v>
                </c:pt>
                <c:pt idx="18">
                  <c:v>2588.8000000000002</c:v>
                </c:pt>
                <c:pt idx="19">
                  <c:v>3230.31</c:v>
                </c:pt>
                <c:pt idx="20">
                  <c:v>2909.54</c:v>
                </c:pt>
                <c:pt idx="21">
                  <c:v>2202.81</c:v>
                </c:pt>
                <c:pt idx="22">
                  <c:v>2197.31</c:v>
                </c:pt>
                <c:pt idx="23">
                  <c:v>1991.86</c:v>
                </c:pt>
                <c:pt idx="24">
                  <c:v>2818.28</c:v>
                </c:pt>
                <c:pt idx="25">
                  <c:v>2286.4699999999998</c:v>
                </c:pt>
                <c:pt idx="26">
                  <c:v>2245.31</c:v>
                </c:pt>
                <c:pt idx="27">
                  <c:v>2290</c:v>
                </c:pt>
                <c:pt idx="28">
                  <c:v>2666.47</c:v>
                </c:pt>
                <c:pt idx="29">
                  <c:v>2402.7600000000002</c:v>
                </c:pt>
                <c:pt idx="30">
                  <c:v>2505.83</c:v>
                </c:pt>
                <c:pt idx="31">
                  <c:v>2220.92</c:v>
                </c:pt>
                <c:pt idx="32">
                  <c:v>2560.2800000000002</c:v>
                </c:pt>
                <c:pt idx="33">
                  <c:v>2610.46</c:v>
                </c:pt>
                <c:pt idx="34">
                  <c:v>2569.21</c:v>
                </c:pt>
                <c:pt idx="35">
                  <c:v>2637.3</c:v>
                </c:pt>
                <c:pt idx="36">
                  <c:v>2963</c:v>
                </c:pt>
                <c:pt idx="37">
                  <c:v>3054.56</c:v>
                </c:pt>
                <c:pt idx="38">
                  <c:v>3079</c:v>
                </c:pt>
                <c:pt idx="39">
                  <c:v>3850.29</c:v>
                </c:pt>
                <c:pt idx="40">
                  <c:v>4192.58</c:v>
                </c:pt>
                <c:pt idx="41">
                  <c:v>2924.32</c:v>
                </c:pt>
                <c:pt idx="42">
                  <c:v>3477.31</c:v>
                </c:pt>
                <c:pt idx="43">
                  <c:v>3669.96</c:v>
                </c:pt>
                <c:pt idx="44">
                  <c:v>5889.91</c:v>
                </c:pt>
                <c:pt idx="45">
                  <c:v>3059.22</c:v>
                </c:pt>
                <c:pt idx="46">
                  <c:v>3434.08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727.83</c:v>
                </c:pt>
                <c:pt idx="2">
                  <c:v>532.19000000000005</c:v>
                </c:pt>
                <c:pt idx="3">
                  <c:v>669.44</c:v>
                </c:pt>
                <c:pt idx="4">
                  <c:v>794.42</c:v>
                </c:pt>
                <c:pt idx="5">
                  <c:v>793.39</c:v>
                </c:pt>
                <c:pt idx="6">
                  <c:v>525.46</c:v>
                </c:pt>
                <c:pt idx="7">
                  <c:v>702.75</c:v>
                </c:pt>
                <c:pt idx="8">
                  <c:v>798.33</c:v>
                </c:pt>
                <c:pt idx="9">
                  <c:v>563.05999999999995</c:v>
                </c:pt>
                <c:pt idx="10">
                  <c:v>507.26</c:v>
                </c:pt>
                <c:pt idx="11">
                  <c:v>342.35</c:v>
                </c:pt>
                <c:pt idx="12">
                  <c:v>439.06</c:v>
                </c:pt>
                <c:pt idx="13">
                  <c:v>374.26</c:v>
                </c:pt>
                <c:pt idx="14">
                  <c:v>347.27</c:v>
                </c:pt>
                <c:pt idx="15">
                  <c:v>298.41000000000003</c:v>
                </c:pt>
                <c:pt idx="16">
                  <c:v>276.75</c:v>
                </c:pt>
                <c:pt idx="17">
                  <c:v>358.58</c:v>
                </c:pt>
                <c:pt idx="18">
                  <c:v>370.88</c:v>
                </c:pt>
                <c:pt idx="19">
                  <c:v>367.88</c:v>
                </c:pt>
                <c:pt idx="20">
                  <c:v>356.25</c:v>
                </c:pt>
                <c:pt idx="21">
                  <c:v>449.38</c:v>
                </c:pt>
                <c:pt idx="22">
                  <c:v>404.53</c:v>
                </c:pt>
                <c:pt idx="23">
                  <c:v>336.16</c:v>
                </c:pt>
                <c:pt idx="24">
                  <c:v>565.42999999999995</c:v>
                </c:pt>
                <c:pt idx="25">
                  <c:v>435.49</c:v>
                </c:pt>
                <c:pt idx="26">
                  <c:v>418.73</c:v>
                </c:pt>
                <c:pt idx="27">
                  <c:v>488.57</c:v>
                </c:pt>
                <c:pt idx="28">
                  <c:v>447.38</c:v>
                </c:pt>
                <c:pt idx="29">
                  <c:v>464.34</c:v>
                </c:pt>
                <c:pt idx="30">
                  <c:v>600.62</c:v>
                </c:pt>
                <c:pt idx="31">
                  <c:v>720.75</c:v>
                </c:pt>
                <c:pt idx="32">
                  <c:v>772.57</c:v>
                </c:pt>
                <c:pt idx="33">
                  <c:v>635.59</c:v>
                </c:pt>
                <c:pt idx="34">
                  <c:v>638.83000000000004</c:v>
                </c:pt>
                <c:pt idx="35">
                  <c:v>670.14</c:v>
                </c:pt>
                <c:pt idx="36">
                  <c:v>713.96</c:v>
                </c:pt>
                <c:pt idx="37">
                  <c:v>654.55999999999995</c:v>
                </c:pt>
                <c:pt idx="38">
                  <c:v>698.48</c:v>
                </c:pt>
                <c:pt idx="39">
                  <c:v>649.66</c:v>
                </c:pt>
                <c:pt idx="40">
                  <c:v>717.87</c:v>
                </c:pt>
                <c:pt idx="41">
                  <c:v>709.26</c:v>
                </c:pt>
                <c:pt idx="42">
                  <c:v>693.02</c:v>
                </c:pt>
                <c:pt idx="43">
                  <c:v>624.82000000000005</c:v>
                </c:pt>
                <c:pt idx="44">
                  <c:v>731.79</c:v>
                </c:pt>
                <c:pt idx="45">
                  <c:v>738.38</c:v>
                </c:pt>
                <c:pt idx="46">
                  <c:v>765.5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647.79999999999995</c:v>
                </c:pt>
                <c:pt idx="1">
                  <c:v>803.9</c:v>
                </c:pt>
                <c:pt idx="2">
                  <c:v>596.1</c:v>
                </c:pt>
                <c:pt idx="3">
                  <c:v>752.9</c:v>
                </c:pt>
                <c:pt idx="4">
                  <c:v>750.8</c:v>
                </c:pt>
                <c:pt idx="5">
                  <c:v>808.5</c:v>
                </c:pt>
                <c:pt idx="6">
                  <c:v>739.4</c:v>
                </c:pt>
                <c:pt idx="7">
                  <c:v>854.4</c:v>
                </c:pt>
                <c:pt idx="8">
                  <c:v>914.3</c:v>
                </c:pt>
                <c:pt idx="9">
                  <c:v>633.79999999999995</c:v>
                </c:pt>
                <c:pt idx="10">
                  <c:v>657.7</c:v>
                </c:pt>
                <c:pt idx="11">
                  <c:v>541.1</c:v>
                </c:pt>
                <c:pt idx="12">
                  <c:v>608.20000000000005</c:v>
                </c:pt>
                <c:pt idx="13">
                  <c:v>595.1</c:v>
                </c:pt>
                <c:pt idx="14">
                  <c:v>493.8</c:v>
                </c:pt>
                <c:pt idx="15">
                  <c:v>424.3</c:v>
                </c:pt>
                <c:pt idx="16">
                  <c:v>405.6</c:v>
                </c:pt>
                <c:pt idx="17">
                  <c:v>493.6</c:v>
                </c:pt>
                <c:pt idx="18">
                  <c:v>534.5</c:v>
                </c:pt>
                <c:pt idx="19">
                  <c:v>588.29999999999995</c:v>
                </c:pt>
                <c:pt idx="20">
                  <c:v>568.4</c:v>
                </c:pt>
                <c:pt idx="21">
                  <c:v>756.9</c:v>
                </c:pt>
                <c:pt idx="22">
                  <c:v>659</c:v>
                </c:pt>
                <c:pt idx="23">
                  <c:v>578.4</c:v>
                </c:pt>
                <c:pt idx="24">
                  <c:v>846.7</c:v>
                </c:pt>
                <c:pt idx="25">
                  <c:v>739.1</c:v>
                </c:pt>
                <c:pt idx="26">
                  <c:v>736.2</c:v>
                </c:pt>
                <c:pt idx="27">
                  <c:v>854</c:v>
                </c:pt>
                <c:pt idx="28">
                  <c:v>722.3</c:v>
                </c:pt>
                <c:pt idx="29">
                  <c:v>732.1</c:v>
                </c:pt>
                <c:pt idx="30">
                  <c:v>925</c:v>
                </c:pt>
                <c:pt idx="31">
                  <c:v>1005.7</c:v>
                </c:pt>
                <c:pt idx="32">
                  <c:v>1065.5</c:v>
                </c:pt>
                <c:pt idx="33">
                  <c:v>905.1</c:v>
                </c:pt>
                <c:pt idx="34">
                  <c:v>909.8</c:v>
                </c:pt>
                <c:pt idx="35">
                  <c:v>937.9</c:v>
                </c:pt>
                <c:pt idx="36">
                  <c:v>1019.2</c:v>
                </c:pt>
                <c:pt idx="37">
                  <c:v>988.7</c:v>
                </c:pt>
                <c:pt idx="38">
                  <c:v>994.1</c:v>
                </c:pt>
                <c:pt idx="39">
                  <c:v>957.6</c:v>
                </c:pt>
                <c:pt idx="40">
                  <c:v>1004.2</c:v>
                </c:pt>
                <c:pt idx="41">
                  <c:v>1013.5</c:v>
                </c:pt>
                <c:pt idx="42">
                  <c:v>1018.3</c:v>
                </c:pt>
                <c:pt idx="43">
                  <c:v>935.7</c:v>
                </c:pt>
                <c:pt idx="44">
                  <c:v>932.2</c:v>
                </c:pt>
                <c:pt idx="45">
                  <c:v>1107.9000000000001</c:v>
                </c:pt>
                <c:pt idx="46">
                  <c:v>1199.7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4660.5</c:v>
                </c:pt>
                <c:pt idx="1">
                  <c:v>4131.1000000000004</c:v>
                </c:pt>
                <c:pt idx="2">
                  <c:v>4181.8999999999996</c:v>
                </c:pt>
                <c:pt idx="3">
                  <c:v>4125.8</c:v>
                </c:pt>
                <c:pt idx="4">
                  <c:v>5104.8999999999996</c:v>
                </c:pt>
                <c:pt idx="5">
                  <c:v>3942</c:v>
                </c:pt>
                <c:pt idx="6">
                  <c:v>3736.2</c:v>
                </c:pt>
                <c:pt idx="7">
                  <c:v>3775.4</c:v>
                </c:pt>
                <c:pt idx="8">
                  <c:v>4603</c:v>
                </c:pt>
                <c:pt idx="9">
                  <c:v>3767.1</c:v>
                </c:pt>
                <c:pt idx="10">
                  <c:v>4401.5</c:v>
                </c:pt>
                <c:pt idx="11">
                  <c:v>4118.8999999999996</c:v>
                </c:pt>
                <c:pt idx="12">
                  <c:v>4423.7</c:v>
                </c:pt>
                <c:pt idx="13">
                  <c:v>3165.2</c:v>
                </c:pt>
                <c:pt idx="14">
                  <c:v>3533.9</c:v>
                </c:pt>
                <c:pt idx="15">
                  <c:v>3205.3</c:v>
                </c:pt>
                <c:pt idx="16">
                  <c:v>3764.3</c:v>
                </c:pt>
                <c:pt idx="17">
                  <c:v>2979.8</c:v>
                </c:pt>
                <c:pt idx="18">
                  <c:v>3012.6</c:v>
                </c:pt>
                <c:pt idx="19">
                  <c:v>3581.3</c:v>
                </c:pt>
                <c:pt idx="20">
                  <c:v>3571</c:v>
                </c:pt>
                <c:pt idx="21">
                  <c:v>2941.8</c:v>
                </c:pt>
                <c:pt idx="22">
                  <c:v>3055.6</c:v>
                </c:pt>
                <c:pt idx="23">
                  <c:v>2905</c:v>
                </c:pt>
                <c:pt idx="24">
                  <c:v>3674.5</c:v>
                </c:pt>
                <c:pt idx="25">
                  <c:v>3225.1</c:v>
                </c:pt>
                <c:pt idx="26">
                  <c:v>3275.1</c:v>
                </c:pt>
                <c:pt idx="27">
                  <c:v>3315</c:v>
                </c:pt>
                <c:pt idx="28">
                  <c:v>3599.8</c:v>
                </c:pt>
                <c:pt idx="29">
                  <c:v>3409</c:v>
                </c:pt>
                <c:pt idx="30">
                  <c:v>3547.4</c:v>
                </c:pt>
                <c:pt idx="31">
                  <c:v>3199.4</c:v>
                </c:pt>
                <c:pt idx="32">
                  <c:v>3464.3</c:v>
                </c:pt>
                <c:pt idx="33">
                  <c:v>3466.4</c:v>
                </c:pt>
                <c:pt idx="34">
                  <c:v>3455.7</c:v>
                </c:pt>
                <c:pt idx="35">
                  <c:v>3586.3</c:v>
                </c:pt>
                <c:pt idx="36">
                  <c:v>3789.3</c:v>
                </c:pt>
                <c:pt idx="37">
                  <c:v>3894.6</c:v>
                </c:pt>
                <c:pt idx="38">
                  <c:v>3983.4</c:v>
                </c:pt>
                <c:pt idx="39">
                  <c:v>4810.8</c:v>
                </c:pt>
                <c:pt idx="40">
                  <c:v>5105.2</c:v>
                </c:pt>
                <c:pt idx="41">
                  <c:v>3890.7</c:v>
                </c:pt>
                <c:pt idx="42">
                  <c:v>4488.6000000000004</c:v>
                </c:pt>
                <c:pt idx="43">
                  <c:v>4617</c:v>
                </c:pt>
                <c:pt idx="44">
                  <c:v>6699.8</c:v>
                </c:pt>
                <c:pt idx="45">
                  <c:v>4182</c:v>
                </c:pt>
                <c:pt idx="46">
                  <c:v>4449.6000000000004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2221.27</c:v>
                </c:pt>
                <c:pt idx="2">
                  <c:v>2724.42</c:v>
                </c:pt>
                <c:pt idx="3">
                  <c:v>2469.39</c:v>
                </c:pt>
                <c:pt idx="4">
                  <c:v>3309</c:v>
                </c:pt>
                <c:pt idx="5">
                  <c:v>3521.87</c:v>
                </c:pt>
                <c:pt idx="6">
                  <c:v>4452.3500000000004</c:v>
                </c:pt>
                <c:pt idx="7">
                  <c:v>3336.76</c:v>
                </c:pt>
                <c:pt idx="8">
                  <c:v>3869.89</c:v>
                </c:pt>
                <c:pt idx="9">
                  <c:v>3703.62</c:v>
                </c:pt>
                <c:pt idx="10">
                  <c:v>3547.27</c:v>
                </c:pt>
                <c:pt idx="11">
                  <c:v>3237.5</c:v>
                </c:pt>
                <c:pt idx="12">
                  <c:v>3971.14</c:v>
                </c:pt>
                <c:pt idx="13">
                  <c:v>3236.17</c:v>
                </c:pt>
                <c:pt idx="14">
                  <c:v>3527.89</c:v>
                </c:pt>
                <c:pt idx="15">
                  <c:v>3251.67</c:v>
                </c:pt>
                <c:pt idx="16">
                  <c:v>3256.97</c:v>
                </c:pt>
                <c:pt idx="17">
                  <c:v>3971.49</c:v>
                </c:pt>
                <c:pt idx="18">
                  <c:v>4305.25</c:v>
                </c:pt>
                <c:pt idx="19">
                  <c:v>5015.12</c:v>
                </c:pt>
                <c:pt idx="20">
                  <c:v>4019.46</c:v>
                </c:pt>
                <c:pt idx="21">
                  <c:v>3614.6</c:v>
                </c:pt>
                <c:pt idx="22">
                  <c:v>5638.18</c:v>
                </c:pt>
                <c:pt idx="23">
                  <c:v>4280.28</c:v>
                </c:pt>
                <c:pt idx="24">
                  <c:v>4042.06</c:v>
                </c:pt>
                <c:pt idx="25">
                  <c:v>3684.76</c:v>
                </c:pt>
                <c:pt idx="26">
                  <c:v>3425.72</c:v>
                </c:pt>
                <c:pt idx="27">
                  <c:v>3269.06</c:v>
                </c:pt>
                <c:pt idx="28">
                  <c:v>4333.45</c:v>
                </c:pt>
                <c:pt idx="29">
                  <c:v>4287.1499999999996</c:v>
                </c:pt>
                <c:pt idx="30">
                  <c:v>6091.26</c:v>
                </c:pt>
                <c:pt idx="31">
                  <c:v>3962.5</c:v>
                </c:pt>
                <c:pt idx="32">
                  <c:v>7399.89</c:v>
                </c:pt>
                <c:pt idx="33">
                  <c:v>5023.47</c:v>
                </c:pt>
                <c:pt idx="34">
                  <c:v>4982.07</c:v>
                </c:pt>
                <c:pt idx="35">
                  <c:v>5060.21</c:v>
                </c:pt>
                <c:pt idx="36">
                  <c:v>5758.44</c:v>
                </c:pt>
                <c:pt idx="37">
                  <c:v>5664.03</c:v>
                </c:pt>
                <c:pt idx="38">
                  <c:v>5157.7</c:v>
                </c:pt>
                <c:pt idx="39">
                  <c:v>4982.67</c:v>
                </c:pt>
                <c:pt idx="40">
                  <c:v>5848.79</c:v>
                </c:pt>
                <c:pt idx="41">
                  <c:v>4570.96</c:v>
                </c:pt>
                <c:pt idx="42">
                  <c:v>3497.03</c:v>
                </c:pt>
                <c:pt idx="43">
                  <c:v>3962.28</c:v>
                </c:pt>
                <c:pt idx="44">
                  <c:v>5907.92</c:v>
                </c:pt>
                <c:pt idx="45">
                  <c:v>4854.93</c:v>
                </c:pt>
                <c:pt idx="46">
                  <c:v>5205.33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1622.76</c:v>
                </c:pt>
                <c:pt idx="2">
                  <c:v>1991.69</c:v>
                </c:pt>
                <c:pt idx="3">
                  <c:v>1945.1</c:v>
                </c:pt>
                <c:pt idx="4">
                  <c:v>2304.69</c:v>
                </c:pt>
                <c:pt idx="5">
                  <c:v>2434.21</c:v>
                </c:pt>
                <c:pt idx="6">
                  <c:v>3303.08</c:v>
                </c:pt>
                <c:pt idx="7">
                  <c:v>2523.31</c:v>
                </c:pt>
                <c:pt idx="8">
                  <c:v>2901.43</c:v>
                </c:pt>
                <c:pt idx="9">
                  <c:v>2732.28</c:v>
                </c:pt>
                <c:pt idx="10">
                  <c:v>2588.69</c:v>
                </c:pt>
                <c:pt idx="11">
                  <c:v>2388.4899999999998</c:v>
                </c:pt>
                <c:pt idx="12">
                  <c:v>3054.85</c:v>
                </c:pt>
                <c:pt idx="13">
                  <c:v>2425.4499999999998</c:v>
                </c:pt>
                <c:pt idx="14">
                  <c:v>2478.52</c:v>
                </c:pt>
                <c:pt idx="15">
                  <c:v>2463.2600000000002</c:v>
                </c:pt>
                <c:pt idx="16">
                  <c:v>2383.34</c:v>
                </c:pt>
                <c:pt idx="17">
                  <c:v>2822.33</c:v>
                </c:pt>
                <c:pt idx="18">
                  <c:v>2969.45</c:v>
                </c:pt>
                <c:pt idx="19">
                  <c:v>3289.57</c:v>
                </c:pt>
                <c:pt idx="20">
                  <c:v>2917.32</c:v>
                </c:pt>
                <c:pt idx="21">
                  <c:v>2554.4</c:v>
                </c:pt>
                <c:pt idx="22">
                  <c:v>4138.1400000000003</c:v>
                </c:pt>
                <c:pt idx="23">
                  <c:v>3433.17</c:v>
                </c:pt>
                <c:pt idx="24">
                  <c:v>2862.35</c:v>
                </c:pt>
                <c:pt idx="25">
                  <c:v>2441.19</c:v>
                </c:pt>
                <c:pt idx="26">
                  <c:v>2296.7800000000002</c:v>
                </c:pt>
                <c:pt idx="27">
                  <c:v>2293.79</c:v>
                </c:pt>
                <c:pt idx="28">
                  <c:v>2900.01</c:v>
                </c:pt>
                <c:pt idx="29">
                  <c:v>3196.13</c:v>
                </c:pt>
                <c:pt idx="30">
                  <c:v>4954.9799999999996</c:v>
                </c:pt>
                <c:pt idx="31">
                  <c:v>2961.64</c:v>
                </c:pt>
                <c:pt idx="32">
                  <c:v>5697.19</c:v>
                </c:pt>
                <c:pt idx="33">
                  <c:v>3358.54</c:v>
                </c:pt>
                <c:pt idx="34">
                  <c:v>3769.22</c:v>
                </c:pt>
                <c:pt idx="35">
                  <c:v>3967.98</c:v>
                </c:pt>
                <c:pt idx="36">
                  <c:v>4320.3100000000004</c:v>
                </c:pt>
                <c:pt idx="37">
                  <c:v>4116.6099999999997</c:v>
                </c:pt>
                <c:pt idx="38">
                  <c:v>3594.69</c:v>
                </c:pt>
                <c:pt idx="39">
                  <c:v>3318.73</c:v>
                </c:pt>
                <c:pt idx="40">
                  <c:v>4556.1400000000003</c:v>
                </c:pt>
                <c:pt idx="41">
                  <c:v>3363.23</c:v>
                </c:pt>
                <c:pt idx="42">
                  <c:v>2296.6999999999998</c:v>
                </c:pt>
                <c:pt idx="43">
                  <c:v>2792.14</c:v>
                </c:pt>
                <c:pt idx="44">
                  <c:v>3786.61</c:v>
                </c:pt>
                <c:pt idx="45">
                  <c:v>3664.09</c:v>
                </c:pt>
                <c:pt idx="46">
                  <c:v>4343.71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598.51</c:v>
                </c:pt>
                <c:pt idx="2">
                  <c:v>732.73</c:v>
                </c:pt>
                <c:pt idx="3">
                  <c:v>524.29</c:v>
                </c:pt>
                <c:pt idx="4">
                  <c:v>1004.31</c:v>
                </c:pt>
                <c:pt idx="5">
                  <c:v>1087.6600000000001</c:v>
                </c:pt>
                <c:pt idx="6">
                  <c:v>1149.27</c:v>
                </c:pt>
                <c:pt idx="7">
                  <c:v>813.45</c:v>
                </c:pt>
                <c:pt idx="8">
                  <c:v>968.46</c:v>
                </c:pt>
                <c:pt idx="9">
                  <c:v>971.34</c:v>
                </c:pt>
                <c:pt idx="10">
                  <c:v>958.59</c:v>
                </c:pt>
                <c:pt idx="11">
                  <c:v>849.01</c:v>
                </c:pt>
                <c:pt idx="12">
                  <c:v>916.3</c:v>
                </c:pt>
                <c:pt idx="13">
                  <c:v>810.73</c:v>
                </c:pt>
                <c:pt idx="14">
                  <c:v>1049.3699999999999</c:v>
                </c:pt>
                <c:pt idx="15">
                  <c:v>788.42</c:v>
                </c:pt>
                <c:pt idx="16">
                  <c:v>873.64</c:v>
                </c:pt>
                <c:pt idx="17">
                  <c:v>1149.1600000000001</c:v>
                </c:pt>
                <c:pt idx="18">
                  <c:v>1335.8</c:v>
                </c:pt>
                <c:pt idx="19">
                  <c:v>1725.54</c:v>
                </c:pt>
                <c:pt idx="20">
                  <c:v>1102.1400000000001</c:v>
                </c:pt>
                <c:pt idx="21">
                  <c:v>1060.21</c:v>
                </c:pt>
                <c:pt idx="22">
                  <c:v>1500.04</c:v>
                </c:pt>
                <c:pt idx="23">
                  <c:v>847.11</c:v>
                </c:pt>
                <c:pt idx="24">
                  <c:v>1179.71</c:v>
                </c:pt>
                <c:pt idx="25">
                  <c:v>1243.57</c:v>
                </c:pt>
                <c:pt idx="26">
                  <c:v>1128.94</c:v>
                </c:pt>
                <c:pt idx="27">
                  <c:v>975.28</c:v>
                </c:pt>
                <c:pt idx="28">
                  <c:v>1433.45</c:v>
                </c:pt>
                <c:pt idx="29">
                  <c:v>1091.03</c:v>
                </c:pt>
                <c:pt idx="30">
                  <c:v>1136.28</c:v>
                </c:pt>
                <c:pt idx="31">
                  <c:v>1000.85</c:v>
                </c:pt>
                <c:pt idx="32">
                  <c:v>1702.7</c:v>
                </c:pt>
                <c:pt idx="33">
                  <c:v>1664.93</c:v>
                </c:pt>
                <c:pt idx="34">
                  <c:v>1212.8499999999999</c:v>
                </c:pt>
                <c:pt idx="35">
                  <c:v>1092.22</c:v>
                </c:pt>
                <c:pt idx="36">
                  <c:v>1438.13</c:v>
                </c:pt>
                <c:pt idx="37">
                  <c:v>1547.42</c:v>
                </c:pt>
                <c:pt idx="38">
                  <c:v>1563.01</c:v>
                </c:pt>
                <c:pt idx="39">
                  <c:v>1663.94</c:v>
                </c:pt>
                <c:pt idx="40">
                  <c:v>1292.6500000000001</c:v>
                </c:pt>
                <c:pt idx="41">
                  <c:v>1207.74</c:v>
                </c:pt>
                <c:pt idx="42">
                  <c:v>1200.3399999999999</c:v>
                </c:pt>
                <c:pt idx="43">
                  <c:v>1170.1400000000001</c:v>
                </c:pt>
                <c:pt idx="44">
                  <c:v>2121.3200000000002</c:v>
                </c:pt>
                <c:pt idx="45">
                  <c:v>1190.8399999999999</c:v>
                </c:pt>
                <c:pt idx="46">
                  <c:v>861.62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1247.4000000000001</c:v>
                </c:pt>
                <c:pt idx="1">
                  <c:v>1207.3</c:v>
                </c:pt>
                <c:pt idx="2">
                  <c:v>1302.4000000000001</c:v>
                </c:pt>
                <c:pt idx="3">
                  <c:v>1131.7</c:v>
                </c:pt>
                <c:pt idx="4">
                  <c:v>1441.6</c:v>
                </c:pt>
                <c:pt idx="5">
                  <c:v>1803.4</c:v>
                </c:pt>
                <c:pt idx="6">
                  <c:v>1997.2</c:v>
                </c:pt>
                <c:pt idx="7">
                  <c:v>1937.7</c:v>
                </c:pt>
                <c:pt idx="8">
                  <c:v>1812</c:v>
                </c:pt>
                <c:pt idx="9">
                  <c:v>1874.9</c:v>
                </c:pt>
                <c:pt idx="10">
                  <c:v>2143.3000000000002</c:v>
                </c:pt>
                <c:pt idx="11">
                  <c:v>1725</c:v>
                </c:pt>
                <c:pt idx="12">
                  <c:v>1739.3</c:v>
                </c:pt>
                <c:pt idx="13">
                  <c:v>1527.6</c:v>
                </c:pt>
                <c:pt idx="14">
                  <c:v>1642.1</c:v>
                </c:pt>
                <c:pt idx="15">
                  <c:v>1656</c:v>
                </c:pt>
                <c:pt idx="16">
                  <c:v>1465.3</c:v>
                </c:pt>
                <c:pt idx="17">
                  <c:v>1667.5</c:v>
                </c:pt>
                <c:pt idx="18">
                  <c:v>1762</c:v>
                </c:pt>
                <c:pt idx="19">
                  <c:v>2234.3000000000002</c:v>
                </c:pt>
                <c:pt idx="20">
                  <c:v>2310.4</c:v>
                </c:pt>
                <c:pt idx="21">
                  <c:v>2412.6</c:v>
                </c:pt>
                <c:pt idx="22">
                  <c:v>2542.5</c:v>
                </c:pt>
                <c:pt idx="23">
                  <c:v>2318.9</c:v>
                </c:pt>
                <c:pt idx="24">
                  <c:v>2336.4</c:v>
                </c:pt>
                <c:pt idx="25">
                  <c:v>2476.9</c:v>
                </c:pt>
                <c:pt idx="26">
                  <c:v>2380.1999999999998</c:v>
                </c:pt>
                <c:pt idx="27">
                  <c:v>2095.1</c:v>
                </c:pt>
                <c:pt idx="28">
                  <c:v>2187.1999999999998</c:v>
                </c:pt>
                <c:pt idx="29">
                  <c:v>2178.4</c:v>
                </c:pt>
                <c:pt idx="30">
                  <c:v>2177.3000000000002</c:v>
                </c:pt>
                <c:pt idx="31">
                  <c:v>1968.7</c:v>
                </c:pt>
                <c:pt idx="32">
                  <c:v>2186.6999999999998</c:v>
                </c:pt>
                <c:pt idx="33">
                  <c:v>2600.1999999999998</c:v>
                </c:pt>
                <c:pt idx="34">
                  <c:v>2447.6</c:v>
                </c:pt>
                <c:pt idx="35">
                  <c:v>2418.5</c:v>
                </c:pt>
                <c:pt idx="36">
                  <c:v>2465.8000000000002</c:v>
                </c:pt>
                <c:pt idx="37">
                  <c:v>2656</c:v>
                </c:pt>
                <c:pt idx="38">
                  <c:v>2755.1</c:v>
                </c:pt>
                <c:pt idx="39">
                  <c:v>3207.9</c:v>
                </c:pt>
                <c:pt idx="40">
                  <c:v>3099</c:v>
                </c:pt>
                <c:pt idx="41">
                  <c:v>3094.7</c:v>
                </c:pt>
                <c:pt idx="42">
                  <c:v>3012.2</c:v>
                </c:pt>
                <c:pt idx="43">
                  <c:v>2929.3</c:v>
                </c:pt>
                <c:pt idx="44">
                  <c:v>3669</c:v>
                </c:pt>
                <c:pt idx="45">
                  <c:v>4273.8</c:v>
                </c:pt>
                <c:pt idx="46">
                  <c:v>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7436.6</c:v>
                </c:pt>
                <c:pt idx="1">
                  <c:v>7147.6</c:v>
                </c:pt>
                <c:pt idx="2">
                  <c:v>7152.7</c:v>
                </c:pt>
                <c:pt idx="3">
                  <c:v>7080.4</c:v>
                </c:pt>
                <c:pt idx="4">
                  <c:v>6122.1</c:v>
                </c:pt>
                <c:pt idx="5">
                  <c:v>6145.9</c:v>
                </c:pt>
                <c:pt idx="6">
                  <c:v>6930.2</c:v>
                </c:pt>
                <c:pt idx="7">
                  <c:v>7293.2</c:v>
                </c:pt>
                <c:pt idx="8">
                  <c:v>7336.5</c:v>
                </c:pt>
                <c:pt idx="9">
                  <c:v>7431.3</c:v>
                </c:pt>
                <c:pt idx="10">
                  <c:v>7061.6</c:v>
                </c:pt>
                <c:pt idx="11">
                  <c:v>6767.6</c:v>
                </c:pt>
                <c:pt idx="12">
                  <c:v>7079</c:v>
                </c:pt>
                <c:pt idx="13">
                  <c:v>7338.8</c:v>
                </c:pt>
                <c:pt idx="14">
                  <c:v>7084.8</c:v>
                </c:pt>
                <c:pt idx="15">
                  <c:v>7121.2</c:v>
                </c:pt>
                <c:pt idx="16">
                  <c:v>6449.3</c:v>
                </c:pt>
                <c:pt idx="17">
                  <c:v>7002.3</c:v>
                </c:pt>
                <c:pt idx="18">
                  <c:v>7031.9</c:v>
                </c:pt>
                <c:pt idx="19">
                  <c:v>7635.9</c:v>
                </c:pt>
                <c:pt idx="20">
                  <c:v>7726.7</c:v>
                </c:pt>
                <c:pt idx="21">
                  <c:v>7949.2</c:v>
                </c:pt>
                <c:pt idx="22">
                  <c:v>8896.9</c:v>
                </c:pt>
                <c:pt idx="23">
                  <c:v>9901.6</c:v>
                </c:pt>
                <c:pt idx="24">
                  <c:v>10024.799999999999</c:v>
                </c:pt>
                <c:pt idx="25">
                  <c:v>10202.6</c:v>
                </c:pt>
                <c:pt idx="26">
                  <c:v>9267.5</c:v>
                </c:pt>
                <c:pt idx="27">
                  <c:v>9662.6</c:v>
                </c:pt>
                <c:pt idx="28">
                  <c:v>9638.2999999999993</c:v>
                </c:pt>
                <c:pt idx="29">
                  <c:v>10379.200000000001</c:v>
                </c:pt>
                <c:pt idx="30">
                  <c:v>12135.9</c:v>
                </c:pt>
                <c:pt idx="31">
                  <c:v>12410.4</c:v>
                </c:pt>
                <c:pt idx="32">
                  <c:v>14364.1</c:v>
                </c:pt>
                <c:pt idx="33">
                  <c:v>14637.1</c:v>
                </c:pt>
                <c:pt idx="34">
                  <c:v>14345.1</c:v>
                </c:pt>
                <c:pt idx="35">
                  <c:v>15595</c:v>
                </c:pt>
                <c:pt idx="36">
                  <c:v>16147.5</c:v>
                </c:pt>
                <c:pt idx="37">
                  <c:v>16956.7</c:v>
                </c:pt>
                <c:pt idx="38">
                  <c:v>16831.2</c:v>
                </c:pt>
                <c:pt idx="39">
                  <c:v>16017.3</c:v>
                </c:pt>
                <c:pt idx="40">
                  <c:v>16143.3</c:v>
                </c:pt>
                <c:pt idx="41">
                  <c:v>15954.3</c:v>
                </c:pt>
                <c:pt idx="42">
                  <c:v>15460.3</c:v>
                </c:pt>
                <c:pt idx="43">
                  <c:v>15135.1</c:v>
                </c:pt>
                <c:pt idx="44">
                  <c:v>14692.1</c:v>
                </c:pt>
                <c:pt idx="45">
                  <c:v>15384.6</c:v>
                </c:pt>
                <c:pt idx="46">
                  <c:v>16284.8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64.17</c:v>
                </c:pt>
                <c:pt idx="2">
                  <c:v>66.12</c:v>
                </c:pt>
                <c:pt idx="3">
                  <c:v>68.06</c:v>
                </c:pt>
                <c:pt idx="4">
                  <c:v>86.7</c:v>
                </c:pt>
                <c:pt idx="5">
                  <c:v>106.09</c:v>
                </c:pt>
                <c:pt idx="6">
                  <c:v>89.96</c:v>
                </c:pt>
                <c:pt idx="7">
                  <c:v>89.98</c:v>
                </c:pt>
                <c:pt idx="8">
                  <c:v>114.15</c:v>
                </c:pt>
                <c:pt idx="9">
                  <c:v>119.12</c:v>
                </c:pt>
                <c:pt idx="10">
                  <c:v>147.84</c:v>
                </c:pt>
                <c:pt idx="11">
                  <c:v>87.93</c:v>
                </c:pt>
                <c:pt idx="12">
                  <c:v>96.52</c:v>
                </c:pt>
                <c:pt idx="13">
                  <c:v>111.3</c:v>
                </c:pt>
                <c:pt idx="14">
                  <c:v>100.32</c:v>
                </c:pt>
                <c:pt idx="15">
                  <c:v>91.4</c:v>
                </c:pt>
                <c:pt idx="16">
                  <c:v>115.95</c:v>
                </c:pt>
                <c:pt idx="17">
                  <c:v>117.76</c:v>
                </c:pt>
                <c:pt idx="18">
                  <c:v>118</c:v>
                </c:pt>
                <c:pt idx="19">
                  <c:v>88.24</c:v>
                </c:pt>
                <c:pt idx="20">
                  <c:v>139.88</c:v>
                </c:pt>
                <c:pt idx="21">
                  <c:v>117.74</c:v>
                </c:pt>
                <c:pt idx="22">
                  <c:v>135.63</c:v>
                </c:pt>
                <c:pt idx="23">
                  <c:v>94.03</c:v>
                </c:pt>
                <c:pt idx="24">
                  <c:v>119.68</c:v>
                </c:pt>
                <c:pt idx="25">
                  <c:v>133.5</c:v>
                </c:pt>
                <c:pt idx="26">
                  <c:v>126.03</c:v>
                </c:pt>
                <c:pt idx="27">
                  <c:v>163.04</c:v>
                </c:pt>
                <c:pt idx="28">
                  <c:v>134.19999999999999</c:v>
                </c:pt>
                <c:pt idx="29">
                  <c:v>144.91999999999999</c:v>
                </c:pt>
                <c:pt idx="30">
                  <c:v>130.72999999999999</c:v>
                </c:pt>
                <c:pt idx="31">
                  <c:v>109.69</c:v>
                </c:pt>
                <c:pt idx="32">
                  <c:v>152.11000000000001</c:v>
                </c:pt>
                <c:pt idx="33">
                  <c:v>217.11</c:v>
                </c:pt>
                <c:pt idx="34">
                  <c:v>184.08</c:v>
                </c:pt>
                <c:pt idx="35">
                  <c:v>165.13</c:v>
                </c:pt>
                <c:pt idx="36">
                  <c:v>211.53</c:v>
                </c:pt>
                <c:pt idx="37">
                  <c:v>208.86</c:v>
                </c:pt>
                <c:pt idx="38">
                  <c:v>188.95</c:v>
                </c:pt>
                <c:pt idx="39">
                  <c:v>182.38</c:v>
                </c:pt>
                <c:pt idx="40">
                  <c:v>232.5</c:v>
                </c:pt>
                <c:pt idx="41">
                  <c:v>264.14</c:v>
                </c:pt>
                <c:pt idx="42">
                  <c:v>214.85</c:v>
                </c:pt>
                <c:pt idx="43">
                  <c:v>171.55</c:v>
                </c:pt>
                <c:pt idx="44">
                  <c:v>215.99</c:v>
                </c:pt>
                <c:pt idx="45">
                  <c:v>255.51</c:v>
                </c:pt>
                <c:pt idx="46">
                  <c:v>234.19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22.99</c:v>
                </c:pt>
                <c:pt idx="2">
                  <c:v>24.01</c:v>
                </c:pt>
                <c:pt idx="3">
                  <c:v>25.04</c:v>
                </c:pt>
                <c:pt idx="4">
                  <c:v>16.36</c:v>
                </c:pt>
                <c:pt idx="5">
                  <c:v>29.86</c:v>
                </c:pt>
                <c:pt idx="6">
                  <c:v>25.76</c:v>
                </c:pt>
                <c:pt idx="7">
                  <c:v>17.989999999999998</c:v>
                </c:pt>
                <c:pt idx="8">
                  <c:v>24.3</c:v>
                </c:pt>
                <c:pt idx="9">
                  <c:v>30.41</c:v>
                </c:pt>
                <c:pt idx="10">
                  <c:v>57.84</c:v>
                </c:pt>
                <c:pt idx="11">
                  <c:v>24.11</c:v>
                </c:pt>
                <c:pt idx="12">
                  <c:v>21.64</c:v>
                </c:pt>
                <c:pt idx="13">
                  <c:v>28.99</c:v>
                </c:pt>
                <c:pt idx="14">
                  <c:v>28.08</c:v>
                </c:pt>
                <c:pt idx="15">
                  <c:v>21.76</c:v>
                </c:pt>
                <c:pt idx="16">
                  <c:v>28.22</c:v>
                </c:pt>
                <c:pt idx="17">
                  <c:v>27.35</c:v>
                </c:pt>
                <c:pt idx="18">
                  <c:v>35.36</c:v>
                </c:pt>
                <c:pt idx="19">
                  <c:v>23.68</c:v>
                </c:pt>
                <c:pt idx="20">
                  <c:v>33.03</c:v>
                </c:pt>
                <c:pt idx="21">
                  <c:v>23.8</c:v>
                </c:pt>
                <c:pt idx="22">
                  <c:v>32.75</c:v>
                </c:pt>
                <c:pt idx="23">
                  <c:v>17.260000000000002</c:v>
                </c:pt>
                <c:pt idx="24">
                  <c:v>26.38</c:v>
                </c:pt>
                <c:pt idx="25">
                  <c:v>31.6</c:v>
                </c:pt>
                <c:pt idx="26">
                  <c:v>23.74</c:v>
                </c:pt>
                <c:pt idx="27">
                  <c:v>76.45</c:v>
                </c:pt>
                <c:pt idx="28">
                  <c:v>28.85</c:v>
                </c:pt>
                <c:pt idx="29">
                  <c:v>31.66</c:v>
                </c:pt>
                <c:pt idx="30">
                  <c:v>16.68</c:v>
                </c:pt>
                <c:pt idx="31">
                  <c:v>15.36</c:v>
                </c:pt>
                <c:pt idx="32">
                  <c:v>17.809999999999999</c:v>
                </c:pt>
                <c:pt idx="33">
                  <c:v>33.049999999999997</c:v>
                </c:pt>
                <c:pt idx="34">
                  <c:v>18.27</c:v>
                </c:pt>
                <c:pt idx="35">
                  <c:v>31.7</c:v>
                </c:pt>
                <c:pt idx="36">
                  <c:v>33.770000000000003</c:v>
                </c:pt>
                <c:pt idx="37">
                  <c:v>32.520000000000003</c:v>
                </c:pt>
                <c:pt idx="38">
                  <c:v>27.55</c:v>
                </c:pt>
                <c:pt idx="39">
                  <c:v>40.68</c:v>
                </c:pt>
                <c:pt idx="40">
                  <c:v>47.73</c:v>
                </c:pt>
                <c:pt idx="41">
                  <c:v>68.13</c:v>
                </c:pt>
                <c:pt idx="42">
                  <c:v>25.7</c:v>
                </c:pt>
                <c:pt idx="43">
                  <c:v>21.26</c:v>
                </c:pt>
                <c:pt idx="44">
                  <c:v>19.45</c:v>
                </c:pt>
                <c:pt idx="45">
                  <c:v>54.33</c:v>
                </c:pt>
                <c:pt idx="46">
                  <c:v>22.62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41.18</c:v>
                </c:pt>
                <c:pt idx="2">
                  <c:v>42.1</c:v>
                </c:pt>
                <c:pt idx="3">
                  <c:v>43.02</c:v>
                </c:pt>
                <c:pt idx="4">
                  <c:v>70.34</c:v>
                </c:pt>
                <c:pt idx="5">
                  <c:v>76.22</c:v>
                </c:pt>
                <c:pt idx="6">
                  <c:v>64.2</c:v>
                </c:pt>
                <c:pt idx="7">
                  <c:v>71.989999999999995</c:v>
                </c:pt>
                <c:pt idx="8">
                  <c:v>89.85</c:v>
                </c:pt>
                <c:pt idx="9">
                  <c:v>88.7</c:v>
                </c:pt>
                <c:pt idx="10">
                  <c:v>90.01</c:v>
                </c:pt>
                <c:pt idx="11">
                  <c:v>63.82</c:v>
                </c:pt>
                <c:pt idx="12">
                  <c:v>74.89</c:v>
                </c:pt>
                <c:pt idx="13">
                  <c:v>82.31</c:v>
                </c:pt>
                <c:pt idx="14">
                  <c:v>72.239999999999995</c:v>
                </c:pt>
                <c:pt idx="15">
                  <c:v>69.63</c:v>
                </c:pt>
                <c:pt idx="16">
                  <c:v>87.73</c:v>
                </c:pt>
                <c:pt idx="17">
                  <c:v>90.41</c:v>
                </c:pt>
                <c:pt idx="18">
                  <c:v>82.63</c:v>
                </c:pt>
                <c:pt idx="19">
                  <c:v>64.56</c:v>
                </c:pt>
                <c:pt idx="20">
                  <c:v>106.85</c:v>
                </c:pt>
                <c:pt idx="21">
                  <c:v>93.94</c:v>
                </c:pt>
                <c:pt idx="22">
                  <c:v>102.88</c:v>
                </c:pt>
                <c:pt idx="23">
                  <c:v>76.77</c:v>
                </c:pt>
                <c:pt idx="24">
                  <c:v>93.3</c:v>
                </c:pt>
                <c:pt idx="25">
                  <c:v>101.9</c:v>
                </c:pt>
                <c:pt idx="26">
                  <c:v>102.29</c:v>
                </c:pt>
                <c:pt idx="27">
                  <c:v>86.59</c:v>
                </c:pt>
                <c:pt idx="28">
                  <c:v>105.34</c:v>
                </c:pt>
                <c:pt idx="29">
                  <c:v>113.27</c:v>
                </c:pt>
                <c:pt idx="30">
                  <c:v>114.05</c:v>
                </c:pt>
                <c:pt idx="31">
                  <c:v>94.33</c:v>
                </c:pt>
                <c:pt idx="32">
                  <c:v>134.30000000000001</c:v>
                </c:pt>
                <c:pt idx="33">
                  <c:v>184.07</c:v>
                </c:pt>
                <c:pt idx="34">
                  <c:v>165.81</c:v>
                </c:pt>
                <c:pt idx="35">
                  <c:v>133.43</c:v>
                </c:pt>
                <c:pt idx="36">
                  <c:v>177.76</c:v>
                </c:pt>
                <c:pt idx="37">
                  <c:v>176.34</c:v>
                </c:pt>
                <c:pt idx="38">
                  <c:v>161.4</c:v>
                </c:pt>
                <c:pt idx="39">
                  <c:v>141.69999999999999</c:v>
                </c:pt>
                <c:pt idx="40">
                  <c:v>184.77</c:v>
                </c:pt>
                <c:pt idx="41">
                  <c:v>196.01</c:v>
                </c:pt>
                <c:pt idx="42">
                  <c:v>189.15</c:v>
                </c:pt>
                <c:pt idx="43">
                  <c:v>150.30000000000001</c:v>
                </c:pt>
                <c:pt idx="44">
                  <c:v>196.54</c:v>
                </c:pt>
                <c:pt idx="45">
                  <c:v>201.18</c:v>
                </c:pt>
                <c:pt idx="46">
                  <c:v>211.57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76" y="248687"/>
            <a:ext cx="7992000" cy="582048"/>
          </a:xfrm>
        </p:spPr>
        <p:txBody>
          <a:bodyPr>
            <a:noAutofit/>
          </a:bodyPr>
          <a:lstStyle/>
          <a:p>
            <a:r>
              <a:rPr lang="en-US" dirty="0"/>
              <a:t>The euro area economy growing strongly in the second quarter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AB94732-1D41-48E9-BAB5-0EBF8908C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IHS Markit, Eurostat</a:t>
            </a:r>
          </a:p>
          <a:p>
            <a:r>
              <a:rPr lang="en-US" dirty="0"/>
              <a:t>Latest information July 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5C5ECFD-5F47-46DD-BA06-46D8C232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1" y="1149963"/>
            <a:ext cx="5829077" cy="35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29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2021.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9294101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93275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4CAC9A5-3408-4B86-9EE4-87442468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51505"/>
              </p:ext>
            </p:extLst>
          </p:nvPr>
        </p:nvGraphicFramePr>
        <p:xfrm>
          <a:off x="827584" y="3625592"/>
          <a:ext cx="71480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49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6964667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8421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3E82D1A-5F1A-40DE-8D7F-8C220DC3CAF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93798378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06256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56176" y="17770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2021.</a:t>
            </a:r>
          </a:p>
          <a:p>
            <a:r>
              <a:rPr lang="fi-FI" dirty="0"/>
              <a:t>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F3CB2BBB-B2B4-4FFE-B84D-CA436834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17817"/>
              </p:ext>
            </p:extLst>
          </p:nvPr>
        </p:nvGraphicFramePr>
        <p:xfrm>
          <a:off x="827584" y="3625592"/>
          <a:ext cx="71783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7431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94372817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4331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1A260AE8-0FE6-4484-8908-EA06B7152587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06330819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99880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2021.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CC60361F-1F9D-4FCE-A99A-8CDDE40F0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11798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2020: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59195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2020: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83229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876286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6264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45C7EB43-1807-413E-BB71-6D27C5A92D4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9598082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8612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2021.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7886FEE-1D64-4857-9589-CC83C638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67742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3853826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65419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</a:t>
            </a:r>
            <a:r>
              <a:rPr lang="fi-FI" dirty="0" err="1"/>
              <a:t>April-June</a:t>
            </a:r>
            <a:r>
              <a:rPr lang="en-US" dirty="0"/>
              <a:t> 2021.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3EFB041D-8D11-4FCF-ADE6-E4B9B3C0890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Development of producer prices in the technology industry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84430DEC-EEF1-4D89-B4A6-68CBB39A29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470467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84430DEC-EEF1-4D89-B4A6-68CBB39A2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39590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40855549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42120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2021.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8" name="Taulukko 17">
            <a:extLst>
              <a:ext uri="{FF2B5EF4-FFF2-40B4-BE49-F238E27FC236}">
                <a16:creationId xmlns:a16="http://schemas.microsoft.com/office/drawing/2014/main" id="{C84A7197-62EB-4BFD-9D3A-DEB5B361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92254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Capacity shortages are limiting the growth of industrial production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8" name="Sisällön paikkamerkki 8">
            <a:extLst>
              <a:ext uri="{FF2B5EF4-FFF2-40B4-BE49-F238E27FC236}">
                <a16:creationId xmlns:a16="http://schemas.microsoft.com/office/drawing/2014/main" id="{EB3C6A7C-8EB7-4C1F-BFB9-C58F546565D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5312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8" name="Sisällön paikkamerkki 8">
                        <a:extLst>
                          <a:ext uri="{FF2B5EF4-FFF2-40B4-BE49-F238E27FC236}">
                            <a16:creationId xmlns:a16="http://schemas.microsoft.com/office/drawing/2014/main" id="{EB3C6A7C-8EB7-4C1F-BFB9-C58F54656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Volume of industrial production in Finland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DCE0F59-5415-4B28-9734-DED2D4B565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673283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CDCE0F59-5415-4B28-9734-DED2D4B5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1467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2020: mechanical engineering 40 %, electronics and electrotechnical industry 22 %,</a:t>
            </a:r>
          </a:p>
          <a:p>
            <a:r>
              <a:rPr lang="en-US" dirty="0"/>
              <a:t>information </a:t>
            </a:r>
            <a:r>
              <a:rPr lang="en-US"/>
              <a:t>technology 19 </a:t>
            </a:r>
            <a:r>
              <a:rPr lang="en-US" dirty="0"/>
              <a:t>%, metals industry 12 %, consulting engineering 8 %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0309338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71575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Economic Forecasts for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415926"/>
          </a:xfrm>
        </p:spPr>
        <p:txBody>
          <a:bodyPr/>
          <a:lstStyle/>
          <a:p>
            <a:r>
              <a:rPr lang="en-US" dirty="0"/>
              <a:t>*) European commission and IMF report Harmonized Index of Consumer Prices</a:t>
            </a:r>
          </a:p>
          <a:p>
            <a:r>
              <a:rPr lang="en-US" dirty="0"/>
              <a:t>Updated 30.7.2021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23049"/>
              </p:ext>
            </p:extLst>
          </p:nvPr>
        </p:nvGraphicFramePr>
        <p:xfrm>
          <a:off x="219481" y="977775"/>
          <a:ext cx="8640961" cy="34539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8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24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8137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Forecaster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GDP, %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</a:t>
                      </a:r>
                      <a:r>
                        <a:rPr lang="en-US" sz="9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private</a:t>
                      </a:r>
                    </a:p>
                    <a:p>
                      <a:pPr algn="ctr" fontAlgn="ctr"/>
                      <a:r>
                        <a:rPr lang="en-US" sz="9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Consumption, %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Exports, %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Investments,</a:t>
                      </a:r>
                      <a:r>
                        <a:rPr lang="en-US" sz="9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Inflation, % *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Unemployment </a:t>
                      </a:r>
                      <a:r>
                        <a:rPr lang="en-US" sz="9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6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Danske Bank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86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Nordea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88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OP-</a:t>
                      </a:r>
                      <a:r>
                        <a:rPr lang="en-US" sz="900" b="1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Pohjola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79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6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Ministry</a:t>
                      </a:r>
                      <a:r>
                        <a:rPr lang="en-US" sz="9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Finance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4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sz="9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Finland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ETLA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PTT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53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</a:t>
                      </a:r>
                      <a:r>
                        <a:rPr lang="en-US" sz="9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commission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5853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last questionnaire in July 2021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1038429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35889"/>
              </p:ext>
            </p:extLst>
          </p:nvPr>
        </p:nvGraphicFramePr>
        <p:xfrm>
          <a:off x="783985" y="2417015"/>
          <a:ext cx="782687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0FC4D-C1AB-48F7-A136-1C97BCF7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0"/>
            <a:ext cx="7992000" cy="648000"/>
          </a:xfrm>
        </p:spPr>
        <p:txBody>
          <a:bodyPr/>
          <a:lstStyle/>
          <a:p>
            <a:r>
              <a:rPr lang="en-US" dirty="0"/>
              <a:t>The number of employees in the technology industry in Finland turned to growth at the turn of the year 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3770994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0259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9579629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467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06016"/>
              </p:ext>
            </p:extLst>
          </p:nvPr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1460</TotalTime>
  <Words>1563</Words>
  <Application>Microsoft Office PowerPoint</Application>
  <PresentationFormat>Näytössä katseltava esitys (16:9)</PresentationFormat>
  <Paragraphs>577</Paragraphs>
  <Slides>20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41</cp:revision>
  <cp:lastPrinted>2016-06-09T07:47:11Z</cp:lastPrinted>
  <dcterms:created xsi:type="dcterms:W3CDTF">2019-10-17T09:11:35Z</dcterms:created>
  <dcterms:modified xsi:type="dcterms:W3CDTF">2021-08-04T07:06:05Z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