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0" r:id="rId5"/>
    <p:sldId id="256" r:id="rId6"/>
    <p:sldId id="979" r:id="rId7"/>
    <p:sldId id="981" r:id="rId8"/>
    <p:sldId id="259" r:id="rId9"/>
    <p:sldId id="915" r:id="rId10"/>
    <p:sldId id="271" r:id="rId11"/>
    <p:sldId id="995" r:id="rId12"/>
    <p:sldId id="365" r:id="rId13"/>
    <p:sldId id="996" r:id="rId14"/>
    <p:sldId id="390" r:id="rId15"/>
    <p:sldId id="999" r:id="rId16"/>
    <p:sldId id="1000" r:id="rId17"/>
    <p:sldId id="1001" r:id="rId18"/>
    <p:sldId id="276" r:id="rId19"/>
    <p:sldId id="285" r:id="rId20"/>
    <p:sldId id="1002" r:id="rId21"/>
    <p:sldId id="395" r:id="rId22"/>
    <p:sldId id="396" r:id="rId23"/>
    <p:sldId id="1005" r:id="rId24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2" autoAdjust="0"/>
    <p:restoredTop sz="90909" autoAdjust="0"/>
  </p:normalViewPr>
  <p:slideViewPr>
    <p:cSldViewPr showGuides="1">
      <p:cViewPr varScale="1">
        <p:scale>
          <a:sx n="89" d="100"/>
          <a:sy n="89" d="100"/>
        </p:scale>
        <p:origin x="40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A18129B7-99A7-44BA-9B39-CD6C17DF647D}"/>
    <pc:docChg chg="delSld modNotesMaster modHandout">
      <pc:chgData name="Emaus Katriina" userId="e28635f8-d800-42ff-a913-92d375f1fb60" providerId="ADAL" clId="{A18129B7-99A7-44BA-9B39-CD6C17DF647D}" dt="2019-10-23T08:03:31.291" v="1" actId="2696"/>
      <pc:docMkLst>
        <pc:docMk/>
      </pc:docMkLst>
      <pc:sldChg chg="del">
        <pc:chgData name="Emaus Katriina" userId="e28635f8-d800-42ff-a913-92d375f1fb60" providerId="ADAL" clId="{A18129B7-99A7-44BA-9B39-CD6C17DF647D}" dt="2019-10-23T08:03:31.291" v="1" actId="2696"/>
        <pc:sldMkLst>
          <pc:docMk/>
          <pc:sldMk cId="1482895531" sldId="281"/>
        </pc:sldMkLst>
      </pc:sldChg>
    </pc:docChg>
  </pc:docChgLst>
  <pc:docChgLst>
    <pc:chgData name="Rautaporras Petteri" userId="81ae4bc9-51ec-4b09-af2d-f08f9486593f" providerId="ADAL" clId="{DAB64E02-56BE-4182-8FF5-43D1ADF74249}"/>
    <pc:docChg chg="modSld">
      <pc:chgData name="Rautaporras Petteri" userId="81ae4bc9-51ec-4b09-af2d-f08f9486593f" providerId="ADAL" clId="{DAB64E02-56BE-4182-8FF5-43D1ADF74249}" dt="2019-10-24T10:01:53.867" v="3"/>
      <pc:docMkLst>
        <pc:docMk/>
      </pc:docMkLst>
      <pc:sldChg chg="modSp">
        <pc:chgData name="Rautaporras Petteri" userId="81ae4bc9-51ec-4b09-af2d-f08f9486593f" providerId="ADAL" clId="{DAB64E02-56BE-4182-8FF5-43D1ADF74249}" dt="2019-10-24T10:01:53.867" v="3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DAB64E02-56BE-4182-8FF5-43D1ADF74249}" dt="2019-10-24T10:01:53.867" v="3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</pc:docChg>
  </pc:docChgLst>
  <pc:docChgLst>
    <pc:chgData name="Hirvola Jaakko" userId="S::jaakko.hirvola@teknologiateollisuus.fi::145385d2-4adc-415f-b746-3386f009d7e8" providerId="AD" clId="Web-{F0620D56-A17D-839E-2EF4-986B2C1B23E5}"/>
    <pc:docChg chg="addSld delSld">
      <pc:chgData name="Hirvola Jaakko" userId="S::jaakko.hirvola@teknologiateollisuus.fi::145385d2-4adc-415f-b746-3386f009d7e8" providerId="AD" clId="Web-{F0620D56-A17D-839E-2EF4-986B2C1B23E5}" dt="2019-10-22T15:42:20.716" v="1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9720.1</c:v>
                </c:pt>
                <c:pt idx="2">
                  <c:v>9230.5400000000009</c:v>
                </c:pt>
                <c:pt idx="3">
                  <c:v>9807.1200000000008</c:v>
                </c:pt>
                <c:pt idx="4">
                  <c:v>8496.9</c:v>
                </c:pt>
                <c:pt idx="5">
                  <c:v>5557.66</c:v>
                </c:pt>
                <c:pt idx="6">
                  <c:v>5749.49</c:v>
                </c:pt>
                <c:pt idx="7">
                  <c:v>5935.48</c:v>
                </c:pt>
                <c:pt idx="8">
                  <c:v>6863.62</c:v>
                </c:pt>
                <c:pt idx="9">
                  <c:v>6232.28</c:v>
                </c:pt>
                <c:pt idx="10">
                  <c:v>6335.18</c:v>
                </c:pt>
                <c:pt idx="11">
                  <c:v>6297.66</c:v>
                </c:pt>
                <c:pt idx="12">
                  <c:v>8245.02</c:v>
                </c:pt>
                <c:pt idx="13">
                  <c:v>7316.85</c:v>
                </c:pt>
                <c:pt idx="14">
                  <c:v>7423.49</c:v>
                </c:pt>
                <c:pt idx="15">
                  <c:v>6683.29</c:v>
                </c:pt>
                <c:pt idx="16">
                  <c:v>8428.6299999999992</c:v>
                </c:pt>
                <c:pt idx="17">
                  <c:v>7154.98</c:v>
                </c:pt>
                <c:pt idx="18">
                  <c:v>7497.43</c:v>
                </c:pt>
                <c:pt idx="19">
                  <c:v>6638.52</c:v>
                </c:pt>
                <c:pt idx="20">
                  <c:v>7840.05</c:v>
                </c:pt>
                <c:pt idx="21">
                  <c:v>6076.24</c:v>
                </c:pt>
                <c:pt idx="22">
                  <c:v>6404.57</c:v>
                </c:pt>
                <c:pt idx="23">
                  <c:v>5870.39</c:v>
                </c:pt>
                <c:pt idx="24">
                  <c:v>6617.31</c:v>
                </c:pt>
                <c:pt idx="25">
                  <c:v>6431.57</c:v>
                </c:pt>
                <c:pt idx="26">
                  <c:v>6587.02</c:v>
                </c:pt>
                <c:pt idx="27">
                  <c:v>7805.9</c:v>
                </c:pt>
                <c:pt idx="28">
                  <c:v>6782.94</c:v>
                </c:pt>
                <c:pt idx="29">
                  <c:v>5856.34</c:v>
                </c:pt>
                <c:pt idx="30">
                  <c:v>7600.95</c:v>
                </c:pt>
                <c:pt idx="31">
                  <c:v>6244.44</c:v>
                </c:pt>
                <c:pt idx="32">
                  <c:v>6974.05</c:v>
                </c:pt>
                <c:pt idx="33">
                  <c:v>5838.93</c:v>
                </c:pt>
                <c:pt idx="34">
                  <c:v>5546</c:v>
                </c:pt>
                <c:pt idx="35">
                  <c:v>5604.79</c:v>
                </c:pt>
                <c:pt idx="36">
                  <c:v>6851.82</c:v>
                </c:pt>
                <c:pt idx="37">
                  <c:v>6519.13</c:v>
                </c:pt>
                <c:pt idx="38">
                  <c:v>8514.0400000000009</c:v>
                </c:pt>
                <c:pt idx="39">
                  <c:v>6249.28</c:v>
                </c:pt>
                <c:pt idx="40">
                  <c:v>9921.85</c:v>
                </c:pt>
                <c:pt idx="41">
                  <c:v>7667.31</c:v>
                </c:pt>
                <c:pt idx="42">
                  <c:v>7546.21</c:v>
                </c:pt>
                <c:pt idx="43">
                  <c:v>7747.68</c:v>
                </c:pt>
                <c:pt idx="44">
                  <c:v>8693.1200000000008</c:v>
                </c:pt>
                <c:pt idx="45">
                  <c:v>8728.19</c:v>
                </c:pt>
                <c:pt idx="46">
                  <c:v>8331.4599999999991</c:v>
                </c:pt>
                <c:pt idx="47">
                  <c:v>8995.1200000000008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8258.98</c:v>
                </c:pt>
                <c:pt idx="2">
                  <c:v>7564.98</c:v>
                </c:pt>
                <c:pt idx="3">
                  <c:v>8429.89</c:v>
                </c:pt>
                <c:pt idx="4">
                  <c:v>7115.87</c:v>
                </c:pt>
                <c:pt idx="5">
                  <c:v>4572.8500000000004</c:v>
                </c:pt>
                <c:pt idx="6">
                  <c:v>4600.87</c:v>
                </c:pt>
                <c:pt idx="7">
                  <c:v>4850.8900000000003</c:v>
                </c:pt>
                <c:pt idx="8">
                  <c:v>5548.58</c:v>
                </c:pt>
                <c:pt idx="9">
                  <c:v>4867.46</c:v>
                </c:pt>
                <c:pt idx="10">
                  <c:v>5191.62</c:v>
                </c:pt>
                <c:pt idx="11">
                  <c:v>5094.3100000000004</c:v>
                </c:pt>
                <c:pt idx="12">
                  <c:v>6392.68</c:v>
                </c:pt>
                <c:pt idx="13">
                  <c:v>5442.42</c:v>
                </c:pt>
                <c:pt idx="14">
                  <c:v>6023.72</c:v>
                </c:pt>
                <c:pt idx="15">
                  <c:v>5276.03</c:v>
                </c:pt>
                <c:pt idx="16">
                  <c:v>6675.39</c:v>
                </c:pt>
                <c:pt idx="17">
                  <c:v>5608.81</c:v>
                </c:pt>
                <c:pt idx="18">
                  <c:v>6058.07</c:v>
                </c:pt>
                <c:pt idx="19">
                  <c:v>5570.21</c:v>
                </c:pt>
                <c:pt idx="20">
                  <c:v>6553.71</c:v>
                </c:pt>
                <c:pt idx="21">
                  <c:v>4732.05</c:v>
                </c:pt>
                <c:pt idx="22">
                  <c:v>5065.75</c:v>
                </c:pt>
                <c:pt idx="23">
                  <c:v>4784.43</c:v>
                </c:pt>
                <c:pt idx="24">
                  <c:v>5404.98</c:v>
                </c:pt>
                <c:pt idx="25">
                  <c:v>4900.1000000000004</c:v>
                </c:pt>
                <c:pt idx="26">
                  <c:v>5142.6000000000004</c:v>
                </c:pt>
                <c:pt idx="27">
                  <c:v>6154.6</c:v>
                </c:pt>
                <c:pt idx="28">
                  <c:v>5358.53</c:v>
                </c:pt>
                <c:pt idx="29">
                  <c:v>4368.28</c:v>
                </c:pt>
                <c:pt idx="30">
                  <c:v>5969.8</c:v>
                </c:pt>
                <c:pt idx="31">
                  <c:v>5017.6099999999997</c:v>
                </c:pt>
                <c:pt idx="32">
                  <c:v>5214.05</c:v>
                </c:pt>
                <c:pt idx="33">
                  <c:v>4354.74</c:v>
                </c:pt>
                <c:pt idx="34">
                  <c:v>4162.03</c:v>
                </c:pt>
                <c:pt idx="35">
                  <c:v>4241.54</c:v>
                </c:pt>
                <c:pt idx="36">
                  <c:v>5075.9399999999996</c:v>
                </c:pt>
                <c:pt idx="37">
                  <c:v>5043.34</c:v>
                </c:pt>
                <c:pt idx="38">
                  <c:v>6923.91</c:v>
                </c:pt>
                <c:pt idx="39">
                  <c:v>4658.3500000000004</c:v>
                </c:pt>
                <c:pt idx="40">
                  <c:v>7719.95</c:v>
                </c:pt>
                <c:pt idx="41">
                  <c:v>5387.61</c:v>
                </c:pt>
                <c:pt idx="42">
                  <c:v>5660.26</c:v>
                </c:pt>
                <c:pt idx="43">
                  <c:v>6019.52</c:v>
                </c:pt>
                <c:pt idx="44">
                  <c:v>6520.3</c:v>
                </c:pt>
                <c:pt idx="45">
                  <c:v>6500.15</c:v>
                </c:pt>
                <c:pt idx="46">
                  <c:v>6065.41</c:v>
                </c:pt>
                <c:pt idx="47">
                  <c:v>6653.33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1421.04</c:v>
                </c:pt>
                <c:pt idx="2">
                  <c:v>1630.17</c:v>
                </c:pt>
                <c:pt idx="3">
                  <c:v>1338.2</c:v>
                </c:pt>
                <c:pt idx="4">
                  <c:v>1346.88</c:v>
                </c:pt>
                <c:pt idx="5">
                  <c:v>951.11</c:v>
                </c:pt>
                <c:pt idx="6">
                  <c:v>1119.2</c:v>
                </c:pt>
                <c:pt idx="7">
                  <c:v>1055.8699999999999</c:v>
                </c:pt>
                <c:pt idx="8">
                  <c:v>1287.01</c:v>
                </c:pt>
                <c:pt idx="9">
                  <c:v>1335.39</c:v>
                </c:pt>
                <c:pt idx="10">
                  <c:v>1112.56</c:v>
                </c:pt>
                <c:pt idx="11">
                  <c:v>1167.69</c:v>
                </c:pt>
                <c:pt idx="12">
                  <c:v>1793.56</c:v>
                </c:pt>
                <c:pt idx="13">
                  <c:v>1807.85</c:v>
                </c:pt>
                <c:pt idx="14">
                  <c:v>1347.66</c:v>
                </c:pt>
                <c:pt idx="15">
                  <c:v>1345.52</c:v>
                </c:pt>
                <c:pt idx="16">
                  <c:v>1680.36</c:v>
                </c:pt>
                <c:pt idx="17">
                  <c:v>1466.01</c:v>
                </c:pt>
                <c:pt idx="18">
                  <c:v>1366.67</c:v>
                </c:pt>
                <c:pt idx="19">
                  <c:v>1016.4</c:v>
                </c:pt>
                <c:pt idx="20">
                  <c:v>1226.51</c:v>
                </c:pt>
                <c:pt idx="21">
                  <c:v>1272.97</c:v>
                </c:pt>
                <c:pt idx="22">
                  <c:v>1276.6300000000001</c:v>
                </c:pt>
                <c:pt idx="23">
                  <c:v>1026.31</c:v>
                </c:pt>
                <c:pt idx="24">
                  <c:v>1139.6199999999999</c:v>
                </c:pt>
                <c:pt idx="25">
                  <c:v>1454.38</c:v>
                </c:pt>
                <c:pt idx="26">
                  <c:v>1372.78</c:v>
                </c:pt>
                <c:pt idx="27">
                  <c:v>1596.43</c:v>
                </c:pt>
                <c:pt idx="28">
                  <c:v>1330.7</c:v>
                </c:pt>
                <c:pt idx="29">
                  <c:v>1402.77</c:v>
                </c:pt>
                <c:pt idx="30">
                  <c:v>1540.54</c:v>
                </c:pt>
                <c:pt idx="31">
                  <c:v>1158.77</c:v>
                </c:pt>
                <c:pt idx="32">
                  <c:v>1679.16</c:v>
                </c:pt>
                <c:pt idx="33">
                  <c:v>1391.07</c:v>
                </c:pt>
                <c:pt idx="34">
                  <c:v>1290.4100000000001</c:v>
                </c:pt>
                <c:pt idx="35">
                  <c:v>1283.54</c:v>
                </c:pt>
                <c:pt idx="36">
                  <c:v>1681.33</c:v>
                </c:pt>
                <c:pt idx="37">
                  <c:v>1370.41</c:v>
                </c:pt>
                <c:pt idx="38">
                  <c:v>1483.85</c:v>
                </c:pt>
                <c:pt idx="39">
                  <c:v>1504.92</c:v>
                </c:pt>
                <c:pt idx="40">
                  <c:v>2079.37</c:v>
                </c:pt>
                <c:pt idx="41">
                  <c:v>2104.88</c:v>
                </c:pt>
                <c:pt idx="42">
                  <c:v>1727.45</c:v>
                </c:pt>
                <c:pt idx="43">
                  <c:v>1602.81</c:v>
                </c:pt>
                <c:pt idx="44">
                  <c:v>2007.91</c:v>
                </c:pt>
                <c:pt idx="45">
                  <c:v>2065.64</c:v>
                </c:pt>
                <c:pt idx="46">
                  <c:v>2128.56</c:v>
                </c:pt>
                <c:pt idx="47">
                  <c:v>2231.79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316.07</c:v>
                </c:pt>
                <c:pt idx="2">
                  <c:v>366.85</c:v>
                </c:pt>
                <c:pt idx="3">
                  <c:v>190.03</c:v>
                </c:pt>
                <c:pt idx="4">
                  <c:v>306.14</c:v>
                </c:pt>
                <c:pt idx="5">
                  <c:v>266.16000000000003</c:v>
                </c:pt>
                <c:pt idx="6">
                  <c:v>310.5</c:v>
                </c:pt>
                <c:pt idx="7">
                  <c:v>279.74</c:v>
                </c:pt>
                <c:pt idx="8">
                  <c:v>370.89</c:v>
                </c:pt>
                <c:pt idx="9">
                  <c:v>291.81</c:v>
                </c:pt>
                <c:pt idx="10">
                  <c:v>215.97</c:v>
                </c:pt>
                <c:pt idx="11">
                  <c:v>223.22</c:v>
                </c:pt>
                <c:pt idx="12">
                  <c:v>366.56</c:v>
                </c:pt>
                <c:pt idx="13">
                  <c:v>459.99</c:v>
                </c:pt>
                <c:pt idx="14">
                  <c:v>258.73</c:v>
                </c:pt>
                <c:pt idx="15">
                  <c:v>232.68</c:v>
                </c:pt>
                <c:pt idx="16">
                  <c:v>341.97</c:v>
                </c:pt>
                <c:pt idx="17">
                  <c:v>411.07</c:v>
                </c:pt>
                <c:pt idx="18">
                  <c:v>382.6</c:v>
                </c:pt>
                <c:pt idx="19">
                  <c:v>261.76</c:v>
                </c:pt>
                <c:pt idx="20">
                  <c:v>332.29</c:v>
                </c:pt>
                <c:pt idx="21">
                  <c:v>506.11</c:v>
                </c:pt>
                <c:pt idx="22">
                  <c:v>427.67</c:v>
                </c:pt>
                <c:pt idx="23">
                  <c:v>347.08</c:v>
                </c:pt>
                <c:pt idx="24">
                  <c:v>444.61</c:v>
                </c:pt>
                <c:pt idx="25">
                  <c:v>480.34</c:v>
                </c:pt>
                <c:pt idx="26">
                  <c:v>364.53</c:v>
                </c:pt>
                <c:pt idx="27">
                  <c:v>413.78</c:v>
                </c:pt>
                <c:pt idx="28">
                  <c:v>440.08</c:v>
                </c:pt>
                <c:pt idx="29">
                  <c:v>403.42</c:v>
                </c:pt>
                <c:pt idx="30">
                  <c:v>417.32</c:v>
                </c:pt>
                <c:pt idx="31">
                  <c:v>413.29</c:v>
                </c:pt>
                <c:pt idx="32">
                  <c:v>487.39</c:v>
                </c:pt>
                <c:pt idx="33">
                  <c:v>336.09</c:v>
                </c:pt>
                <c:pt idx="34">
                  <c:v>330.53</c:v>
                </c:pt>
                <c:pt idx="35">
                  <c:v>318.89</c:v>
                </c:pt>
                <c:pt idx="36">
                  <c:v>483.77</c:v>
                </c:pt>
                <c:pt idx="37">
                  <c:v>380.42</c:v>
                </c:pt>
                <c:pt idx="38">
                  <c:v>329.93</c:v>
                </c:pt>
                <c:pt idx="39">
                  <c:v>287.29000000000002</c:v>
                </c:pt>
                <c:pt idx="40">
                  <c:v>406.9</c:v>
                </c:pt>
                <c:pt idx="41">
                  <c:v>669.69</c:v>
                </c:pt>
                <c:pt idx="42">
                  <c:v>495.84</c:v>
                </c:pt>
                <c:pt idx="43">
                  <c:v>393.85</c:v>
                </c:pt>
                <c:pt idx="44">
                  <c:v>517.87</c:v>
                </c:pt>
                <c:pt idx="45">
                  <c:v>595.04999999999995</c:v>
                </c:pt>
                <c:pt idx="46">
                  <c:v>622.65</c:v>
                </c:pt>
                <c:pt idx="47">
                  <c:v>394.54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2-4320-B377-E5F7CCFC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821656"/>
        <c:axId val="376822048"/>
      </c:lineChart>
      <c:catAx>
        <c:axId val="3768216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2204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6822048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21656"/>
        <c:crosses val="autoZero"/>
        <c:crossBetween val="midCat"/>
        <c:majorUnit val="10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916.3</c:v>
                </c:pt>
                <c:pt idx="1">
                  <c:v>989</c:v>
                </c:pt>
                <c:pt idx="2">
                  <c:v>1110</c:v>
                </c:pt>
                <c:pt idx="3">
                  <c:v>1037.4000000000001</c:v>
                </c:pt>
                <c:pt idx="4">
                  <c:v>1030.4000000000001</c:v>
                </c:pt>
                <c:pt idx="5">
                  <c:v>1013.4</c:v>
                </c:pt>
                <c:pt idx="6">
                  <c:v>1054</c:v>
                </c:pt>
                <c:pt idx="7">
                  <c:v>1102.5</c:v>
                </c:pt>
                <c:pt idx="8">
                  <c:v>1197.8</c:v>
                </c:pt>
                <c:pt idx="9">
                  <c:v>1199</c:v>
                </c:pt>
                <c:pt idx="10">
                  <c:v>1077.9000000000001</c:v>
                </c:pt>
                <c:pt idx="11">
                  <c:v>1064.0999999999999</c:v>
                </c:pt>
                <c:pt idx="12">
                  <c:v>1130.4000000000001</c:v>
                </c:pt>
                <c:pt idx="13">
                  <c:v>1373.1</c:v>
                </c:pt>
                <c:pt idx="14">
                  <c:v>1329.1</c:v>
                </c:pt>
                <c:pt idx="15">
                  <c:v>1290.3</c:v>
                </c:pt>
                <c:pt idx="16">
                  <c:v>1327.1</c:v>
                </c:pt>
                <c:pt idx="17">
                  <c:v>1460.5</c:v>
                </c:pt>
                <c:pt idx="18">
                  <c:v>1581</c:v>
                </c:pt>
                <c:pt idx="19">
                  <c:v>1526.5</c:v>
                </c:pt>
                <c:pt idx="20">
                  <c:v>1454.8</c:v>
                </c:pt>
                <c:pt idx="21">
                  <c:v>1474.1</c:v>
                </c:pt>
                <c:pt idx="22">
                  <c:v>1514.8</c:v>
                </c:pt>
                <c:pt idx="23">
                  <c:v>1484.2</c:v>
                </c:pt>
                <c:pt idx="24">
                  <c:v>1448.7</c:v>
                </c:pt>
                <c:pt idx="25">
                  <c:v>1545.8</c:v>
                </c:pt>
                <c:pt idx="26">
                  <c:v>1522.6</c:v>
                </c:pt>
                <c:pt idx="27">
                  <c:v>1600.4</c:v>
                </c:pt>
                <c:pt idx="28">
                  <c:v>1645.6</c:v>
                </c:pt>
                <c:pt idx="29">
                  <c:v>1648.7</c:v>
                </c:pt>
                <c:pt idx="30">
                  <c:v>1589.9</c:v>
                </c:pt>
                <c:pt idx="31">
                  <c:v>1711.1</c:v>
                </c:pt>
                <c:pt idx="32">
                  <c:v>1798.1</c:v>
                </c:pt>
                <c:pt idx="33">
                  <c:v>1688.5</c:v>
                </c:pt>
                <c:pt idx="34">
                  <c:v>1614.5</c:v>
                </c:pt>
                <c:pt idx="35">
                  <c:v>1610.4</c:v>
                </c:pt>
                <c:pt idx="36">
                  <c:v>1687.5</c:v>
                </c:pt>
                <c:pt idx="37">
                  <c:v>1675.7</c:v>
                </c:pt>
                <c:pt idx="38">
                  <c:v>1590.5</c:v>
                </c:pt>
                <c:pt idx="39">
                  <c:v>1528.1</c:v>
                </c:pt>
                <c:pt idx="40">
                  <c:v>1491.2</c:v>
                </c:pt>
                <c:pt idx="41">
                  <c:v>1744.1</c:v>
                </c:pt>
                <c:pt idx="42">
                  <c:v>1626.5</c:v>
                </c:pt>
                <c:pt idx="43">
                  <c:v>1537</c:v>
                </c:pt>
                <c:pt idx="44">
                  <c:v>1614.3</c:v>
                </c:pt>
                <c:pt idx="45">
                  <c:v>1700.1</c:v>
                </c:pt>
                <c:pt idx="46">
                  <c:v>1762.9</c:v>
                </c:pt>
                <c:pt idx="47">
                  <c:v>1669.2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A-4FEE-875E-9432EA522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32240"/>
        <c:axId val="376832632"/>
      </c:areaChart>
      <c:catAx>
        <c:axId val="37683224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683263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6832632"/>
        <c:scaling>
          <c:orientation val="minMax"/>
          <c:max val="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6832240"/>
        <c:crosses val="autoZero"/>
        <c:crossBetween val="midCat"/>
        <c:majorUnit val="2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chemeClr val="tx1"/>
                </a:solidFill>
              </a:defRPr>
            </a:pPr>
            <a:r>
              <a:rPr lang="en-US" sz="1050" b="0" err="1">
                <a:solidFill>
                  <a:schemeClr val="tx1"/>
                </a:solidFill>
              </a:rPr>
              <a:t>Saldoluku</a:t>
            </a:r>
            <a:r>
              <a:rPr lang="en-US" sz="1050" b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86906968638001"/>
          <c:y val="0.141646670802003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Taul1!$A$2:$A$53</c:f>
              <c:strCache>
                <c:ptCount val="52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  <c:pt idx="41">
                  <c:v>18(4)</c:v>
                </c:pt>
                <c:pt idx="42">
                  <c:v>18(7)</c:v>
                </c:pt>
                <c:pt idx="43">
                  <c:v>18(10)</c:v>
                </c:pt>
                <c:pt idx="44">
                  <c:v>19(1)</c:v>
                </c:pt>
                <c:pt idx="45">
                  <c:v>19(4)</c:v>
                </c:pt>
                <c:pt idx="46">
                  <c:v>19(7)</c:v>
                </c:pt>
                <c:pt idx="47">
                  <c:v>19(10)</c:v>
                </c:pt>
                <c:pt idx="48">
                  <c:v>20(1)</c:v>
                </c:pt>
                <c:pt idx="49">
                  <c:v>20(4)</c:v>
                </c:pt>
                <c:pt idx="50">
                  <c:v>20(7)</c:v>
                </c:pt>
                <c:pt idx="51">
                  <c:v>20(10)</c:v>
                </c:pt>
              </c:strCache>
            </c:strRef>
          </c:cat>
          <c:val>
            <c:numRef>
              <c:f>Taul1!$B$2:$B$53</c:f>
              <c:numCache>
                <c:formatCode>General</c:formatCode>
                <c:ptCount val="52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12.19</c:v>
                </c:pt>
                <c:pt idx="46">
                  <c:v>-2.73</c:v>
                </c:pt>
                <c:pt idx="47">
                  <c:v>-17.47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87241889882947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3179.5</c:v>
                </c:pt>
                <c:pt idx="1">
                  <c:v>3233</c:v>
                </c:pt>
                <c:pt idx="2">
                  <c:v>3502.5</c:v>
                </c:pt>
                <c:pt idx="3">
                  <c:v>3407.3</c:v>
                </c:pt>
                <c:pt idx="4">
                  <c:v>3239.7</c:v>
                </c:pt>
                <c:pt idx="5">
                  <c:v>2814.3</c:v>
                </c:pt>
                <c:pt idx="6">
                  <c:v>2713.7</c:v>
                </c:pt>
                <c:pt idx="7">
                  <c:v>2757.6</c:v>
                </c:pt>
                <c:pt idx="8">
                  <c:v>2858.6</c:v>
                </c:pt>
                <c:pt idx="9">
                  <c:v>2965.7</c:v>
                </c:pt>
                <c:pt idx="10">
                  <c:v>2717.7</c:v>
                </c:pt>
                <c:pt idx="11">
                  <c:v>2723.5</c:v>
                </c:pt>
                <c:pt idx="12">
                  <c:v>3095.6</c:v>
                </c:pt>
                <c:pt idx="13">
                  <c:v>3675.1</c:v>
                </c:pt>
                <c:pt idx="14">
                  <c:v>3714.1</c:v>
                </c:pt>
                <c:pt idx="15">
                  <c:v>3749.6</c:v>
                </c:pt>
                <c:pt idx="16">
                  <c:v>3755.6</c:v>
                </c:pt>
                <c:pt idx="17">
                  <c:v>3692.7</c:v>
                </c:pt>
                <c:pt idx="18">
                  <c:v>4045.2</c:v>
                </c:pt>
                <c:pt idx="19">
                  <c:v>3547.6</c:v>
                </c:pt>
                <c:pt idx="20">
                  <c:v>3554.1</c:v>
                </c:pt>
                <c:pt idx="21">
                  <c:v>3358.3</c:v>
                </c:pt>
                <c:pt idx="22">
                  <c:v>3414.5</c:v>
                </c:pt>
                <c:pt idx="23">
                  <c:v>3331.4</c:v>
                </c:pt>
                <c:pt idx="24">
                  <c:v>3137.8</c:v>
                </c:pt>
                <c:pt idx="25">
                  <c:v>3518.4</c:v>
                </c:pt>
                <c:pt idx="26">
                  <c:v>3584.4</c:v>
                </c:pt>
                <c:pt idx="27">
                  <c:v>4044.9</c:v>
                </c:pt>
                <c:pt idx="28">
                  <c:v>4150</c:v>
                </c:pt>
                <c:pt idx="29">
                  <c:v>4430.3</c:v>
                </c:pt>
                <c:pt idx="30">
                  <c:v>4387.3999999999996</c:v>
                </c:pt>
                <c:pt idx="31">
                  <c:v>4282</c:v>
                </c:pt>
                <c:pt idx="32">
                  <c:v>4673</c:v>
                </c:pt>
                <c:pt idx="33">
                  <c:v>4593.1000000000004</c:v>
                </c:pt>
                <c:pt idx="34">
                  <c:v>4425.8999999999996</c:v>
                </c:pt>
                <c:pt idx="35">
                  <c:v>4293.1000000000004</c:v>
                </c:pt>
                <c:pt idx="36">
                  <c:v>4337.5</c:v>
                </c:pt>
                <c:pt idx="37">
                  <c:v>4336</c:v>
                </c:pt>
                <c:pt idx="38">
                  <c:v>4449.5</c:v>
                </c:pt>
                <c:pt idx="39">
                  <c:v>4305.8</c:v>
                </c:pt>
                <c:pt idx="40">
                  <c:v>4558.3</c:v>
                </c:pt>
                <c:pt idx="41">
                  <c:v>5055.3</c:v>
                </c:pt>
                <c:pt idx="42">
                  <c:v>4766.7</c:v>
                </c:pt>
                <c:pt idx="43">
                  <c:v>4752.7</c:v>
                </c:pt>
                <c:pt idx="44">
                  <c:v>4940.3999999999996</c:v>
                </c:pt>
                <c:pt idx="45">
                  <c:v>5177</c:v>
                </c:pt>
                <c:pt idx="46">
                  <c:v>5292.4</c:v>
                </c:pt>
                <c:pt idx="47">
                  <c:v>5650.5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16723.8</c:v>
                </c:pt>
                <c:pt idx="1">
                  <c:v>16509.3</c:v>
                </c:pt>
                <c:pt idx="2">
                  <c:v>15997.4</c:v>
                </c:pt>
                <c:pt idx="3">
                  <c:v>17211.3</c:v>
                </c:pt>
                <c:pt idx="4">
                  <c:v>16328</c:v>
                </c:pt>
                <c:pt idx="5">
                  <c:v>12688</c:v>
                </c:pt>
                <c:pt idx="6">
                  <c:v>11698.7</c:v>
                </c:pt>
                <c:pt idx="7">
                  <c:v>11403.5</c:v>
                </c:pt>
                <c:pt idx="8">
                  <c:v>10675.2</c:v>
                </c:pt>
                <c:pt idx="9">
                  <c:v>9931.39</c:v>
                </c:pt>
                <c:pt idx="10">
                  <c:v>9996.14</c:v>
                </c:pt>
                <c:pt idx="11">
                  <c:v>9892.4699999999993</c:v>
                </c:pt>
                <c:pt idx="12">
                  <c:v>9880.3700000000008</c:v>
                </c:pt>
                <c:pt idx="13">
                  <c:v>8713.23</c:v>
                </c:pt>
                <c:pt idx="14">
                  <c:v>9098.93</c:v>
                </c:pt>
                <c:pt idx="15">
                  <c:v>9401.6299999999992</c:v>
                </c:pt>
                <c:pt idx="16">
                  <c:v>10354.200000000001</c:v>
                </c:pt>
                <c:pt idx="17">
                  <c:v>9585.01</c:v>
                </c:pt>
                <c:pt idx="18">
                  <c:v>9956.1299999999992</c:v>
                </c:pt>
                <c:pt idx="19">
                  <c:v>9396.0499999999993</c:v>
                </c:pt>
                <c:pt idx="20">
                  <c:v>10053</c:v>
                </c:pt>
                <c:pt idx="21">
                  <c:v>9042.75</c:v>
                </c:pt>
                <c:pt idx="22">
                  <c:v>9175.9599999999991</c:v>
                </c:pt>
                <c:pt idx="23">
                  <c:v>8889.11</c:v>
                </c:pt>
                <c:pt idx="24">
                  <c:v>8942.66</c:v>
                </c:pt>
                <c:pt idx="25">
                  <c:v>8568.7199999999993</c:v>
                </c:pt>
                <c:pt idx="26">
                  <c:v>8582.7099999999991</c:v>
                </c:pt>
                <c:pt idx="27">
                  <c:v>9830.94</c:v>
                </c:pt>
                <c:pt idx="28">
                  <c:v>9905.3700000000008</c:v>
                </c:pt>
                <c:pt idx="29">
                  <c:v>9500.26</c:v>
                </c:pt>
                <c:pt idx="30">
                  <c:v>10669.7</c:v>
                </c:pt>
                <c:pt idx="31">
                  <c:v>11535.6</c:v>
                </c:pt>
                <c:pt idx="32">
                  <c:v>12394.7</c:v>
                </c:pt>
                <c:pt idx="33">
                  <c:v>12131.3</c:v>
                </c:pt>
                <c:pt idx="34">
                  <c:v>11331.6</c:v>
                </c:pt>
                <c:pt idx="35">
                  <c:v>11721.7</c:v>
                </c:pt>
                <c:pt idx="36">
                  <c:v>11987</c:v>
                </c:pt>
                <c:pt idx="37">
                  <c:v>12284.3</c:v>
                </c:pt>
                <c:pt idx="38">
                  <c:v>14054.6</c:v>
                </c:pt>
                <c:pt idx="39">
                  <c:v>13913.9</c:v>
                </c:pt>
                <c:pt idx="40">
                  <c:v>16260.3</c:v>
                </c:pt>
                <c:pt idx="41">
                  <c:v>16434.8</c:v>
                </c:pt>
                <c:pt idx="42">
                  <c:v>16062.4</c:v>
                </c:pt>
                <c:pt idx="43">
                  <c:v>17288.099999999999</c:v>
                </c:pt>
                <c:pt idx="44">
                  <c:v>17911.3</c:v>
                </c:pt>
                <c:pt idx="45">
                  <c:v>18691.3</c:v>
                </c:pt>
                <c:pt idx="46">
                  <c:v>18692.099999999999</c:v>
                </c:pt>
                <c:pt idx="47">
                  <c:v>18623.2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7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31094467334602"/>
          <c:y val="0.2495533379956586"/>
          <c:w val="0.12470581926407895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5935.11</c:v>
                </c:pt>
                <c:pt idx="2">
                  <c:v>5971.08</c:v>
                </c:pt>
                <c:pt idx="3">
                  <c:v>6206.25</c:v>
                </c:pt>
                <c:pt idx="4">
                  <c:v>6511.45</c:v>
                </c:pt>
                <c:pt idx="5">
                  <c:v>3872.83</c:v>
                </c:pt>
                <c:pt idx="6">
                  <c:v>4120.93</c:v>
                </c:pt>
                <c:pt idx="7">
                  <c:v>4119.09</c:v>
                </c:pt>
                <c:pt idx="8">
                  <c:v>4589.1899999999996</c:v>
                </c:pt>
                <c:pt idx="9">
                  <c:v>4285.87</c:v>
                </c:pt>
                <c:pt idx="10">
                  <c:v>4108.22</c:v>
                </c:pt>
                <c:pt idx="11">
                  <c:v>4199.78</c:v>
                </c:pt>
                <c:pt idx="12">
                  <c:v>5338.23</c:v>
                </c:pt>
                <c:pt idx="13">
                  <c:v>4270.95</c:v>
                </c:pt>
                <c:pt idx="14">
                  <c:v>3885.54</c:v>
                </c:pt>
                <c:pt idx="15">
                  <c:v>3951.96</c:v>
                </c:pt>
                <c:pt idx="16">
                  <c:v>5054.66</c:v>
                </c:pt>
                <c:pt idx="17">
                  <c:v>3936.05</c:v>
                </c:pt>
                <c:pt idx="18">
                  <c:v>4444.3500000000004</c:v>
                </c:pt>
                <c:pt idx="19">
                  <c:v>3969.82</c:v>
                </c:pt>
                <c:pt idx="20">
                  <c:v>4426.26</c:v>
                </c:pt>
                <c:pt idx="21">
                  <c:v>3126.96</c:v>
                </c:pt>
                <c:pt idx="22">
                  <c:v>3398.08</c:v>
                </c:pt>
                <c:pt idx="23">
                  <c:v>3064.95</c:v>
                </c:pt>
                <c:pt idx="24">
                  <c:v>3739.49</c:v>
                </c:pt>
                <c:pt idx="25">
                  <c:v>2973.01</c:v>
                </c:pt>
                <c:pt idx="26">
                  <c:v>3025.53</c:v>
                </c:pt>
                <c:pt idx="27">
                  <c:v>3677.25</c:v>
                </c:pt>
                <c:pt idx="28">
                  <c:v>3337.82</c:v>
                </c:pt>
                <c:pt idx="29">
                  <c:v>2712.59</c:v>
                </c:pt>
                <c:pt idx="30">
                  <c:v>2660.65</c:v>
                </c:pt>
                <c:pt idx="31">
                  <c:v>2380.34</c:v>
                </c:pt>
                <c:pt idx="32">
                  <c:v>3460.67</c:v>
                </c:pt>
                <c:pt idx="33">
                  <c:v>2783.64</c:v>
                </c:pt>
                <c:pt idx="34">
                  <c:v>2724.32</c:v>
                </c:pt>
                <c:pt idx="35">
                  <c:v>2842.05</c:v>
                </c:pt>
                <c:pt idx="36">
                  <c:v>3183.81</c:v>
                </c:pt>
                <c:pt idx="37">
                  <c:v>2932.13</c:v>
                </c:pt>
                <c:pt idx="38">
                  <c:v>3178.08</c:v>
                </c:pt>
                <c:pt idx="39">
                  <c:v>3011.31</c:v>
                </c:pt>
                <c:pt idx="40">
                  <c:v>3411.22</c:v>
                </c:pt>
                <c:pt idx="41">
                  <c:v>3320.99</c:v>
                </c:pt>
                <c:pt idx="42">
                  <c:v>3282.24</c:v>
                </c:pt>
                <c:pt idx="43">
                  <c:v>3384.06</c:v>
                </c:pt>
                <c:pt idx="44">
                  <c:v>3761.79</c:v>
                </c:pt>
                <c:pt idx="45">
                  <c:v>3793.9</c:v>
                </c:pt>
                <c:pt idx="46">
                  <c:v>3864.2</c:v>
                </c:pt>
                <c:pt idx="47">
                  <c:v>4602.3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88-46F8-A7B6-E2A20C04D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5310.02</c:v>
                </c:pt>
                <c:pt idx="2">
                  <c:v>5202.2299999999996</c:v>
                </c:pt>
                <c:pt idx="3">
                  <c:v>5481.07</c:v>
                </c:pt>
                <c:pt idx="4">
                  <c:v>5825.28</c:v>
                </c:pt>
                <c:pt idx="5">
                  <c:v>3467.79</c:v>
                </c:pt>
                <c:pt idx="6">
                  <c:v>3601.3</c:v>
                </c:pt>
                <c:pt idx="7">
                  <c:v>3577.89</c:v>
                </c:pt>
                <c:pt idx="8">
                  <c:v>4004.38</c:v>
                </c:pt>
                <c:pt idx="9">
                  <c:v>3534.26</c:v>
                </c:pt>
                <c:pt idx="10">
                  <c:v>3558.65</c:v>
                </c:pt>
                <c:pt idx="11">
                  <c:v>3508.47</c:v>
                </c:pt>
                <c:pt idx="12">
                  <c:v>4517.8599999999997</c:v>
                </c:pt>
                <c:pt idx="13">
                  <c:v>3451.64</c:v>
                </c:pt>
                <c:pt idx="14">
                  <c:v>3342.92</c:v>
                </c:pt>
                <c:pt idx="15">
                  <c:v>3226.25</c:v>
                </c:pt>
                <c:pt idx="16">
                  <c:v>4230.26</c:v>
                </c:pt>
                <c:pt idx="17">
                  <c:v>3354.6</c:v>
                </c:pt>
                <c:pt idx="18">
                  <c:v>3920.52</c:v>
                </c:pt>
                <c:pt idx="19">
                  <c:v>3616.28</c:v>
                </c:pt>
                <c:pt idx="20">
                  <c:v>3972.85</c:v>
                </c:pt>
                <c:pt idx="21">
                  <c:v>2740.47</c:v>
                </c:pt>
                <c:pt idx="22">
                  <c:v>3039.46</c:v>
                </c:pt>
                <c:pt idx="23">
                  <c:v>2756.79</c:v>
                </c:pt>
                <c:pt idx="24">
                  <c:v>3453.7</c:v>
                </c:pt>
                <c:pt idx="25">
                  <c:v>2602.71</c:v>
                </c:pt>
                <c:pt idx="26">
                  <c:v>2642.53</c:v>
                </c:pt>
                <c:pt idx="27">
                  <c:v>3297.35</c:v>
                </c:pt>
                <c:pt idx="28">
                  <c:v>2969.92</c:v>
                </c:pt>
                <c:pt idx="29">
                  <c:v>2248.5300000000002</c:v>
                </c:pt>
                <c:pt idx="30">
                  <c:v>2242.91</c:v>
                </c:pt>
                <c:pt idx="31">
                  <c:v>2033.2</c:v>
                </c:pt>
                <c:pt idx="32">
                  <c:v>2876.77</c:v>
                </c:pt>
                <c:pt idx="33">
                  <c:v>2333.92</c:v>
                </c:pt>
                <c:pt idx="34">
                  <c:v>2291.91</c:v>
                </c:pt>
                <c:pt idx="35">
                  <c:v>2337.52</c:v>
                </c:pt>
                <c:pt idx="36">
                  <c:v>2721.81</c:v>
                </c:pt>
                <c:pt idx="37">
                  <c:v>2452.62</c:v>
                </c:pt>
                <c:pt idx="38">
                  <c:v>2557.84</c:v>
                </c:pt>
                <c:pt idx="39">
                  <c:v>2267.0100000000002</c:v>
                </c:pt>
                <c:pt idx="40">
                  <c:v>2613.41</c:v>
                </c:pt>
                <c:pt idx="41">
                  <c:v>2664.64</c:v>
                </c:pt>
                <c:pt idx="42">
                  <c:v>2622.54</c:v>
                </c:pt>
                <c:pt idx="43">
                  <c:v>2692.03</c:v>
                </c:pt>
                <c:pt idx="44">
                  <c:v>3024.5</c:v>
                </c:pt>
                <c:pt idx="45">
                  <c:v>3117.96</c:v>
                </c:pt>
                <c:pt idx="46">
                  <c:v>3142.9</c:v>
                </c:pt>
                <c:pt idx="47">
                  <c:v>3931.4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88-46F8-A7B6-E2A20C04D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2911,I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625.08000000000004</c:v>
                </c:pt>
                <c:pt idx="2">
                  <c:v>768.85</c:v>
                </c:pt>
                <c:pt idx="3">
                  <c:v>725.18</c:v>
                </c:pt>
                <c:pt idx="4">
                  <c:v>686.16</c:v>
                </c:pt>
                <c:pt idx="5">
                  <c:v>405.04</c:v>
                </c:pt>
                <c:pt idx="6">
                  <c:v>519.63</c:v>
                </c:pt>
                <c:pt idx="7">
                  <c:v>541.19000000000005</c:v>
                </c:pt>
                <c:pt idx="8">
                  <c:v>584.80999999999995</c:v>
                </c:pt>
                <c:pt idx="9">
                  <c:v>751.6</c:v>
                </c:pt>
                <c:pt idx="10">
                  <c:v>549.57000000000005</c:v>
                </c:pt>
                <c:pt idx="11">
                  <c:v>691.31</c:v>
                </c:pt>
                <c:pt idx="12">
                  <c:v>820.37</c:v>
                </c:pt>
                <c:pt idx="13">
                  <c:v>819.31</c:v>
                </c:pt>
                <c:pt idx="14">
                  <c:v>542.63</c:v>
                </c:pt>
                <c:pt idx="15">
                  <c:v>725.71</c:v>
                </c:pt>
                <c:pt idx="16">
                  <c:v>824.41</c:v>
                </c:pt>
                <c:pt idx="17">
                  <c:v>581.45000000000005</c:v>
                </c:pt>
                <c:pt idx="18">
                  <c:v>523.83000000000004</c:v>
                </c:pt>
                <c:pt idx="19">
                  <c:v>353.53</c:v>
                </c:pt>
                <c:pt idx="20">
                  <c:v>453.41</c:v>
                </c:pt>
                <c:pt idx="21">
                  <c:v>386.48</c:v>
                </c:pt>
                <c:pt idx="22">
                  <c:v>358.62</c:v>
                </c:pt>
                <c:pt idx="23">
                  <c:v>308.16000000000003</c:v>
                </c:pt>
                <c:pt idx="24">
                  <c:v>285.79000000000002</c:v>
                </c:pt>
                <c:pt idx="25">
                  <c:v>370.3</c:v>
                </c:pt>
                <c:pt idx="26">
                  <c:v>383</c:v>
                </c:pt>
                <c:pt idx="27">
                  <c:v>379.9</c:v>
                </c:pt>
                <c:pt idx="28">
                  <c:v>367.89</c:v>
                </c:pt>
                <c:pt idx="29">
                  <c:v>464.06</c:v>
                </c:pt>
                <c:pt idx="30">
                  <c:v>417.74</c:v>
                </c:pt>
                <c:pt idx="31">
                  <c:v>347.15</c:v>
                </c:pt>
                <c:pt idx="32">
                  <c:v>583.9</c:v>
                </c:pt>
                <c:pt idx="33">
                  <c:v>449.72</c:v>
                </c:pt>
                <c:pt idx="34">
                  <c:v>432.4</c:v>
                </c:pt>
                <c:pt idx="35">
                  <c:v>504.53</c:v>
                </c:pt>
                <c:pt idx="36">
                  <c:v>462</c:v>
                </c:pt>
                <c:pt idx="37">
                  <c:v>479.51</c:v>
                </c:pt>
                <c:pt idx="38">
                  <c:v>620.24</c:v>
                </c:pt>
                <c:pt idx="39">
                  <c:v>744.29</c:v>
                </c:pt>
                <c:pt idx="40">
                  <c:v>797.81</c:v>
                </c:pt>
                <c:pt idx="41">
                  <c:v>656.35</c:v>
                </c:pt>
                <c:pt idx="42">
                  <c:v>659.7</c:v>
                </c:pt>
                <c:pt idx="43">
                  <c:v>692.03</c:v>
                </c:pt>
                <c:pt idx="44">
                  <c:v>737.29</c:v>
                </c:pt>
                <c:pt idx="45">
                  <c:v>675.94</c:v>
                </c:pt>
                <c:pt idx="46">
                  <c:v>721.3</c:v>
                </c:pt>
                <c:pt idx="47">
                  <c:v>670.9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88-46F8-A7B6-E2A20C04D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307952"/>
        <c:axId val="371308344"/>
      </c:lineChart>
      <c:catAx>
        <c:axId val="3713079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130834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1308344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1307952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914943524315194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65834303109983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579.1</c:v>
                </c:pt>
                <c:pt idx="1">
                  <c:v>644.6</c:v>
                </c:pt>
                <c:pt idx="2">
                  <c:v>892.1</c:v>
                </c:pt>
                <c:pt idx="3">
                  <c:v>864.3</c:v>
                </c:pt>
                <c:pt idx="4">
                  <c:v>880.5</c:v>
                </c:pt>
                <c:pt idx="5">
                  <c:v>547.1</c:v>
                </c:pt>
                <c:pt idx="6">
                  <c:v>560.4</c:v>
                </c:pt>
                <c:pt idx="7">
                  <c:v>587.29999999999995</c:v>
                </c:pt>
                <c:pt idx="8">
                  <c:v>609.4</c:v>
                </c:pt>
                <c:pt idx="9">
                  <c:v>756.2</c:v>
                </c:pt>
                <c:pt idx="10">
                  <c:v>560.70000000000005</c:v>
                </c:pt>
                <c:pt idx="11">
                  <c:v>708.3</c:v>
                </c:pt>
                <c:pt idx="12">
                  <c:v>706.3</c:v>
                </c:pt>
                <c:pt idx="13">
                  <c:v>760.6</c:v>
                </c:pt>
                <c:pt idx="14">
                  <c:v>695.6</c:v>
                </c:pt>
                <c:pt idx="15">
                  <c:v>803.7</c:v>
                </c:pt>
                <c:pt idx="16">
                  <c:v>860.1</c:v>
                </c:pt>
                <c:pt idx="17">
                  <c:v>596.20000000000005</c:v>
                </c:pt>
                <c:pt idx="18">
                  <c:v>618.70000000000005</c:v>
                </c:pt>
                <c:pt idx="19">
                  <c:v>509</c:v>
                </c:pt>
                <c:pt idx="20">
                  <c:v>572.20000000000005</c:v>
                </c:pt>
                <c:pt idx="21">
                  <c:v>559.9</c:v>
                </c:pt>
                <c:pt idx="22">
                  <c:v>464.5</c:v>
                </c:pt>
                <c:pt idx="23">
                  <c:v>399.2</c:v>
                </c:pt>
                <c:pt idx="24">
                  <c:v>381.6</c:v>
                </c:pt>
                <c:pt idx="25">
                  <c:v>464.4</c:v>
                </c:pt>
                <c:pt idx="26">
                  <c:v>502.8</c:v>
                </c:pt>
                <c:pt idx="27">
                  <c:v>553.4</c:v>
                </c:pt>
                <c:pt idx="28">
                  <c:v>534.70000000000005</c:v>
                </c:pt>
                <c:pt idx="29">
                  <c:v>712</c:v>
                </c:pt>
                <c:pt idx="30">
                  <c:v>619.9</c:v>
                </c:pt>
                <c:pt idx="31">
                  <c:v>544.1</c:v>
                </c:pt>
                <c:pt idx="32">
                  <c:v>796.5</c:v>
                </c:pt>
                <c:pt idx="33">
                  <c:v>695.3</c:v>
                </c:pt>
                <c:pt idx="34">
                  <c:v>692.5</c:v>
                </c:pt>
                <c:pt idx="35">
                  <c:v>803.3</c:v>
                </c:pt>
                <c:pt idx="36">
                  <c:v>679.5</c:v>
                </c:pt>
                <c:pt idx="37">
                  <c:v>688.7</c:v>
                </c:pt>
                <c:pt idx="38">
                  <c:v>870.2</c:v>
                </c:pt>
                <c:pt idx="39">
                  <c:v>946.1</c:v>
                </c:pt>
                <c:pt idx="40">
                  <c:v>1002.4</c:v>
                </c:pt>
                <c:pt idx="41">
                  <c:v>851.4</c:v>
                </c:pt>
                <c:pt idx="42">
                  <c:v>855.8</c:v>
                </c:pt>
                <c:pt idx="43">
                  <c:v>882.3</c:v>
                </c:pt>
                <c:pt idx="44">
                  <c:v>958.8</c:v>
                </c:pt>
                <c:pt idx="45">
                  <c:v>930.1</c:v>
                </c:pt>
                <c:pt idx="46">
                  <c:v>935.1</c:v>
                </c:pt>
                <c:pt idx="47">
                  <c:v>900.7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5-437E-B142-4D869A314F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7152.5</c:v>
                </c:pt>
                <c:pt idx="1">
                  <c:v>6354.2</c:v>
                </c:pt>
                <c:pt idx="2">
                  <c:v>6114.1</c:v>
                </c:pt>
                <c:pt idx="3">
                  <c:v>6489.5</c:v>
                </c:pt>
                <c:pt idx="4">
                  <c:v>6817.8</c:v>
                </c:pt>
                <c:pt idx="5">
                  <c:v>4167.1000000000004</c:v>
                </c:pt>
                <c:pt idx="6">
                  <c:v>4260</c:v>
                </c:pt>
                <c:pt idx="7">
                  <c:v>4175.2</c:v>
                </c:pt>
                <c:pt idx="8">
                  <c:v>4618.2</c:v>
                </c:pt>
                <c:pt idx="9">
                  <c:v>4093.6</c:v>
                </c:pt>
                <c:pt idx="10">
                  <c:v>4143.8999999999996</c:v>
                </c:pt>
                <c:pt idx="11">
                  <c:v>4088.4</c:v>
                </c:pt>
                <c:pt idx="12">
                  <c:v>5058.6000000000004</c:v>
                </c:pt>
                <c:pt idx="13">
                  <c:v>3906.2</c:v>
                </c:pt>
                <c:pt idx="14">
                  <c:v>3702.3</c:v>
                </c:pt>
                <c:pt idx="15">
                  <c:v>3741.2</c:v>
                </c:pt>
                <c:pt idx="16">
                  <c:v>4561.3</c:v>
                </c:pt>
                <c:pt idx="17">
                  <c:v>3732.9</c:v>
                </c:pt>
                <c:pt idx="18">
                  <c:v>4361.6000000000004</c:v>
                </c:pt>
                <c:pt idx="19">
                  <c:v>4081.6</c:v>
                </c:pt>
                <c:pt idx="20">
                  <c:v>4383.6000000000004</c:v>
                </c:pt>
                <c:pt idx="21">
                  <c:v>3136.5</c:v>
                </c:pt>
                <c:pt idx="22">
                  <c:v>3501.9</c:v>
                </c:pt>
                <c:pt idx="23">
                  <c:v>3176.2</c:v>
                </c:pt>
                <c:pt idx="24">
                  <c:v>3730.1</c:v>
                </c:pt>
                <c:pt idx="25">
                  <c:v>2952.8</c:v>
                </c:pt>
                <c:pt idx="26">
                  <c:v>2985.2</c:v>
                </c:pt>
                <c:pt idx="27">
                  <c:v>3548.8</c:v>
                </c:pt>
                <c:pt idx="28">
                  <c:v>3538.6</c:v>
                </c:pt>
                <c:pt idx="29">
                  <c:v>2915.1</c:v>
                </c:pt>
                <c:pt idx="30">
                  <c:v>3027.9</c:v>
                </c:pt>
                <c:pt idx="31">
                  <c:v>2878.6</c:v>
                </c:pt>
                <c:pt idx="32">
                  <c:v>3641.1</c:v>
                </c:pt>
                <c:pt idx="33">
                  <c:v>3195.8</c:v>
                </c:pt>
                <c:pt idx="34">
                  <c:v>3245.4</c:v>
                </c:pt>
                <c:pt idx="35">
                  <c:v>3285</c:v>
                </c:pt>
                <c:pt idx="36">
                  <c:v>3567.1</c:v>
                </c:pt>
                <c:pt idx="37">
                  <c:v>3378.1</c:v>
                </c:pt>
                <c:pt idx="38">
                  <c:v>3515.2</c:v>
                </c:pt>
                <c:pt idx="39">
                  <c:v>3170.4</c:v>
                </c:pt>
                <c:pt idx="40">
                  <c:v>3432.9</c:v>
                </c:pt>
                <c:pt idx="41">
                  <c:v>3435</c:v>
                </c:pt>
                <c:pt idx="42">
                  <c:v>3424.3</c:v>
                </c:pt>
                <c:pt idx="43">
                  <c:v>3553.7</c:v>
                </c:pt>
                <c:pt idx="44">
                  <c:v>3754.9</c:v>
                </c:pt>
                <c:pt idx="45">
                  <c:v>3859.3</c:v>
                </c:pt>
                <c:pt idx="46">
                  <c:v>3947.3</c:v>
                </c:pt>
                <c:pt idx="47">
                  <c:v>4729.3999999999996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65-437E-B142-4D869A314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505984"/>
        <c:axId val="372506376"/>
      </c:areaChart>
      <c:catAx>
        <c:axId val="372505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506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506376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505984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22685284793388"/>
          <c:y val="0.2495533379956586"/>
          <c:w val="0.13078980432898787"/>
          <c:h val="0.54192280265557202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3366.23</c:v>
                </c:pt>
                <c:pt idx="2">
                  <c:v>2794.93</c:v>
                </c:pt>
                <c:pt idx="3">
                  <c:v>3320.8</c:v>
                </c:pt>
                <c:pt idx="4">
                  <c:v>1593.12</c:v>
                </c:pt>
                <c:pt idx="5">
                  <c:v>1342.68</c:v>
                </c:pt>
                <c:pt idx="6">
                  <c:v>1244.96</c:v>
                </c:pt>
                <c:pt idx="7">
                  <c:v>1468.05</c:v>
                </c:pt>
                <c:pt idx="8">
                  <c:v>1832</c:v>
                </c:pt>
                <c:pt idx="9">
                  <c:v>1578.99</c:v>
                </c:pt>
                <c:pt idx="10">
                  <c:v>1936.8</c:v>
                </c:pt>
                <c:pt idx="11">
                  <c:v>1796.5</c:v>
                </c:pt>
                <c:pt idx="12">
                  <c:v>2438.4499999999998</c:v>
                </c:pt>
                <c:pt idx="13">
                  <c:v>2468.21</c:v>
                </c:pt>
                <c:pt idx="14">
                  <c:v>3181.52</c:v>
                </c:pt>
                <c:pt idx="15">
                  <c:v>2396.58</c:v>
                </c:pt>
                <c:pt idx="16">
                  <c:v>2904.2</c:v>
                </c:pt>
                <c:pt idx="17">
                  <c:v>2680.94</c:v>
                </c:pt>
                <c:pt idx="18">
                  <c:v>2520.36</c:v>
                </c:pt>
                <c:pt idx="19">
                  <c:v>2313.73</c:v>
                </c:pt>
                <c:pt idx="20">
                  <c:v>2977.16</c:v>
                </c:pt>
                <c:pt idx="21">
                  <c:v>2327.5500000000002</c:v>
                </c:pt>
                <c:pt idx="22">
                  <c:v>2474.31</c:v>
                </c:pt>
                <c:pt idx="23">
                  <c:v>2362.67</c:v>
                </c:pt>
                <c:pt idx="24">
                  <c:v>2313.65</c:v>
                </c:pt>
                <c:pt idx="25">
                  <c:v>2856.11</c:v>
                </c:pt>
                <c:pt idx="26">
                  <c:v>3075.98</c:v>
                </c:pt>
                <c:pt idx="27">
                  <c:v>3621.13</c:v>
                </c:pt>
                <c:pt idx="28">
                  <c:v>2861.35</c:v>
                </c:pt>
                <c:pt idx="29">
                  <c:v>2616.36</c:v>
                </c:pt>
                <c:pt idx="30">
                  <c:v>4383.42</c:v>
                </c:pt>
                <c:pt idx="31">
                  <c:v>3351.61</c:v>
                </c:pt>
                <c:pt idx="32">
                  <c:v>2898.09</c:v>
                </c:pt>
                <c:pt idx="33">
                  <c:v>2580.98</c:v>
                </c:pt>
                <c:pt idx="34">
                  <c:v>2359.2399999999998</c:v>
                </c:pt>
                <c:pt idx="35">
                  <c:v>2283.86</c:v>
                </c:pt>
                <c:pt idx="36">
                  <c:v>3044.21</c:v>
                </c:pt>
                <c:pt idx="37">
                  <c:v>3056.22</c:v>
                </c:pt>
                <c:pt idx="38">
                  <c:v>4864.7</c:v>
                </c:pt>
                <c:pt idx="39">
                  <c:v>2828.71</c:v>
                </c:pt>
                <c:pt idx="40">
                  <c:v>5938.1</c:v>
                </c:pt>
                <c:pt idx="41">
                  <c:v>3450.4</c:v>
                </c:pt>
                <c:pt idx="42">
                  <c:v>3572.38</c:v>
                </c:pt>
                <c:pt idx="43">
                  <c:v>3795.35</c:v>
                </c:pt>
                <c:pt idx="44">
                  <c:v>4191.42</c:v>
                </c:pt>
                <c:pt idx="45">
                  <c:v>4120.53</c:v>
                </c:pt>
                <c:pt idx="46">
                  <c:v>3644.33</c:v>
                </c:pt>
                <c:pt idx="47">
                  <c:v>3820.07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7-4983-A729-143E09D5A6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2896.25</c:v>
                </c:pt>
                <c:pt idx="2">
                  <c:v>2312.65</c:v>
                </c:pt>
                <c:pt idx="3">
                  <c:v>2909.3</c:v>
                </c:pt>
                <c:pt idx="4">
                  <c:v>1249.43</c:v>
                </c:pt>
                <c:pt idx="5">
                  <c:v>1069.2</c:v>
                </c:pt>
                <c:pt idx="6">
                  <c:v>964.13</c:v>
                </c:pt>
                <c:pt idx="7">
                  <c:v>1241.69</c:v>
                </c:pt>
                <c:pt idx="8">
                  <c:v>1509.96</c:v>
                </c:pt>
                <c:pt idx="9">
                  <c:v>1298.93</c:v>
                </c:pt>
                <c:pt idx="10">
                  <c:v>1598.5</c:v>
                </c:pt>
                <c:pt idx="11">
                  <c:v>1554.3</c:v>
                </c:pt>
                <c:pt idx="12">
                  <c:v>1844.84</c:v>
                </c:pt>
                <c:pt idx="13">
                  <c:v>1952.66</c:v>
                </c:pt>
                <c:pt idx="14">
                  <c:v>2643.83</c:v>
                </c:pt>
                <c:pt idx="15">
                  <c:v>2020.96</c:v>
                </c:pt>
                <c:pt idx="16">
                  <c:v>2403.3000000000002</c:v>
                </c:pt>
                <c:pt idx="17">
                  <c:v>2216.66</c:v>
                </c:pt>
                <c:pt idx="18">
                  <c:v>2068.4299999999998</c:v>
                </c:pt>
                <c:pt idx="19">
                  <c:v>1918.23</c:v>
                </c:pt>
                <c:pt idx="20">
                  <c:v>2543.5300000000002</c:v>
                </c:pt>
                <c:pt idx="21">
                  <c:v>1953.3</c:v>
                </c:pt>
                <c:pt idx="22">
                  <c:v>1989.66</c:v>
                </c:pt>
                <c:pt idx="23">
                  <c:v>1996.5</c:v>
                </c:pt>
                <c:pt idx="24">
                  <c:v>1908.96</c:v>
                </c:pt>
                <c:pt idx="25">
                  <c:v>2258.2399999999998</c:v>
                </c:pt>
                <c:pt idx="26">
                  <c:v>2456.8000000000002</c:v>
                </c:pt>
                <c:pt idx="27">
                  <c:v>2824.4</c:v>
                </c:pt>
                <c:pt idx="28">
                  <c:v>2344.46</c:v>
                </c:pt>
                <c:pt idx="29">
                  <c:v>2088.4299999999998</c:v>
                </c:pt>
                <c:pt idx="30">
                  <c:v>3684.57</c:v>
                </c:pt>
                <c:pt idx="31">
                  <c:v>2958.78</c:v>
                </c:pt>
                <c:pt idx="32">
                  <c:v>2299.4899999999998</c:v>
                </c:pt>
                <c:pt idx="33">
                  <c:v>1982.85</c:v>
                </c:pt>
                <c:pt idx="34">
                  <c:v>1838.62</c:v>
                </c:pt>
                <c:pt idx="35">
                  <c:v>1831.74</c:v>
                </c:pt>
                <c:pt idx="36">
                  <c:v>2315.98</c:v>
                </c:pt>
                <c:pt idx="37">
                  <c:v>2553.34</c:v>
                </c:pt>
                <c:pt idx="38">
                  <c:v>4340.8599999999997</c:v>
                </c:pt>
                <c:pt idx="39">
                  <c:v>2367.1799999999998</c:v>
                </c:pt>
                <c:pt idx="40">
                  <c:v>5076.09</c:v>
                </c:pt>
                <c:pt idx="41">
                  <c:v>2681.98</c:v>
                </c:pt>
                <c:pt idx="42">
                  <c:v>3010.94</c:v>
                </c:pt>
                <c:pt idx="43">
                  <c:v>3289.39</c:v>
                </c:pt>
                <c:pt idx="44">
                  <c:v>3450.36</c:v>
                </c:pt>
                <c:pt idx="45">
                  <c:v>3336.6</c:v>
                </c:pt>
                <c:pt idx="46">
                  <c:v>2871.16</c:v>
                </c:pt>
                <c:pt idx="47">
                  <c:v>2664.34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7-4983-A729-143E09D5A6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469.98</c:v>
                </c:pt>
                <c:pt idx="2">
                  <c:v>482.28</c:v>
                </c:pt>
                <c:pt idx="3">
                  <c:v>411.49</c:v>
                </c:pt>
                <c:pt idx="4">
                  <c:v>343.7</c:v>
                </c:pt>
                <c:pt idx="5">
                  <c:v>273.48</c:v>
                </c:pt>
                <c:pt idx="6">
                  <c:v>280.83</c:v>
                </c:pt>
                <c:pt idx="7">
                  <c:v>226.35</c:v>
                </c:pt>
                <c:pt idx="8">
                  <c:v>322.04000000000002</c:v>
                </c:pt>
                <c:pt idx="9">
                  <c:v>280.06</c:v>
                </c:pt>
                <c:pt idx="10">
                  <c:v>338.3</c:v>
                </c:pt>
                <c:pt idx="11">
                  <c:v>242.2</c:v>
                </c:pt>
                <c:pt idx="12">
                  <c:v>593.61</c:v>
                </c:pt>
                <c:pt idx="13">
                  <c:v>515.55999999999995</c:v>
                </c:pt>
                <c:pt idx="14">
                  <c:v>537.70000000000005</c:v>
                </c:pt>
                <c:pt idx="15">
                  <c:v>375.62</c:v>
                </c:pt>
                <c:pt idx="16">
                  <c:v>500.91</c:v>
                </c:pt>
                <c:pt idx="17">
                  <c:v>464.27</c:v>
                </c:pt>
                <c:pt idx="18">
                  <c:v>451.93</c:v>
                </c:pt>
                <c:pt idx="19">
                  <c:v>395.5</c:v>
                </c:pt>
                <c:pt idx="20">
                  <c:v>433.63</c:v>
                </c:pt>
                <c:pt idx="21">
                  <c:v>374.25</c:v>
                </c:pt>
                <c:pt idx="22">
                  <c:v>484.65</c:v>
                </c:pt>
                <c:pt idx="23">
                  <c:v>366.18</c:v>
                </c:pt>
                <c:pt idx="24">
                  <c:v>404.69</c:v>
                </c:pt>
                <c:pt idx="25">
                  <c:v>597.87</c:v>
                </c:pt>
                <c:pt idx="26">
                  <c:v>619.17999999999995</c:v>
                </c:pt>
                <c:pt idx="27">
                  <c:v>796.73</c:v>
                </c:pt>
                <c:pt idx="28">
                  <c:v>516.89</c:v>
                </c:pt>
                <c:pt idx="29">
                  <c:v>527.91999999999996</c:v>
                </c:pt>
                <c:pt idx="30">
                  <c:v>698.85</c:v>
                </c:pt>
                <c:pt idx="31">
                  <c:v>392.83</c:v>
                </c:pt>
                <c:pt idx="32">
                  <c:v>598.61</c:v>
                </c:pt>
                <c:pt idx="33">
                  <c:v>598.13</c:v>
                </c:pt>
                <c:pt idx="34">
                  <c:v>520.62</c:v>
                </c:pt>
                <c:pt idx="35">
                  <c:v>452.12</c:v>
                </c:pt>
                <c:pt idx="36">
                  <c:v>728.23</c:v>
                </c:pt>
                <c:pt idx="37">
                  <c:v>502.88</c:v>
                </c:pt>
                <c:pt idx="38">
                  <c:v>523.84</c:v>
                </c:pt>
                <c:pt idx="39">
                  <c:v>461.54</c:v>
                </c:pt>
                <c:pt idx="40">
                  <c:v>862.01</c:v>
                </c:pt>
                <c:pt idx="41">
                  <c:v>768.42</c:v>
                </c:pt>
                <c:pt idx="42">
                  <c:v>561.44000000000005</c:v>
                </c:pt>
                <c:pt idx="43">
                  <c:v>505.96</c:v>
                </c:pt>
                <c:pt idx="44">
                  <c:v>741.06</c:v>
                </c:pt>
                <c:pt idx="45">
                  <c:v>783.93</c:v>
                </c:pt>
                <c:pt idx="46">
                  <c:v>773.17</c:v>
                </c:pt>
                <c:pt idx="47">
                  <c:v>1155.73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7-4983-A729-143E09D5A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611200"/>
        <c:axId val="372611592"/>
      </c:lineChart>
      <c:catAx>
        <c:axId val="372611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61159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2611592"/>
        <c:scaling>
          <c:orientation val="minMax"/>
          <c:max val="6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611200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34551710498188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645404142870336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1569.1</c:v>
                </c:pt>
                <c:pt idx="1">
                  <c:v>1465.2</c:v>
                </c:pt>
                <c:pt idx="2">
                  <c:v>1370.8</c:v>
                </c:pt>
                <c:pt idx="3">
                  <c:v>1367.2</c:v>
                </c:pt>
                <c:pt idx="4">
                  <c:v>1191.4000000000001</c:v>
                </c:pt>
                <c:pt idx="5">
                  <c:v>1128.2</c:v>
                </c:pt>
                <c:pt idx="6">
                  <c:v>971.5</c:v>
                </c:pt>
                <c:pt idx="7">
                  <c:v>939.3</c:v>
                </c:pt>
                <c:pt idx="8">
                  <c:v>922.6</c:v>
                </c:pt>
                <c:pt idx="9">
                  <c:v>891.9</c:v>
                </c:pt>
                <c:pt idx="10">
                  <c:v>959</c:v>
                </c:pt>
                <c:pt idx="11">
                  <c:v>828.1</c:v>
                </c:pt>
                <c:pt idx="12">
                  <c:v>1122.0999999999999</c:v>
                </c:pt>
                <c:pt idx="13">
                  <c:v>1391.4</c:v>
                </c:pt>
                <c:pt idx="14">
                  <c:v>1535.7</c:v>
                </c:pt>
                <c:pt idx="15">
                  <c:v>1491.9</c:v>
                </c:pt>
                <c:pt idx="16">
                  <c:v>1425.9</c:v>
                </c:pt>
                <c:pt idx="17">
                  <c:v>1478</c:v>
                </c:pt>
                <c:pt idx="18">
                  <c:v>1668.1</c:v>
                </c:pt>
                <c:pt idx="19">
                  <c:v>1366.7</c:v>
                </c:pt>
                <c:pt idx="20">
                  <c:v>1384.2</c:v>
                </c:pt>
                <c:pt idx="21">
                  <c:v>1155.2</c:v>
                </c:pt>
                <c:pt idx="22">
                  <c:v>1243.8</c:v>
                </c:pt>
                <c:pt idx="23">
                  <c:v>1257.8</c:v>
                </c:pt>
                <c:pt idx="24">
                  <c:v>1115.0999999999999</c:v>
                </c:pt>
                <c:pt idx="25">
                  <c:v>1289.4000000000001</c:v>
                </c:pt>
                <c:pt idx="26">
                  <c:v>1323.8</c:v>
                </c:pt>
                <c:pt idx="27">
                  <c:v>1664.8</c:v>
                </c:pt>
                <c:pt idx="28">
                  <c:v>1729.8</c:v>
                </c:pt>
                <c:pt idx="29">
                  <c:v>1821.9</c:v>
                </c:pt>
                <c:pt idx="30">
                  <c:v>1908.1</c:v>
                </c:pt>
                <c:pt idx="31">
                  <c:v>1745.2</c:v>
                </c:pt>
                <c:pt idx="32">
                  <c:v>1786.7</c:v>
                </c:pt>
                <c:pt idx="33">
                  <c:v>1897</c:v>
                </c:pt>
                <c:pt idx="34">
                  <c:v>1813.4</c:v>
                </c:pt>
                <c:pt idx="35">
                  <c:v>1572.1</c:v>
                </c:pt>
                <c:pt idx="36">
                  <c:v>1662.1</c:v>
                </c:pt>
                <c:pt idx="37">
                  <c:v>1654.5</c:v>
                </c:pt>
                <c:pt idx="38">
                  <c:v>1663</c:v>
                </c:pt>
                <c:pt idx="39">
                  <c:v>1501</c:v>
                </c:pt>
                <c:pt idx="40">
                  <c:v>1690.7</c:v>
                </c:pt>
                <c:pt idx="41">
                  <c:v>2004.9</c:v>
                </c:pt>
                <c:pt idx="42">
                  <c:v>1847.3</c:v>
                </c:pt>
                <c:pt idx="43">
                  <c:v>1826.2</c:v>
                </c:pt>
                <c:pt idx="44">
                  <c:v>1892.9</c:v>
                </c:pt>
                <c:pt idx="45">
                  <c:v>2058.6999999999998</c:v>
                </c:pt>
                <c:pt idx="46">
                  <c:v>2153.5</c:v>
                </c:pt>
                <c:pt idx="47">
                  <c:v>2649.5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04C-A77D-B489C3DDA62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Sheet1!$A$2:$A$49</c:f>
              <c:strCache>
                <c:ptCount val="46"/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9352.9</c:v>
                </c:pt>
                <c:pt idx="1">
                  <c:v>9947.7000000000007</c:v>
                </c:pt>
                <c:pt idx="2">
                  <c:v>9682.1</c:v>
                </c:pt>
                <c:pt idx="3">
                  <c:v>10540.3</c:v>
                </c:pt>
                <c:pt idx="4">
                  <c:v>9366.4</c:v>
                </c:pt>
                <c:pt idx="5">
                  <c:v>8404.5</c:v>
                </c:pt>
                <c:pt idx="6">
                  <c:v>7332.6</c:v>
                </c:pt>
                <c:pt idx="7">
                  <c:v>7131.1</c:v>
                </c:pt>
                <c:pt idx="8">
                  <c:v>5967.9</c:v>
                </c:pt>
                <c:pt idx="9">
                  <c:v>5746.4</c:v>
                </c:pt>
                <c:pt idx="10">
                  <c:v>5755.8</c:v>
                </c:pt>
                <c:pt idx="11">
                  <c:v>5704.1</c:v>
                </c:pt>
                <c:pt idx="12">
                  <c:v>4731.8</c:v>
                </c:pt>
                <c:pt idx="13">
                  <c:v>4711.2</c:v>
                </c:pt>
                <c:pt idx="14">
                  <c:v>5298.9</c:v>
                </c:pt>
                <c:pt idx="15">
                  <c:v>5573.4</c:v>
                </c:pt>
                <c:pt idx="16">
                  <c:v>5699.9</c:v>
                </c:pt>
                <c:pt idx="17">
                  <c:v>5760.3</c:v>
                </c:pt>
                <c:pt idx="18">
                  <c:v>5482.4</c:v>
                </c:pt>
                <c:pt idx="19">
                  <c:v>5219.8999999999996</c:v>
                </c:pt>
                <c:pt idx="20">
                  <c:v>5578.9</c:v>
                </c:pt>
                <c:pt idx="21">
                  <c:v>5809.1</c:v>
                </c:pt>
                <c:pt idx="22">
                  <c:v>5574.1</c:v>
                </c:pt>
                <c:pt idx="23">
                  <c:v>5627.6</c:v>
                </c:pt>
                <c:pt idx="24">
                  <c:v>5121.8999999999996</c:v>
                </c:pt>
                <c:pt idx="25">
                  <c:v>5531.3</c:v>
                </c:pt>
                <c:pt idx="26">
                  <c:v>5511.1</c:v>
                </c:pt>
                <c:pt idx="27">
                  <c:v>6198</c:v>
                </c:pt>
                <c:pt idx="28">
                  <c:v>6274.5</c:v>
                </c:pt>
                <c:pt idx="29">
                  <c:v>6497.3</c:v>
                </c:pt>
                <c:pt idx="30">
                  <c:v>7549.4</c:v>
                </c:pt>
                <c:pt idx="31">
                  <c:v>8570.1</c:v>
                </c:pt>
                <c:pt idx="32">
                  <c:v>8668.7999999999993</c:v>
                </c:pt>
                <c:pt idx="33">
                  <c:v>8846.6</c:v>
                </c:pt>
                <c:pt idx="34">
                  <c:v>7998</c:v>
                </c:pt>
                <c:pt idx="35">
                  <c:v>8319.7000000000007</c:v>
                </c:pt>
                <c:pt idx="36">
                  <c:v>8302.2000000000007</c:v>
                </c:pt>
                <c:pt idx="37">
                  <c:v>8778.5</c:v>
                </c:pt>
                <c:pt idx="38">
                  <c:v>10414</c:v>
                </c:pt>
                <c:pt idx="39">
                  <c:v>10623.6</c:v>
                </c:pt>
                <c:pt idx="40">
                  <c:v>12714.4</c:v>
                </c:pt>
                <c:pt idx="41">
                  <c:v>12885.2</c:v>
                </c:pt>
                <c:pt idx="42">
                  <c:v>12531.7</c:v>
                </c:pt>
                <c:pt idx="43">
                  <c:v>13621</c:v>
                </c:pt>
                <c:pt idx="44">
                  <c:v>14037.8</c:v>
                </c:pt>
                <c:pt idx="45">
                  <c:v>14712.3</c:v>
                </c:pt>
                <c:pt idx="46">
                  <c:v>14618.9</c:v>
                </c:pt>
                <c:pt idx="47">
                  <c:v>13773.3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04C-A77D-B489C3DDA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3307088"/>
        <c:axId val="373307480"/>
      </c:areaChart>
      <c:catAx>
        <c:axId val="3733070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33074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3307480"/>
        <c:scaling>
          <c:orientation val="minMax"/>
          <c:max val="1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3307088"/>
        <c:crosses val="autoZero"/>
        <c:crossBetween val="midCat"/>
        <c:majorUnit val="2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560946907743229"/>
          <c:y val="0.2495533379956586"/>
          <c:w val="0.14238544245533444"/>
          <c:h val="0.4237244400836478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87.84</c:v>
                </c:pt>
                <c:pt idx="2">
                  <c:v>80.64</c:v>
                </c:pt>
                <c:pt idx="3">
                  <c:v>73.44</c:v>
                </c:pt>
                <c:pt idx="4">
                  <c:v>69.88</c:v>
                </c:pt>
                <c:pt idx="5">
                  <c:v>66.319999999999993</c:v>
                </c:pt>
                <c:pt idx="6">
                  <c:v>61.5</c:v>
                </c:pt>
                <c:pt idx="7">
                  <c:v>56.68</c:v>
                </c:pt>
                <c:pt idx="8">
                  <c:v>58.54</c:v>
                </c:pt>
                <c:pt idx="9">
                  <c:v>60.4</c:v>
                </c:pt>
                <c:pt idx="10">
                  <c:v>62.16</c:v>
                </c:pt>
                <c:pt idx="11">
                  <c:v>63.92</c:v>
                </c:pt>
                <c:pt idx="12">
                  <c:v>84.55</c:v>
                </c:pt>
                <c:pt idx="13">
                  <c:v>101.48</c:v>
                </c:pt>
                <c:pt idx="14">
                  <c:v>85.97</c:v>
                </c:pt>
                <c:pt idx="15">
                  <c:v>87.55</c:v>
                </c:pt>
                <c:pt idx="16">
                  <c:v>110.77</c:v>
                </c:pt>
                <c:pt idx="17">
                  <c:v>114.57</c:v>
                </c:pt>
                <c:pt idx="18">
                  <c:v>138.16</c:v>
                </c:pt>
                <c:pt idx="19">
                  <c:v>84.24</c:v>
                </c:pt>
                <c:pt idx="20">
                  <c:v>93.45</c:v>
                </c:pt>
                <c:pt idx="21">
                  <c:v>106.94</c:v>
                </c:pt>
                <c:pt idx="22">
                  <c:v>95.99</c:v>
                </c:pt>
                <c:pt idx="23">
                  <c:v>88.23</c:v>
                </c:pt>
                <c:pt idx="24">
                  <c:v>111.81</c:v>
                </c:pt>
                <c:pt idx="25">
                  <c:v>113.82</c:v>
                </c:pt>
                <c:pt idx="26">
                  <c:v>112.44</c:v>
                </c:pt>
                <c:pt idx="27">
                  <c:v>84.64</c:v>
                </c:pt>
                <c:pt idx="28">
                  <c:v>135.08000000000001</c:v>
                </c:pt>
                <c:pt idx="29">
                  <c:v>114.51</c:v>
                </c:pt>
                <c:pt idx="30">
                  <c:v>130.83000000000001</c:v>
                </c:pt>
                <c:pt idx="31">
                  <c:v>91.8</c:v>
                </c:pt>
                <c:pt idx="32">
                  <c:v>115.96</c:v>
                </c:pt>
                <c:pt idx="33">
                  <c:v>128.91</c:v>
                </c:pt>
                <c:pt idx="34">
                  <c:v>122.92</c:v>
                </c:pt>
                <c:pt idx="35">
                  <c:v>149.81</c:v>
                </c:pt>
                <c:pt idx="36">
                  <c:v>130.16999999999999</c:v>
                </c:pt>
                <c:pt idx="37">
                  <c:v>140.47</c:v>
                </c:pt>
                <c:pt idx="38">
                  <c:v>129.1</c:v>
                </c:pt>
                <c:pt idx="39">
                  <c:v>108.05</c:v>
                </c:pt>
                <c:pt idx="40">
                  <c:v>150.53</c:v>
                </c:pt>
                <c:pt idx="41">
                  <c:v>213.34</c:v>
                </c:pt>
                <c:pt idx="42">
                  <c:v>182.84</c:v>
                </c:pt>
                <c:pt idx="43">
                  <c:v>160.93</c:v>
                </c:pt>
                <c:pt idx="44">
                  <c:v>207.53</c:v>
                </c:pt>
                <c:pt idx="45">
                  <c:v>205.08</c:v>
                </c:pt>
                <c:pt idx="46">
                  <c:v>185.91</c:v>
                </c:pt>
                <c:pt idx="47">
                  <c:v>165.3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9-4D91-9354-3C5C33728D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35.08</c:v>
                </c:pt>
                <c:pt idx="2">
                  <c:v>29.57</c:v>
                </c:pt>
                <c:pt idx="3">
                  <c:v>24.07</c:v>
                </c:pt>
                <c:pt idx="4">
                  <c:v>23.22</c:v>
                </c:pt>
                <c:pt idx="5">
                  <c:v>22.36</c:v>
                </c:pt>
                <c:pt idx="6">
                  <c:v>20.73</c:v>
                </c:pt>
                <c:pt idx="7">
                  <c:v>19.09</c:v>
                </c:pt>
                <c:pt idx="8">
                  <c:v>18.88</c:v>
                </c:pt>
                <c:pt idx="9">
                  <c:v>18.670000000000002</c:v>
                </c:pt>
                <c:pt idx="10">
                  <c:v>19.5</c:v>
                </c:pt>
                <c:pt idx="11">
                  <c:v>20.329999999999998</c:v>
                </c:pt>
                <c:pt idx="12">
                  <c:v>13.29</c:v>
                </c:pt>
                <c:pt idx="13">
                  <c:v>24.25</c:v>
                </c:pt>
                <c:pt idx="14">
                  <c:v>20.92</c:v>
                </c:pt>
                <c:pt idx="15">
                  <c:v>14.61</c:v>
                </c:pt>
                <c:pt idx="16">
                  <c:v>19.739999999999998</c:v>
                </c:pt>
                <c:pt idx="17">
                  <c:v>24.69</c:v>
                </c:pt>
                <c:pt idx="18">
                  <c:v>46.96</c:v>
                </c:pt>
                <c:pt idx="19">
                  <c:v>19.579999999999998</c:v>
                </c:pt>
                <c:pt idx="20">
                  <c:v>17.57</c:v>
                </c:pt>
                <c:pt idx="21">
                  <c:v>23.54</c:v>
                </c:pt>
                <c:pt idx="22">
                  <c:v>22.8</c:v>
                </c:pt>
                <c:pt idx="23">
                  <c:v>17.670000000000002</c:v>
                </c:pt>
                <c:pt idx="24">
                  <c:v>22.92</c:v>
                </c:pt>
                <c:pt idx="25">
                  <c:v>22.21</c:v>
                </c:pt>
                <c:pt idx="26">
                  <c:v>28.72</c:v>
                </c:pt>
                <c:pt idx="27">
                  <c:v>19.22</c:v>
                </c:pt>
                <c:pt idx="28">
                  <c:v>26.82</c:v>
                </c:pt>
                <c:pt idx="29">
                  <c:v>19.329999999999998</c:v>
                </c:pt>
                <c:pt idx="30">
                  <c:v>26.59</c:v>
                </c:pt>
                <c:pt idx="31">
                  <c:v>14.02</c:v>
                </c:pt>
                <c:pt idx="32">
                  <c:v>21.42</c:v>
                </c:pt>
                <c:pt idx="33">
                  <c:v>25.66</c:v>
                </c:pt>
                <c:pt idx="34">
                  <c:v>19.27</c:v>
                </c:pt>
                <c:pt idx="35">
                  <c:v>62.07</c:v>
                </c:pt>
                <c:pt idx="36">
                  <c:v>23.43</c:v>
                </c:pt>
                <c:pt idx="37">
                  <c:v>25.7</c:v>
                </c:pt>
                <c:pt idx="38">
                  <c:v>13.55</c:v>
                </c:pt>
                <c:pt idx="39">
                  <c:v>12.47</c:v>
                </c:pt>
                <c:pt idx="40">
                  <c:v>14.46</c:v>
                </c:pt>
                <c:pt idx="41">
                  <c:v>26.83</c:v>
                </c:pt>
                <c:pt idx="42">
                  <c:v>14.84</c:v>
                </c:pt>
                <c:pt idx="43">
                  <c:v>25.74</c:v>
                </c:pt>
                <c:pt idx="44">
                  <c:v>27.42</c:v>
                </c:pt>
                <c:pt idx="45">
                  <c:v>26.41</c:v>
                </c:pt>
                <c:pt idx="46">
                  <c:v>22.37</c:v>
                </c:pt>
                <c:pt idx="47">
                  <c:v>17.39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9-4D91-9354-3C5C33728D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52.76</c:v>
                </c:pt>
                <c:pt idx="2">
                  <c:v>51.07</c:v>
                </c:pt>
                <c:pt idx="3">
                  <c:v>49.37</c:v>
                </c:pt>
                <c:pt idx="4">
                  <c:v>46.67</c:v>
                </c:pt>
                <c:pt idx="5">
                  <c:v>43.97</c:v>
                </c:pt>
                <c:pt idx="6">
                  <c:v>40.78</c:v>
                </c:pt>
                <c:pt idx="7">
                  <c:v>37.590000000000003</c:v>
                </c:pt>
                <c:pt idx="8">
                  <c:v>39.659999999999997</c:v>
                </c:pt>
                <c:pt idx="9">
                  <c:v>41.73</c:v>
                </c:pt>
                <c:pt idx="10">
                  <c:v>42.66</c:v>
                </c:pt>
                <c:pt idx="11">
                  <c:v>43.59</c:v>
                </c:pt>
                <c:pt idx="12">
                  <c:v>71.27</c:v>
                </c:pt>
                <c:pt idx="13">
                  <c:v>77.23</c:v>
                </c:pt>
                <c:pt idx="14">
                  <c:v>65.05</c:v>
                </c:pt>
                <c:pt idx="15">
                  <c:v>72.94</c:v>
                </c:pt>
                <c:pt idx="16">
                  <c:v>91.04</c:v>
                </c:pt>
                <c:pt idx="17">
                  <c:v>89.88</c:v>
                </c:pt>
                <c:pt idx="18">
                  <c:v>91.2</c:v>
                </c:pt>
                <c:pt idx="19">
                  <c:v>64.66</c:v>
                </c:pt>
                <c:pt idx="20">
                  <c:v>75.88</c:v>
                </c:pt>
                <c:pt idx="21">
                  <c:v>83.4</c:v>
                </c:pt>
                <c:pt idx="22">
                  <c:v>73.19</c:v>
                </c:pt>
                <c:pt idx="23">
                  <c:v>70.56</c:v>
                </c:pt>
                <c:pt idx="24">
                  <c:v>88.89</c:v>
                </c:pt>
                <c:pt idx="25">
                  <c:v>91.61</c:v>
                </c:pt>
                <c:pt idx="26">
                  <c:v>83.73</c:v>
                </c:pt>
                <c:pt idx="27">
                  <c:v>65.42</c:v>
                </c:pt>
                <c:pt idx="28">
                  <c:v>108.26</c:v>
                </c:pt>
                <c:pt idx="29">
                  <c:v>95.19</c:v>
                </c:pt>
                <c:pt idx="30">
                  <c:v>104.24</c:v>
                </c:pt>
                <c:pt idx="31">
                  <c:v>77.78</c:v>
                </c:pt>
                <c:pt idx="32">
                  <c:v>94.54</c:v>
                </c:pt>
                <c:pt idx="33">
                  <c:v>103.25</c:v>
                </c:pt>
                <c:pt idx="34">
                  <c:v>103.64</c:v>
                </c:pt>
                <c:pt idx="35">
                  <c:v>87.74</c:v>
                </c:pt>
                <c:pt idx="36">
                  <c:v>106.74</c:v>
                </c:pt>
                <c:pt idx="37">
                  <c:v>114.77</c:v>
                </c:pt>
                <c:pt idx="38">
                  <c:v>115.56</c:v>
                </c:pt>
                <c:pt idx="39">
                  <c:v>95.58</c:v>
                </c:pt>
                <c:pt idx="40">
                  <c:v>136.07</c:v>
                </c:pt>
                <c:pt idx="41">
                  <c:v>186.5</c:v>
                </c:pt>
                <c:pt idx="42">
                  <c:v>168</c:v>
                </c:pt>
                <c:pt idx="43">
                  <c:v>135.19</c:v>
                </c:pt>
                <c:pt idx="44">
                  <c:v>180.11</c:v>
                </c:pt>
                <c:pt idx="45">
                  <c:v>178.67</c:v>
                </c:pt>
                <c:pt idx="46">
                  <c:v>163.54</c:v>
                </c:pt>
                <c:pt idx="47">
                  <c:v>147.91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9-4D91-9354-3C5C33728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855008"/>
        <c:axId val="374855400"/>
      </c:lineChart>
      <c:catAx>
        <c:axId val="3748550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85540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74855400"/>
        <c:scaling>
          <c:orientation val="minMax"/>
          <c:max val="2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855008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456256092711991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7210757281900488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143.6</c:v>
                </c:pt>
                <c:pt idx="1">
                  <c:v>149.5</c:v>
                </c:pt>
                <c:pt idx="2">
                  <c:v>152.1</c:v>
                </c:pt>
                <c:pt idx="3">
                  <c:v>154.6</c:v>
                </c:pt>
                <c:pt idx="4">
                  <c:v>145.30000000000001</c:v>
                </c:pt>
                <c:pt idx="5">
                  <c:v>135.9</c:v>
                </c:pt>
                <c:pt idx="6">
                  <c:v>135.5</c:v>
                </c:pt>
                <c:pt idx="7">
                  <c:v>135.1</c:v>
                </c:pt>
                <c:pt idx="8">
                  <c:v>134.4</c:v>
                </c:pt>
                <c:pt idx="9">
                  <c:v>133.80000000000001</c:v>
                </c:pt>
                <c:pt idx="10">
                  <c:v>133.6</c:v>
                </c:pt>
                <c:pt idx="11">
                  <c:v>133.4</c:v>
                </c:pt>
                <c:pt idx="12">
                  <c:v>148.19999999999999</c:v>
                </c:pt>
                <c:pt idx="13">
                  <c:v>163</c:v>
                </c:pt>
                <c:pt idx="14">
                  <c:v>170.3</c:v>
                </c:pt>
                <c:pt idx="15">
                  <c:v>177.3</c:v>
                </c:pt>
                <c:pt idx="16">
                  <c:v>168.2</c:v>
                </c:pt>
                <c:pt idx="17">
                  <c:v>180.4</c:v>
                </c:pt>
                <c:pt idx="18">
                  <c:v>211.1</c:v>
                </c:pt>
                <c:pt idx="19">
                  <c:v>176.5</c:v>
                </c:pt>
                <c:pt idx="20">
                  <c:v>175.6</c:v>
                </c:pt>
                <c:pt idx="21">
                  <c:v>203.4</c:v>
                </c:pt>
                <c:pt idx="22">
                  <c:v>221</c:v>
                </c:pt>
                <c:pt idx="23">
                  <c:v>214.7</c:v>
                </c:pt>
                <c:pt idx="24">
                  <c:v>218.6</c:v>
                </c:pt>
                <c:pt idx="25">
                  <c:v>238.2</c:v>
                </c:pt>
                <c:pt idx="26">
                  <c:v>253.5</c:v>
                </c:pt>
                <c:pt idx="27">
                  <c:v>244</c:v>
                </c:pt>
                <c:pt idx="28">
                  <c:v>263.89999999999998</c:v>
                </c:pt>
                <c:pt idx="29">
                  <c:v>273.39999999999998</c:v>
                </c:pt>
                <c:pt idx="30">
                  <c:v>300</c:v>
                </c:pt>
                <c:pt idx="31">
                  <c:v>307.5</c:v>
                </c:pt>
                <c:pt idx="32">
                  <c:v>320.7</c:v>
                </c:pt>
                <c:pt idx="33">
                  <c:v>339.9</c:v>
                </c:pt>
                <c:pt idx="34">
                  <c:v>334.4</c:v>
                </c:pt>
                <c:pt idx="35">
                  <c:v>331.2</c:v>
                </c:pt>
                <c:pt idx="36">
                  <c:v>334.1</c:v>
                </c:pt>
                <c:pt idx="37">
                  <c:v>342.2</c:v>
                </c:pt>
                <c:pt idx="38">
                  <c:v>347.3</c:v>
                </c:pt>
                <c:pt idx="39">
                  <c:v>351.8</c:v>
                </c:pt>
                <c:pt idx="40">
                  <c:v>396.3</c:v>
                </c:pt>
                <c:pt idx="41">
                  <c:v>479.3</c:v>
                </c:pt>
                <c:pt idx="42">
                  <c:v>463.2</c:v>
                </c:pt>
                <c:pt idx="43">
                  <c:v>531.29999999999995</c:v>
                </c:pt>
                <c:pt idx="44">
                  <c:v>514.4</c:v>
                </c:pt>
                <c:pt idx="45">
                  <c:v>535.70000000000005</c:v>
                </c:pt>
                <c:pt idx="46">
                  <c:v>501.3</c:v>
                </c:pt>
                <c:pt idx="47">
                  <c:v>496.9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2-468F-9483-51375BDE5F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Sheet1!$A$2:$A$49</c:f>
              <c:strCache>
                <c:ptCount val="46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  <c:pt idx="41">
                  <c:v>2018,I</c:v>
                </c:pt>
                <c:pt idx="45">
                  <c:v>2019,I</c:v>
                </c:pt>
              </c:strCache>
            </c:strRef>
          </c:cat>
          <c:val>
            <c:numRef>
              <c:f>Sheet1!$C$2:$C$49</c:f>
              <c:numCache>
                <c:formatCode>0.0</c:formatCode>
                <c:ptCount val="48"/>
                <c:pt idx="0">
                  <c:v>189.1</c:v>
                </c:pt>
                <c:pt idx="1">
                  <c:v>191.4</c:v>
                </c:pt>
                <c:pt idx="2">
                  <c:v>178</c:v>
                </c:pt>
                <c:pt idx="3">
                  <c:v>164.6</c:v>
                </c:pt>
                <c:pt idx="4">
                  <c:v>135.1</c:v>
                </c:pt>
                <c:pt idx="5">
                  <c:v>105.6</c:v>
                </c:pt>
                <c:pt idx="6">
                  <c:v>97.8</c:v>
                </c:pt>
                <c:pt idx="7">
                  <c:v>90</c:v>
                </c:pt>
                <c:pt idx="8">
                  <c:v>82.8</c:v>
                </c:pt>
                <c:pt idx="9">
                  <c:v>75.599999999999994</c:v>
                </c:pt>
                <c:pt idx="10">
                  <c:v>82.2</c:v>
                </c:pt>
                <c:pt idx="11">
                  <c:v>88.9</c:v>
                </c:pt>
                <c:pt idx="12">
                  <c:v>78</c:v>
                </c:pt>
                <c:pt idx="13">
                  <c:v>81.900000000000006</c:v>
                </c:pt>
                <c:pt idx="14">
                  <c:v>80.3</c:v>
                </c:pt>
                <c:pt idx="15">
                  <c:v>72.599999999999994</c:v>
                </c:pt>
                <c:pt idx="16">
                  <c:v>66.5</c:v>
                </c:pt>
                <c:pt idx="17">
                  <c:v>68.5</c:v>
                </c:pt>
                <c:pt idx="18">
                  <c:v>77.5</c:v>
                </c:pt>
                <c:pt idx="19">
                  <c:v>62.6</c:v>
                </c:pt>
                <c:pt idx="20">
                  <c:v>57</c:v>
                </c:pt>
                <c:pt idx="21">
                  <c:v>62</c:v>
                </c:pt>
                <c:pt idx="22">
                  <c:v>69.3</c:v>
                </c:pt>
                <c:pt idx="23">
                  <c:v>59.9</c:v>
                </c:pt>
                <c:pt idx="24">
                  <c:v>63.4</c:v>
                </c:pt>
                <c:pt idx="25">
                  <c:v>64.099999999999994</c:v>
                </c:pt>
                <c:pt idx="26">
                  <c:v>66.900000000000006</c:v>
                </c:pt>
                <c:pt idx="27">
                  <c:v>65.2</c:v>
                </c:pt>
                <c:pt idx="28">
                  <c:v>67.099999999999994</c:v>
                </c:pt>
                <c:pt idx="29">
                  <c:v>60.9</c:v>
                </c:pt>
                <c:pt idx="30">
                  <c:v>60.6</c:v>
                </c:pt>
                <c:pt idx="31">
                  <c:v>59.5</c:v>
                </c:pt>
                <c:pt idx="32">
                  <c:v>54.1</c:v>
                </c:pt>
                <c:pt idx="33">
                  <c:v>59.5</c:v>
                </c:pt>
                <c:pt idx="34">
                  <c:v>57.6</c:v>
                </c:pt>
                <c:pt idx="35">
                  <c:v>91.4</c:v>
                </c:pt>
                <c:pt idx="36">
                  <c:v>90.4</c:v>
                </c:pt>
                <c:pt idx="37">
                  <c:v>100.9</c:v>
                </c:pt>
                <c:pt idx="38" formatCode="General">
                  <c:v>102.1</c:v>
                </c:pt>
                <c:pt idx="39" formatCode="General">
                  <c:v>97</c:v>
                </c:pt>
                <c:pt idx="40" formatCode="General">
                  <c:v>88.8</c:v>
                </c:pt>
                <c:pt idx="41" formatCode="General">
                  <c:v>87.9</c:v>
                </c:pt>
                <c:pt idx="42" formatCode="General">
                  <c:v>78.099999999999994</c:v>
                </c:pt>
                <c:pt idx="43" formatCode="General">
                  <c:v>86.7</c:v>
                </c:pt>
                <c:pt idx="44" formatCode="General">
                  <c:v>76.099999999999994</c:v>
                </c:pt>
                <c:pt idx="45" formatCode="General">
                  <c:v>69.5</c:v>
                </c:pt>
                <c:pt idx="46" formatCode="General">
                  <c:v>63</c:v>
                </c:pt>
                <c:pt idx="47" formatCode="General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2-468F-9483-51375BDE5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518216"/>
        <c:axId val="374518608"/>
      </c:areaChart>
      <c:catAx>
        <c:axId val="374518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4518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4518608"/>
        <c:scaling>
          <c:orientation val="minMax"/>
          <c:max val="7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4518216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317662760940349"/>
          <c:y val="0.2495533379956586"/>
          <c:w val="0.13481828392336315"/>
          <c:h val="0.41119420154851705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696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82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9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179512" y="131077"/>
            <a:ext cx="7992000" cy="648000"/>
          </a:xfrm>
        </p:spPr>
        <p:txBody>
          <a:bodyPr/>
          <a:lstStyle/>
          <a:p>
            <a:r>
              <a:rPr lang="fi-FI" dirty="0"/>
              <a:t>Maailmankaupan kasvu ollut pysähdyksissä jo puolitoista vuotta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Viennin määrän kehitys </a:t>
            </a:r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BC4FF3C-05BF-4AEE-A37E-EDFE6C39B48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8517327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BC4FF3C-05BF-4AEE-A37E-EDFE6C39B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44651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958257" y="3618566"/>
          <a:ext cx="6788991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3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9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4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4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54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5467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555467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  <a:gridCol w="541126">
                  <a:extLst>
                    <a:ext uri="{9D8B030D-6E8A-4147-A177-3AD203B41FA5}">
                      <a16:colId xmlns:a16="http://schemas.microsoft.com/office/drawing/2014/main" val="4272239868"/>
                    </a:ext>
                  </a:extLst>
                </a:gridCol>
                <a:gridCol w="631525">
                  <a:extLst>
                    <a:ext uri="{9D8B030D-6E8A-4147-A177-3AD203B41FA5}">
                      <a16:colId xmlns:a16="http://schemas.microsoft.com/office/drawing/2014/main" val="704975957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80831" y="1150614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326462081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437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Elektroniikka- ja sähköteollisuuden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31052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4710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Elektroniikka- ja sähköteollisuuden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59936" y="1081327"/>
          <a:ext cx="8412590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06911" y="198861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D2EE22C-AE5A-4231-862E-A8E000EF9769}"/>
              </a:ext>
            </a:extLst>
          </p:cNvPr>
          <p:cNvGraphicFramePr>
            <a:graphicFrameLocks noGrp="1"/>
          </p:cNvGraphicFramePr>
          <p:nvPr/>
        </p:nvGraphicFramePr>
        <p:xfrm>
          <a:off x="958848" y="3614982"/>
          <a:ext cx="6868903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2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32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2718">
                  <a:extLst>
                    <a:ext uri="{9D8B030D-6E8A-4147-A177-3AD203B41FA5}">
                      <a16:colId xmlns:a16="http://schemas.microsoft.com/office/drawing/2014/main" val="3598797742"/>
                    </a:ext>
                  </a:extLst>
                </a:gridCol>
                <a:gridCol w="588764">
                  <a:extLst>
                    <a:ext uri="{9D8B030D-6E8A-4147-A177-3AD203B41FA5}">
                      <a16:colId xmlns:a16="http://schemas.microsoft.com/office/drawing/2014/main" val="3137109403"/>
                    </a:ext>
                  </a:extLst>
                </a:gridCol>
                <a:gridCol w="523342">
                  <a:extLst>
                    <a:ext uri="{9D8B030D-6E8A-4147-A177-3AD203B41FA5}">
                      <a16:colId xmlns:a16="http://schemas.microsoft.com/office/drawing/2014/main" val="3771673844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17092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31075803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00877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15460923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3885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Kone- ja metallituoteteollisuuden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887" y="1191591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772021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33822" y="1219203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1007947" y="3628739"/>
          <a:ext cx="6544899" cy="295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4724">
                  <a:extLst>
                    <a:ext uri="{9D8B030D-6E8A-4147-A177-3AD203B41FA5}">
                      <a16:colId xmlns:a16="http://schemas.microsoft.com/office/drawing/2014/main" val="4228025223"/>
                    </a:ext>
                  </a:extLst>
                </a:gridCol>
                <a:gridCol w="544722">
                  <a:extLst>
                    <a:ext uri="{9D8B030D-6E8A-4147-A177-3AD203B41FA5}">
                      <a16:colId xmlns:a16="http://schemas.microsoft.com/office/drawing/2014/main" val="3765177212"/>
                    </a:ext>
                  </a:extLst>
                </a:gridCol>
                <a:gridCol w="568838">
                  <a:extLst>
                    <a:ext uri="{9D8B030D-6E8A-4147-A177-3AD203B41FA5}">
                      <a16:colId xmlns:a16="http://schemas.microsoft.com/office/drawing/2014/main" val="1631859761"/>
                    </a:ext>
                  </a:extLst>
                </a:gridCol>
                <a:gridCol w="527851">
                  <a:extLst>
                    <a:ext uri="{9D8B030D-6E8A-4147-A177-3AD203B41FA5}">
                      <a16:colId xmlns:a16="http://schemas.microsoft.com/office/drawing/2014/main" val="1571681010"/>
                    </a:ext>
                  </a:extLst>
                </a:gridCol>
                <a:gridCol w="560380">
                  <a:extLst>
                    <a:ext uri="{9D8B030D-6E8A-4147-A177-3AD203B41FA5}">
                      <a16:colId xmlns:a16="http://schemas.microsoft.com/office/drawing/2014/main" val="1646634047"/>
                    </a:ext>
                  </a:extLst>
                </a:gridCol>
                <a:gridCol w="525930">
                  <a:extLst>
                    <a:ext uri="{9D8B030D-6E8A-4147-A177-3AD203B41FA5}">
                      <a16:colId xmlns:a16="http://schemas.microsoft.com/office/drawing/2014/main" val="1927876813"/>
                    </a:ext>
                  </a:extLst>
                </a:gridCol>
                <a:gridCol w="584366">
                  <a:extLst>
                    <a:ext uri="{9D8B030D-6E8A-4147-A177-3AD203B41FA5}">
                      <a16:colId xmlns:a16="http://schemas.microsoft.com/office/drawing/2014/main" val="1145011917"/>
                    </a:ext>
                  </a:extLst>
                </a:gridCol>
                <a:gridCol w="525930">
                  <a:extLst>
                    <a:ext uri="{9D8B030D-6E8A-4147-A177-3AD203B41FA5}">
                      <a16:colId xmlns:a16="http://schemas.microsoft.com/office/drawing/2014/main" val="1196178682"/>
                    </a:ext>
                  </a:extLst>
                </a:gridCol>
                <a:gridCol w="525930">
                  <a:extLst>
                    <a:ext uri="{9D8B030D-6E8A-4147-A177-3AD203B41FA5}">
                      <a16:colId xmlns:a16="http://schemas.microsoft.com/office/drawing/2014/main" val="3912423379"/>
                    </a:ext>
                  </a:extLst>
                </a:gridCol>
                <a:gridCol w="584366">
                  <a:extLst>
                    <a:ext uri="{9D8B030D-6E8A-4147-A177-3AD203B41FA5}">
                      <a16:colId xmlns:a16="http://schemas.microsoft.com/office/drawing/2014/main" val="4212475879"/>
                    </a:ext>
                  </a:extLst>
                </a:gridCol>
                <a:gridCol w="525931">
                  <a:extLst>
                    <a:ext uri="{9D8B030D-6E8A-4147-A177-3AD203B41FA5}">
                      <a16:colId xmlns:a16="http://schemas.microsoft.com/office/drawing/2014/main" val="2631491985"/>
                    </a:ext>
                  </a:extLst>
                </a:gridCol>
                <a:gridCol w="525931">
                  <a:extLst>
                    <a:ext uri="{9D8B030D-6E8A-4147-A177-3AD203B41FA5}">
                      <a16:colId xmlns:a16="http://schemas.microsoft.com/office/drawing/2014/main" val="1370198787"/>
                    </a:ext>
                  </a:extLst>
                </a:gridCol>
              </a:tblGrid>
              <a:tr h="295015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7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1944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2018: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012928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2018: rauta- ja terästuotteet sekä värimetallit ja valut 89 %, metallimalmien louhinta 11 %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7639847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Suunnittelu- ja konsultointialan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1103030781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673561477"/>
                    </a:ext>
                  </a:extLst>
                </a:gridCol>
                <a:gridCol w="524254">
                  <a:extLst>
                    <a:ext uri="{9D8B030D-6E8A-4147-A177-3AD203B41FA5}">
                      <a16:colId xmlns:a16="http://schemas.microsoft.com/office/drawing/2014/main" val="801540977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19178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Suunnittelu- ja konsultointialan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1007949" y="3653915"/>
          <a:ext cx="6674500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22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8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48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84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526">
                  <a:extLst>
                    <a:ext uri="{9D8B030D-6E8A-4147-A177-3AD203B41FA5}">
                      <a16:colId xmlns:a16="http://schemas.microsoft.com/office/drawing/2014/main" val="498062259"/>
                    </a:ext>
                  </a:extLst>
                </a:gridCol>
                <a:gridCol w="536344">
                  <a:extLst>
                    <a:ext uri="{9D8B030D-6E8A-4147-A177-3AD203B41FA5}">
                      <a16:colId xmlns:a16="http://schemas.microsoft.com/office/drawing/2014/main" val="210274074"/>
                    </a:ext>
                  </a:extLst>
                </a:gridCol>
                <a:gridCol w="536344">
                  <a:extLst>
                    <a:ext uri="{9D8B030D-6E8A-4147-A177-3AD203B41FA5}">
                      <a16:colId xmlns:a16="http://schemas.microsoft.com/office/drawing/2014/main" val="4292605631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9520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86428" y="1116008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81140742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2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3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2873830935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779904262"/>
                    </a:ext>
                  </a:extLst>
                </a:gridCol>
                <a:gridCol w="524255">
                  <a:extLst>
                    <a:ext uri="{9D8B030D-6E8A-4147-A177-3AD203B41FA5}">
                      <a16:colId xmlns:a16="http://schemas.microsoft.com/office/drawing/2014/main" val="185446886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996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25169" y="4358484"/>
            <a:ext cx="27372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6477734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Ostopäällikköindeksin perusteella euroalueen kasvu on pysähtynyt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E2081EB-4C3B-4FDA-B298-008BAB9B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06572"/>
            <a:ext cx="6948772" cy="372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7015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30.9.2019.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1007948" y="3653915"/>
          <a:ext cx="6804101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6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3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1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4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83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6760">
                  <a:extLst>
                    <a:ext uri="{9D8B030D-6E8A-4147-A177-3AD203B41FA5}">
                      <a16:colId xmlns:a16="http://schemas.microsoft.com/office/drawing/2014/main" val="2914086870"/>
                    </a:ext>
                  </a:extLst>
                </a:gridCol>
                <a:gridCol w="546762">
                  <a:extLst>
                    <a:ext uri="{9D8B030D-6E8A-4147-A177-3AD203B41FA5}">
                      <a16:colId xmlns:a16="http://schemas.microsoft.com/office/drawing/2014/main" val="1858174444"/>
                    </a:ext>
                  </a:extLst>
                </a:gridCol>
                <a:gridCol w="546762">
                  <a:extLst>
                    <a:ext uri="{9D8B030D-6E8A-4147-A177-3AD203B41FA5}">
                      <a16:colId xmlns:a16="http://schemas.microsoft.com/office/drawing/2014/main" val="2537824008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68241" y="108628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05582" y="3923754"/>
          <a:ext cx="3900255" cy="40191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30.9.2018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30.9.2019 / 30.6.2019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47364" y="4358242"/>
            <a:ext cx="2391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268772951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E71D0F3-5241-4CAC-BE73-C2DEB8E20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205490"/>
            <a:ext cx="7992000" cy="648000"/>
          </a:xfrm>
        </p:spPr>
        <p:txBody>
          <a:bodyPr/>
          <a:lstStyle/>
          <a:p>
            <a:r>
              <a:rPr lang="fi-FI" dirty="0"/>
              <a:t>Saksan teollisuudessa tilanne jatkanut heikentymistään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6AC490C-6CB6-4986-8387-08CA462F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61FAA6-E910-4EC8-8EA8-FD5FDCEC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016EC3-540F-4C4E-BE83-BF74571C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82936BE-17EC-4B73-ADBD-EE8C635733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Euroopan komissio,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9274F03-6EB1-408F-AD32-E36CA59D99F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5074982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9274F03-6EB1-408F-AD32-E36CA59D99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3FD7540E-E60A-4B4E-ACA5-592E59853098}"/>
              </a:ext>
            </a:extLst>
          </p:cNvPr>
          <p:cNvSpPr txBox="1"/>
          <p:nvPr/>
        </p:nvSpPr>
        <p:spPr>
          <a:xfrm>
            <a:off x="683568" y="958879"/>
            <a:ext cx="5040560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Saksan teollisuuden ennakoivia indikaattoreita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97EBE97-FD6A-455A-A28C-474AF0654B92}"/>
              </a:ext>
            </a:extLst>
          </p:cNvPr>
          <p:cNvSpPr txBox="1"/>
          <p:nvPr/>
        </p:nvSpPr>
        <p:spPr>
          <a:xfrm>
            <a:off x="187509" y="1563638"/>
            <a:ext cx="234286" cy="1512168"/>
          </a:xfrm>
          <a:prstGeom prst="rect">
            <a:avLst/>
          </a:prstGeom>
          <a:noFill/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fi-FI" sz="1050" spc="-40" dirty="0"/>
              <a:t>Saldoluku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923258E-6978-434B-AEA0-E1C7A330F4E7}"/>
              </a:ext>
            </a:extLst>
          </p:cNvPr>
          <p:cNvSpPr txBox="1"/>
          <p:nvPr/>
        </p:nvSpPr>
        <p:spPr>
          <a:xfrm>
            <a:off x="8722205" y="1563638"/>
            <a:ext cx="234286" cy="1512168"/>
          </a:xfrm>
          <a:prstGeom prst="rect">
            <a:avLst/>
          </a:prstGeom>
          <a:noFill/>
        </p:spPr>
        <p:txBody>
          <a:bodyPr vert="vert270" wrap="square" lIns="36000" tIns="36000" rIns="36000" bIns="36000" rtlCol="0">
            <a:spAutoFit/>
          </a:bodyPr>
          <a:lstStyle/>
          <a:p>
            <a:r>
              <a:rPr lang="fi-FI" sz="1050" spc="-40" dirty="0"/>
              <a:t>Saldoluku</a:t>
            </a:r>
          </a:p>
        </p:txBody>
      </p:sp>
    </p:spTree>
    <p:extLst>
      <p:ext uri="{BB962C8B-B14F-4D97-AF65-F5344CB8AC3E}">
        <p14:creationId xmlns:p14="http://schemas.microsoft.com/office/powerpoint/2010/main" val="365996382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71114" y="222798"/>
            <a:ext cx="7992000" cy="648000"/>
          </a:xfrm>
        </p:spPr>
        <p:txBody>
          <a:bodyPr/>
          <a:lstStyle/>
          <a:p>
            <a:r>
              <a:rPr lang="fi-FI" dirty="0"/>
              <a:t>Suomea koskevia suhdanne-ennusteita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678" cy="165163"/>
          </a:xfrm>
        </p:spPr>
        <p:txBody>
          <a:bodyPr/>
          <a:lstStyle/>
          <a:p>
            <a:r>
              <a:rPr lang="fi-FI" dirty="0"/>
              <a:t>*) Euroopan komissio ja IMF raportoivat yhdenmukaistetun kuluttajahintaindeksin</a:t>
            </a:r>
          </a:p>
          <a:p>
            <a:r>
              <a:rPr lang="fi-FI" dirty="0"/>
              <a:t>Koottu 23.10.2019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167954"/>
              </p:ext>
            </p:extLst>
          </p:nvPr>
        </p:nvGraphicFramePr>
        <p:xfrm>
          <a:off x="179514" y="1054506"/>
          <a:ext cx="8784971" cy="349119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8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3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7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13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9187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Julkaisu-pvm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BKT:n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Yksityisen kulutuksen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Danske Bank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57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Nordea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6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OP-Pohjola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VM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7.10.2019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45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Suomen </a:t>
                      </a:r>
                      <a:r>
                        <a:rPr lang="fi-FI" sz="900" b="1" kern="1200" dirty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ki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ETLA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PTT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PT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Euroopan komissio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IMF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15.10.2019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28"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Keskiarvo</a:t>
                      </a:r>
                      <a:endParaRPr lang="fi-FI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9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9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4522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FF04E10-4A6B-420E-967C-2D644747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kasvu ja viennin menestys kulkevat käsi kädessä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AF825CF-63B2-4686-8EDC-A253FBB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659050-DF86-4457-AE1A-F61EB98C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3C9E2C-A09D-4F29-B59D-8F07281A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2B94407-74A6-4D54-919A-B8B264B52C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5700D74-1325-4D95-AA96-6B1511DFFA9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2188502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05700D74-1325-4D95-AA96-6B1511DFFA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03969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3A85831-3995-4BCA-8087-69E482407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234" y="216523"/>
            <a:ext cx="7992000" cy="731109"/>
          </a:xfrm>
        </p:spPr>
        <p:txBody>
          <a:bodyPr>
            <a:noAutofit/>
          </a:bodyPr>
          <a:lstStyle/>
          <a:p>
            <a:r>
              <a:rPr lang="fi-FI" dirty="0"/>
              <a:t>Suomen kustannuskilpailukyky on parantunut, mutta kirittävää on edelleen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9C3022-358E-4FDC-BF6F-182FA9DA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5CD125-2BAA-4BDC-B68A-C0CCC82E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4686D60-F682-4854-985D-E8264AB71B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717360-AE1C-4FC9-8222-F02D376B1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59582"/>
            <a:ext cx="5921835" cy="404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0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liikevaihto Suomessa oli noin 79 miljardia euroa vuonna 2018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7064073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24.10.2019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2019.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31194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8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24480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III/2019 / III,2018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III,2019 / II,2019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274179977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24.10.2019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lokakuu 2019.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20402715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813541" y="2463439"/>
          <a:ext cx="7776114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7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7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89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7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7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771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571771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  <a:gridCol w="571771">
                  <a:extLst>
                    <a:ext uri="{9D8B030D-6E8A-4147-A177-3AD203B41FA5}">
                      <a16:colId xmlns:a16="http://schemas.microsoft.com/office/drawing/2014/main" val="992297701"/>
                    </a:ext>
                  </a:extLst>
                </a:gridCol>
                <a:gridCol w="571771">
                  <a:extLst>
                    <a:ext uri="{9D8B030D-6E8A-4147-A177-3AD203B41FA5}">
                      <a16:colId xmlns:a16="http://schemas.microsoft.com/office/drawing/2014/main" val="109836643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2020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fc0bb4-b62d-4044-8569-b8da76fe5ed6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9" ma:contentTypeDescription="Luo uusi asiakirja." ma:contentTypeScope="" ma:versionID="f99623d2a742417cab531e4610bb3d21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8b585e86e4723be97b351f2479de5d94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3AC004-C085-4D53-BC3A-BFB6D15CF169}">
  <ds:schemaRefs>
    <ds:schemaRef ds:uri="http://schemas.microsoft.com/office/2006/documentManagement/types"/>
    <ds:schemaRef ds:uri="http://purl.org/dc/elements/1.1/"/>
    <ds:schemaRef ds:uri="31fc0bb4-b62d-4044-8569-b8da76fe5ed6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5c4f9c2-84a2-48d3-9942-8e0fea0a10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783896-A199-426B-A6E8-68084E2C0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747</TotalTime>
  <Words>1227</Words>
  <Application>Microsoft Office PowerPoint</Application>
  <PresentationFormat>Näytössä katseltava esitys (16:9)</PresentationFormat>
  <Paragraphs>589</Paragraphs>
  <Slides>20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9</cp:revision>
  <cp:lastPrinted>2016-06-09T07:47:11Z</cp:lastPrinted>
  <dcterms:created xsi:type="dcterms:W3CDTF">2019-10-17T09:08:24Z</dcterms:created>
  <dcterms:modified xsi:type="dcterms:W3CDTF">2019-10-24T10:02:15Z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TyoryhmanNimi">
    <vt:lpwstr>Talous ja tilastot</vt:lpwstr>
  </property>
</Properties>
</file>