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61" r:id="rId5"/>
    <p:sldId id="262" r:id="rId6"/>
    <p:sldId id="281" r:id="rId7"/>
    <p:sldId id="286" r:id="rId8"/>
    <p:sldId id="280" r:id="rId9"/>
    <p:sldId id="283" r:id="rId10"/>
    <p:sldId id="266" r:id="rId11"/>
    <p:sldId id="267" r:id="rId12"/>
    <p:sldId id="268" r:id="rId13"/>
    <p:sldId id="285" r:id="rId14"/>
    <p:sldId id="270" r:id="rId15"/>
    <p:sldId id="271" r:id="rId16"/>
    <p:sldId id="272" r:id="rId17"/>
    <p:sldId id="287" r:id="rId18"/>
    <p:sldId id="274" r:id="rId19"/>
    <p:sldId id="275" r:id="rId20"/>
    <p:sldId id="276" r:id="rId21"/>
    <p:sldId id="277" r:id="rId22"/>
    <p:sldId id="278" r:id="rId23"/>
  </p:sldIdLst>
  <p:sldSz cx="9144000" cy="5143500" type="screen16x9"/>
  <p:notesSz cx="6797675" cy="9926638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E869"/>
    <a:srgbClr val="000000"/>
    <a:srgbClr val="141F94"/>
    <a:srgbClr val="0ACFCF"/>
    <a:srgbClr val="FF805C"/>
    <a:srgbClr val="8A0FA6"/>
    <a:srgbClr val="333333"/>
    <a:srgbClr val="FFFF00"/>
    <a:srgbClr val="FF00B8"/>
    <a:srgbClr val="0F7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85F5B7-31E8-424C-A3A8-C58F72A79D1C}" v="135" dt="2021-02-15T11:23:50.56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9" d="100"/>
          <a:sy n="139" d="100"/>
        </p:scale>
        <p:origin x="798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aus Katriina" userId="e28635f8-d800-42ff-a913-92d375f1fb60" providerId="ADAL" clId="{11DE47C9-365C-4975-8E5D-47361342E0B9}"/>
    <pc:docChg chg="modSld">
      <pc:chgData name="Emaus Katriina" userId="e28635f8-d800-42ff-a913-92d375f1fb60" providerId="ADAL" clId="{11DE47C9-365C-4975-8E5D-47361342E0B9}" dt="2020-10-15T06:40:46.263" v="35"/>
      <pc:docMkLst>
        <pc:docMk/>
      </pc:docMkLst>
      <pc:sldChg chg="modSp">
        <pc:chgData name="Emaus Katriina" userId="e28635f8-d800-42ff-a913-92d375f1fb60" providerId="ADAL" clId="{11DE47C9-365C-4975-8E5D-47361342E0B9}" dt="2020-10-15T06:40:40.27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11DE47C9-365C-4975-8E5D-47361342E0B9}" dt="2020-10-15T06:40:40.27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48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11DE47C9-365C-4975-8E5D-47361342E0B9}" dt="2020-10-15T06:40:42.48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79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11DE47C9-365C-4975-8E5D-47361342E0B9}" dt="2020-10-15T06:40:42.79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073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11DE47C9-365C-4975-8E5D-47361342E0B9}" dt="2020-10-15T06:40:43.073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706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11DE47C9-365C-4975-8E5D-47361342E0B9}" dt="2020-10-15T06:40:43.706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252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11DE47C9-365C-4975-8E5D-47361342E0B9}" dt="2020-10-15T06:40:44.252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496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11DE47C9-365C-4975-8E5D-47361342E0B9}" dt="2020-10-15T06:40:44.496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090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11DE47C9-365C-4975-8E5D-47361342E0B9}" dt="2020-10-15T06:40:45.090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346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11DE47C9-365C-4975-8E5D-47361342E0B9}" dt="2020-10-15T06:40:45.346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5.594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11DE47C9-365C-4975-8E5D-47361342E0B9}" dt="2020-10-15T06:40:45.594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6.025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11DE47C9-365C-4975-8E5D-47361342E0B9}" dt="2020-10-15T06:40:46.025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6.26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11DE47C9-365C-4975-8E5D-47361342E0B9}" dt="2020-10-15T06:40:46.26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1.467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11DE47C9-365C-4975-8E5D-47361342E0B9}" dt="2020-10-15T06:40:41.467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0.67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11DE47C9-365C-4975-8E5D-47361342E0B9}" dt="2020-10-15T06:40:40.67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4.824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11DE47C9-365C-4975-8E5D-47361342E0B9}" dt="2020-10-15T06:40:44.824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2.229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11DE47C9-365C-4975-8E5D-47361342E0B9}" dt="2020-10-15T06:40:42.229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3.41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11DE47C9-365C-4975-8E5D-47361342E0B9}" dt="2020-10-15T06:40:43.41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11DE47C9-365C-4975-8E5D-47361342E0B9}" dt="2020-10-15T06:40:41.06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11DE47C9-365C-4975-8E5D-47361342E0B9}" dt="2020-10-15T06:40:41.06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Rautaporras Petteri" userId="81ae4bc9-51ec-4b09-af2d-f08f9486593f" providerId="ADAL" clId="{F6110619-55A3-417B-AB11-B6E35927D2D7}"/>
    <pc:docChg chg="modSld">
      <pc:chgData name="Rautaporras Petteri" userId="81ae4bc9-51ec-4b09-af2d-f08f9486593f" providerId="ADAL" clId="{F6110619-55A3-417B-AB11-B6E35927D2D7}" dt="2020-03-16T06:42:41.725" v="1"/>
      <pc:docMkLst>
        <pc:docMk/>
      </pc:docMkLst>
      <pc:sldChg chg="modSp">
        <pc:chgData name="Rautaporras Petteri" userId="81ae4bc9-51ec-4b09-af2d-f08f9486593f" providerId="ADAL" clId="{F6110619-55A3-417B-AB11-B6E35927D2D7}" dt="2020-03-16T06:42:41.725" v="1"/>
        <pc:sldMkLst>
          <pc:docMk/>
          <pc:sldMk cId="346654530" sldId="262"/>
        </pc:sldMkLst>
        <pc:graphicFrameChg chg="mod">
          <ac:chgData name="Rautaporras Petteri" userId="81ae4bc9-51ec-4b09-af2d-f08f9486593f" providerId="ADAL" clId="{F6110619-55A3-417B-AB11-B6E35927D2D7}" dt="2020-03-16T06:42:41.725" v="1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</pc:docChg>
  </pc:docChgLst>
  <pc:docChgLst>
    <pc:chgData name="Emaus Katriina" userId="e28635f8-d800-42ff-a913-92d375f1fb60" providerId="ADAL" clId="{E4A36C4C-61A4-40C5-8E3D-5EF2F8200FBF}"/>
    <pc:docChg chg="modSld">
      <pc:chgData name="Emaus Katriina" userId="e28635f8-d800-42ff-a913-92d375f1fb60" providerId="ADAL" clId="{E4A36C4C-61A4-40C5-8E3D-5EF2F8200FBF}" dt="2020-06-11T07:19:27.275" v="35"/>
      <pc:docMkLst>
        <pc:docMk/>
      </pc:docMkLst>
      <pc:sldChg chg="modSp">
        <pc:chgData name="Emaus Katriina" userId="e28635f8-d800-42ff-a913-92d375f1fb60" providerId="ADAL" clId="{E4A36C4C-61A4-40C5-8E3D-5EF2F8200FBF}" dt="2020-06-11T07:19:16.48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E4A36C4C-61A4-40C5-8E3D-5EF2F8200FBF}" dt="2020-06-11T07:19:16.48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0.991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E4A36C4C-61A4-40C5-8E3D-5EF2F8200FBF}" dt="2020-06-11T07:19:20.991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1.495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E4A36C4C-61A4-40C5-8E3D-5EF2F8200FBF}" dt="2020-06-11T07:19:21.495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2.074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E4A36C4C-61A4-40C5-8E3D-5EF2F8200FBF}" dt="2020-06-11T07:19:22.074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3.169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E4A36C4C-61A4-40C5-8E3D-5EF2F8200FBF}" dt="2020-06-11T07:19:23.169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4.231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E4A36C4C-61A4-40C5-8E3D-5EF2F8200FBF}" dt="2020-06-11T07:19:24.231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4.71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E4A36C4C-61A4-40C5-8E3D-5EF2F8200FBF}" dt="2020-06-11T07:19:24.71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5.61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E4A36C4C-61A4-40C5-8E3D-5EF2F8200FBF}" dt="2020-06-11T07:19:25.61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05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E4A36C4C-61A4-40C5-8E3D-5EF2F8200FBF}" dt="2020-06-11T07:19:26.05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448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E4A36C4C-61A4-40C5-8E3D-5EF2F8200FBF}" dt="2020-06-11T07:19:26.448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6.978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E4A36C4C-61A4-40C5-8E3D-5EF2F8200FBF}" dt="2020-06-11T07:19:26.978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7.275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E4A36C4C-61A4-40C5-8E3D-5EF2F8200FBF}" dt="2020-06-11T07:19:27.275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9.00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E4A36C4C-61A4-40C5-8E3D-5EF2F8200FBF}" dt="2020-06-11T07:19:19.00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7.188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E4A36C4C-61A4-40C5-8E3D-5EF2F8200FBF}" dt="2020-06-11T07:19:17.188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5.182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E4A36C4C-61A4-40C5-8E3D-5EF2F8200FBF}" dt="2020-06-11T07:19:25.182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0.37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E4A36C4C-61A4-40C5-8E3D-5EF2F8200FBF}" dt="2020-06-11T07:19:20.37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22.605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E4A36C4C-61A4-40C5-8E3D-5EF2F8200FBF}" dt="2020-06-11T07:19:22.605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E4A36C4C-61A4-40C5-8E3D-5EF2F8200FBF}" dt="2020-06-11T07:19:17.921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E4A36C4C-61A4-40C5-8E3D-5EF2F8200FBF}" dt="2020-06-11T07:19:17.921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4D233757-941E-47A4-9C63-9F078C3418C2}"/>
    <pc:docChg chg="modSld">
      <pc:chgData name="Emaus Katriina" userId="e28635f8-d800-42ff-a913-92d375f1fb60" providerId="ADAL" clId="{4D233757-941E-47A4-9C63-9F078C3418C2}" dt="2020-01-16T11:05:07.258" v="17"/>
      <pc:docMkLst>
        <pc:docMk/>
      </pc:docMkLst>
      <pc:sldChg chg="modSp">
        <pc:chgData name="Emaus Katriina" userId="e28635f8-d800-42ff-a913-92d375f1fb60" providerId="ADAL" clId="{4D233757-941E-47A4-9C63-9F078C3418C2}" dt="2020-01-16T11:04:39.969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4D233757-941E-47A4-9C63-9F078C3418C2}" dt="2020-01-16T11:04:39.969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6.022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4D233757-941E-47A4-9C63-9F078C3418C2}" dt="2020-01-16T11:04:46.022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6.842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4D233757-941E-47A4-9C63-9F078C3418C2}" dt="2020-01-16T11:04:46.842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9.246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4D233757-941E-47A4-9C63-9F078C3418C2}" dt="2020-01-16T11:04:49.246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1.014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4D233757-941E-47A4-9C63-9F078C3418C2}" dt="2020-01-16T11:04:51.014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4.768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4D233757-941E-47A4-9C63-9F078C3418C2}" dt="2020-01-16T11:04:54.768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8.087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4D233757-941E-47A4-9C63-9F078C3418C2}" dt="2020-01-16T11:04:58.087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2.699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4D233757-941E-47A4-9C63-9F078C3418C2}" dt="2020-01-16T11:05:02.699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3.893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4D233757-941E-47A4-9C63-9F078C3418C2}" dt="2020-01-16T11:05:03.893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5.341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4D233757-941E-47A4-9C63-9F078C3418C2}" dt="2020-01-16T11:05:05.341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6.508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4D233757-941E-47A4-9C63-9F078C3418C2}" dt="2020-01-16T11:05:06.508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7.258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4D233757-941E-47A4-9C63-9F078C3418C2}" dt="2020-01-16T11:05:07.258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2.666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4D233757-941E-47A4-9C63-9F078C3418C2}" dt="2020-01-16T11:04:42.66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0.564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4D233757-941E-47A4-9C63-9F078C3418C2}" dt="2020-01-16T11:04:40.564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5:00.667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4D233757-941E-47A4-9C63-9F078C3418C2}" dt="2020-01-16T11:05:00.667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5.156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4D233757-941E-47A4-9C63-9F078C3418C2}" dt="2020-01-16T11:04:45.156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50.117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4D233757-941E-47A4-9C63-9F078C3418C2}" dt="2020-01-16T11:04:50.117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4D233757-941E-47A4-9C63-9F078C3418C2}" dt="2020-01-16T11:04:41.417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4D233757-941E-47A4-9C63-9F078C3418C2}" dt="2020-01-16T11:04:41.417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D1AF77C0-1081-4ABA-AB17-9FFBC9E82690}"/>
    <pc:docChg chg="modSld">
      <pc:chgData name="Emaus Katriina" userId="e28635f8-d800-42ff-a913-92d375f1fb60" providerId="ADAL" clId="{D1AF77C0-1081-4ABA-AB17-9FFBC9E82690}" dt="2020-03-16T06:15:16.984" v="26"/>
      <pc:docMkLst>
        <pc:docMk/>
      </pc:docMkLst>
      <pc:sldChg chg="modSp">
        <pc:chgData name="Emaus Katriina" userId="e28635f8-d800-42ff-a913-92d375f1fb60" providerId="ADAL" clId="{D1AF77C0-1081-4ABA-AB17-9FFBC9E82690}" dt="2020-03-16T06:12:36.590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D1AF77C0-1081-4ABA-AB17-9FFBC9E82690}" dt="2020-03-16T06:12:36.590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625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D1AF77C0-1081-4ABA-AB17-9FFBC9E82690}" dt="2020-03-16T06:12:38.625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899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D1AF77C0-1081-4ABA-AB17-9FFBC9E82690}" dt="2020-03-16T06:12:38.899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410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D1AF77C0-1081-4ABA-AB17-9FFBC9E82690}" dt="2020-03-16T06:12:39.410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990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D1AF77C0-1081-4ABA-AB17-9FFBC9E82690}" dt="2020-03-16T06:12:39.990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0.565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D1AF77C0-1081-4ABA-AB17-9FFBC9E82690}" dt="2020-03-16T06:12:40.565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0.798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D1AF77C0-1081-4ABA-AB17-9FFBC9E82690}" dt="2020-03-16T06:12:40.798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423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D1AF77C0-1081-4ABA-AB17-9FFBC9E82690}" dt="2020-03-16T06:12:41.42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674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D1AF77C0-1081-4ABA-AB17-9FFBC9E82690}" dt="2020-03-16T06:12:41.674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953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D1AF77C0-1081-4ABA-AB17-9FFBC9E82690}" dt="2020-03-16T06:12:41.953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2.396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D1AF77C0-1081-4ABA-AB17-9FFBC9E82690}" dt="2020-03-16T06:12:42.396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2.665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D1AF77C0-1081-4ABA-AB17-9FFBC9E82690}" dt="2020-03-16T06:12:42.665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5:16.984" v="26"/>
        <pc:sldMkLst>
          <pc:docMk/>
          <pc:sldMk cId="812862547" sldId="280"/>
        </pc:sldMkLst>
        <pc:graphicFrameChg chg="mod">
          <ac:chgData name="Emaus Katriina" userId="e28635f8-d800-42ff-a913-92d375f1fb60" providerId="ADAL" clId="{D1AF77C0-1081-4ABA-AB17-9FFBC9E82690}" dt="2020-03-16T06:15:16.984" v="26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4:15.884" v="20"/>
        <pc:sldMkLst>
          <pc:docMk/>
          <pc:sldMk cId="976388075" sldId="281"/>
        </pc:sldMkLst>
        <pc:graphicFrameChg chg="mod">
          <ac:chgData name="Emaus Katriina" userId="e28635f8-d800-42ff-a913-92d375f1fb60" providerId="ADAL" clId="{D1AF77C0-1081-4ABA-AB17-9FFBC9E82690}" dt="2020-03-16T06:14:15.884" v="20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41.136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D1AF77C0-1081-4ABA-AB17-9FFBC9E82690}" dt="2020-03-16T06:12:41.136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8.369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D1AF77C0-1081-4ABA-AB17-9FFBC9E82690}" dt="2020-03-16T06:12:38.369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2:39.694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D1AF77C0-1081-4ABA-AB17-9FFBC9E82690}" dt="2020-03-16T06:12:39.694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AF77C0-1081-4ABA-AB17-9FFBC9E82690}" dt="2020-03-16T06:14:50.352" v="23"/>
        <pc:sldMkLst>
          <pc:docMk/>
          <pc:sldMk cId="1629380301" sldId="286"/>
        </pc:sldMkLst>
        <pc:graphicFrameChg chg="mod">
          <ac:chgData name="Emaus Katriina" userId="e28635f8-d800-42ff-a913-92d375f1fb60" providerId="ADAL" clId="{D1AF77C0-1081-4ABA-AB17-9FFBC9E82690}" dt="2020-03-16T06:14:50.352" v="23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58CE3989-989F-47BF-9E6F-FB2D0B8E9415}"/>
    <pc:docChg chg="modSld">
      <pc:chgData name="Emaus Katriina" userId="e28635f8-d800-42ff-a913-92d375f1fb60" providerId="ADAL" clId="{58CE3989-989F-47BF-9E6F-FB2D0B8E9415}" dt="2020-09-15T09:47:17.835" v="35"/>
      <pc:docMkLst>
        <pc:docMk/>
      </pc:docMkLst>
      <pc:sldChg chg="modSp">
        <pc:chgData name="Emaus Katriina" userId="e28635f8-d800-42ff-a913-92d375f1fb60" providerId="ADAL" clId="{58CE3989-989F-47BF-9E6F-FB2D0B8E9415}" dt="2020-09-15T09:47:08.166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58CE3989-989F-47BF-9E6F-FB2D0B8E9415}" dt="2020-09-15T09:47:08.166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1.173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58CE3989-989F-47BF-9E6F-FB2D0B8E9415}" dt="2020-09-15T09:47:11.173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1.704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58CE3989-989F-47BF-9E6F-FB2D0B8E9415}" dt="2020-09-15T09:47:11.704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2.148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58CE3989-989F-47BF-9E6F-FB2D0B8E9415}" dt="2020-09-15T09:47:12.148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3.04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58CE3989-989F-47BF-9E6F-FB2D0B8E9415}" dt="2020-09-15T09:47:13.04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3.933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58CE3989-989F-47BF-9E6F-FB2D0B8E9415}" dt="2020-09-15T09:47:13.933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4.41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58CE3989-989F-47BF-9E6F-FB2D0B8E9415}" dt="2020-09-15T09:47:14.41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5.68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58CE3989-989F-47BF-9E6F-FB2D0B8E9415}" dt="2020-09-15T09:47:15.68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6.195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58CE3989-989F-47BF-9E6F-FB2D0B8E9415}" dt="2020-09-15T09:47:16.195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6.60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58CE3989-989F-47BF-9E6F-FB2D0B8E9415}" dt="2020-09-15T09:47:16.60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7.317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58CE3989-989F-47BF-9E6F-FB2D0B8E9415}" dt="2020-09-15T09:47:17.317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7.835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58CE3989-989F-47BF-9E6F-FB2D0B8E9415}" dt="2020-09-15T09:47:17.835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9.772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58CE3989-989F-47BF-9E6F-FB2D0B8E9415}" dt="2020-09-15T09:47:09.772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8.564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58CE3989-989F-47BF-9E6F-FB2D0B8E9415}" dt="2020-09-15T09:47:08.564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5.113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58CE3989-989F-47BF-9E6F-FB2D0B8E9415}" dt="2020-09-15T09:47:15.113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0.78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58CE3989-989F-47BF-9E6F-FB2D0B8E9415}" dt="2020-09-15T09:47:10.78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12.571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58CE3989-989F-47BF-9E6F-FB2D0B8E9415}" dt="2020-09-15T09:47:12.571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58CE3989-989F-47BF-9E6F-FB2D0B8E9415}" dt="2020-09-15T09:47:09.12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58CE3989-989F-47BF-9E6F-FB2D0B8E9415}" dt="2020-09-15T09:47:09.12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3BFFA9DA-3B7F-426F-8917-5696398D1339}"/>
    <pc:docChg chg="modSld">
      <pc:chgData name="Emaus Katriina" userId="e28635f8-d800-42ff-a913-92d375f1fb60" providerId="ADAL" clId="{3BFFA9DA-3B7F-426F-8917-5696398D1339}" dt="2021-01-18T06:49:01.563" v="35"/>
      <pc:docMkLst>
        <pc:docMk/>
      </pc:docMkLst>
      <pc:sldChg chg="modSp">
        <pc:chgData name="Emaus Katriina" userId="e28635f8-d800-42ff-a913-92d375f1fb60" providerId="ADAL" clId="{3BFFA9DA-3B7F-426F-8917-5696398D1339}" dt="2021-01-18T06:48:50.190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3BFFA9DA-3B7F-426F-8917-5696398D1339}" dt="2021-01-18T06:48:50.190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4.441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3BFFA9DA-3B7F-426F-8917-5696398D1339}" dt="2021-01-18T06:48:54.441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5.303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3BFFA9DA-3B7F-426F-8917-5696398D1339}" dt="2021-01-18T06:48:55.303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5.77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3BFFA9DA-3B7F-426F-8917-5696398D1339}" dt="2021-01-18T06:48:55.77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6.825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3BFFA9DA-3B7F-426F-8917-5696398D1339}" dt="2021-01-18T06:48:56.825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7.57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3BFFA9DA-3B7F-426F-8917-5696398D1339}" dt="2021-01-18T06:48:57.57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7.990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3BFFA9DA-3B7F-426F-8917-5696398D1339}" dt="2021-01-18T06:48:57.990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8.971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3BFFA9DA-3B7F-426F-8917-5696398D1339}" dt="2021-01-18T06:48:58.971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9.34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3BFFA9DA-3B7F-426F-8917-5696398D1339}" dt="2021-01-18T06:48:59.34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0.097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3BFFA9DA-3B7F-426F-8917-5696398D1339}" dt="2021-01-18T06:49:00.097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0.969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3BFFA9DA-3B7F-426F-8917-5696398D1339}" dt="2021-01-18T06:49:00.969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9:01.563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3BFFA9DA-3B7F-426F-8917-5696398D1339}" dt="2021-01-18T06:49:01.563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1.887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3BFFA9DA-3B7F-426F-8917-5696398D1339}" dt="2021-01-18T06:48:51.887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0.653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3BFFA9DA-3B7F-426F-8917-5696398D1339}" dt="2021-01-18T06:48:50.653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3.164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3BFFA9DA-3B7F-426F-8917-5696398D1339}" dt="2021-01-18T06:48:53.164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6.362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3BFFA9DA-3B7F-426F-8917-5696398D1339}" dt="2021-01-18T06:48:56.362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1.208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3BFFA9DA-3B7F-426F-8917-5696398D1339}" dt="2021-01-18T06:48:51.208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3BFFA9DA-3B7F-426F-8917-5696398D1339}" dt="2021-01-18T06:48:58.537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3BFFA9DA-3B7F-426F-8917-5696398D1339}" dt="2021-01-18T06:48:58.537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A657E297-3E1A-40E7-AEAE-6BDD4A47891D}"/>
    <pc:docChg chg="modSld">
      <pc:chgData name="Emaus Katriina" userId="e28635f8-d800-42ff-a913-92d375f1fb60" providerId="ADAL" clId="{A657E297-3E1A-40E7-AEAE-6BDD4A47891D}" dt="2020-12-15T09:13:07.978" v="35"/>
      <pc:docMkLst>
        <pc:docMk/>
      </pc:docMkLst>
      <pc:sldChg chg="modSp">
        <pc:chgData name="Emaus Katriina" userId="e28635f8-d800-42ff-a913-92d375f1fb60" providerId="ADAL" clId="{A657E297-3E1A-40E7-AEAE-6BDD4A47891D}" dt="2020-12-15T09:12:58.308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A657E297-3E1A-40E7-AEAE-6BDD4A47891D}" dt="2020-12-15T09:12:58.308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1.66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A657E297-3E1A-40E7-AEAE-6BDD4A47891D}" dt="2020-12-15T09:13:01.66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2.076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A657E297-3E1A-40E7-AEAE-6BDD4A47891D}" dt="2020-12-15T09:13:02.076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2.517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A657E297-3E1A-40E7-AEAE-6BDD4A47891D}" dt="2020-12-15T09:13:02.517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3.498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A657E297-3E1A-40E7-AEAE-6BDD4A47891D}" dt="2020-12-15T09:13:03.498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4.187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A657E297-3E1A-40E7-AEAE-6BDD4A47891D}" dt="2020-12-15T09:13:04.187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4.62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A657E297-3E1A-40E7-AEAE-6BDD4A47891D}" dt="2020-12-15T09:13:04.62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10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A657E297-3E1A-40E7-AEAE-6BDD4A47891D}" dt="2020-12-15T09:13:06.10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605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A657E297-3E1A-40E7-AEAE-6BDD4A47891D}" dt="2020-12-15T09:13:06.605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6.966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A657E297-3E1A-40E7-AEAE-6BDD4A47891D}" dt="2020-12-15T09:13:06.966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7.619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A657E297-3E1A-40E7-AEAE-6BDD4A47891D}" dt="2020-12-15T09:13:07.619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7.978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A657E297-3E1A-40E7-AEAE-6BDD4A47891D}" dt="2020-12-15T09:13:07.978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9.969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A657E297-3E1A-40E7-AEAE-6BDD4A47891D}" dt="2020-12-15T09:12:59.969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8.801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A657E297-3E1A-40E7-AEAE-6BDD4A47891D}" dt="2020-12-15T09:12:58.801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1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A657E297-3E1A-40E7-AEAE-6BDD4A47891D}" dt="2020-12-15T09:13:01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3.033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A657E297-3E1A-40E7-AEAE-6BDD4A47891D}" dt="2020-12-15T09:13:03.033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2:59.33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A657E297-3E1A-40E7-AEAE-6BDD4A47891D}" dt="2020-12-15T09:12:59.33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A657E297-3E1A-40E7-AEAE-6BDD4A47891D}" dt="2020-12-15T09:13:05.450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A657E297-3E1A-40E7-AEAE-6BDD4A47891D}" dt="2020-12-15T09:13:05.450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D1FB5FCA-2A63-4192-97AC-E7662F2CA726}"/>
    <pc:docChg chg="modSld">
      <pc:chgData name="Emaus Katriina" userId="e28635f8-d800-42ff-a913-92d375f1fb60" providerId="ADAL" clId="{D1FB5FCA-2A63-4192-97AC-E7662F2CA726}" dt="2019-12-13T11:37:14.960" v="35"/>
      <pc:docMkLst>
        <pc:docMk/>
      </pc:docMkLst>
      <pc:sldChg chg="modSp">
        <pc:chgData name="Emaus Katriina" userId="e28635f8-d800-42ff-a913-92d375f1fb60" providerId="ADAL" clId="{D1FB5FCA-2A63-4192-97AC-E7662F2CA726}" dt="2019-12-13T11:36:32.79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D1FB5FCA-2A63-4192-97AC-E7662F2CA726}" dt="2019-12-13T11:36:32.79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4.634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D1FB5FCA-2A63-4192-97AC-E7662F2CA726}" dt="2019-12-13T11:36:44.634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5.753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D1FB5FCA-2A63-4192-97AC-E7662F2CA726}" dt="2019-12-13T11:36:45.753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6.907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D1FB5FCA-2A63-4192-97AC-E7662F2CA726}" dt="2019-12-13T11:36:46.907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9.352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D1FB5FCA-2A63-4192-97AC-E7662F2CA726}" dt="2019-12-13T11:36:49.352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3.560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D1FB5FCA-2A63-4192-97AC-E7662F2CA726}" dt="2019-12-13T11:36:53.560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6.95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D1FB5FCA-2A63-4192-97AC-E7662F2CA726}" dt="2019-12-13T11:36:56.95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09.756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D1FB5FCA-2A63-4192-97AC-E7662F2CA726}" dt="2019-12-13T11:37:09.756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0.897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D1FB5FCA-2A63-4192-97AC-E7662F2CA726}" dt="2019-12-13T11:37:10.897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2.005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D1FB5FCA-2A63-4192-97AC-E7662F2CA726}" dt="2019-12-13T11:37:12.005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3.904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D1FB5FCA-2A63-4192-97AC-E7662F2CA726}" dt="2019-12-13T11:37:13.904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7:14.960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D1FB5FCA-2A63-4192-97AC-E7662F2CA726}" dt="2019-12-13T11:37:14.960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8.156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D1FB5FCA-2A63-4192-97AC-E7662F2CA726}" dt="2019-12-13T11:36:38.156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3.90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D1FB5FCA-2A63-4192-97AC-E7662F2CA726}" dt="2019-12-13T11:36:33.90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58.651" v="30"/>
        <pc:sldMkLst>
          <pc:docMk/>
          <pc:sldMk cId="661452331" sldId="282"/>
        </pc:sldMkLst>
        <pc:graphicFrameChg chg="mod">
          <ac:chgData name="Emaus Katriina" userId="e28635f8-d800-42ff-a913-92d375f1fb60" providerId="ADAL" clId="{D1FB5FCA-2A63-4192-97AC-E7662F2CA726}" dt="2019-12-13T11:36:58.651" v="30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3.531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D1FB5FCA-2A63-4192-97AC-E7662F2CA726}" dt="2019-12-13T11:36:43.531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48.086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D1FB5FCA-2A63-4192-97AC-E7662F2CA726}" dt="2019-12-13T11:36:48.086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FB5FCA-2A63-4192-97AC-E7662F2CA726}" dt="2019-12-13T11:36:35.676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D1FB5FCA-2A63-4192-97AC-E7662F2CA726}" dt="2019-12-13T11:36:35.676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Rautaporras Petteri" userId="d9004aa4-7491-43fa-b04f-4f6e300df2fa" providerId="ADAL" clId="{076B3F1A-F0F0-48DC-A2CA-6A6AA1256E48}"/>
    <pc:docChg chg="modSld">
      <pc:chgData name="Rautaporras Petteri" userId="d9004aa4-7491-43fa-b04f-4f6e300df2fa" providerId="ADAL" clId="{076B3F1A-F0F0-48DC-A2CA-6A6AA1256E48}" dt="2020-06-16T06:47:01.991" v="17"/>
      <pc:docMkLst>
        <pc:docMk/>
      </pc:docMkLst>
      <pc:sldChg chg="modSp">
        <pc:chgData name="Rautaporras Petteri" userId="d9004aa4-7491-43fa-b04f-4f6e300df2fa" providerId="ADAL" clId="{076B3F1A-F0F0-48DC-A2CA-6A6AA1256E48}" dt="2020-06-16T06:46:55.707" v="0"/>
        <pc:sldMkLst>
          <pc:docMk/>
          <pc:sldMk cId="346654530" sldId="262"/>
        </pc:sldMkLst>
        <pc:graphicFrameChg chg="mod">
          <ac:chgData name="Rautaporras Petteri" userId="d9004aa4-7491-43fa-b04f-4f6e300df2fa" providerId="ADAL" clId="{076B3F1A-F0F0-48DC-A2CA-6A6AA1256E48}" dt="2020-06-16T06:46:55.707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031" v="5"/>
        <pc:sldMkLst>
          <pc:docMk/>
          <pc:sldMk cId="2510371092" sldId="266"/>
        </pc:sldMkLst>
        <pc:graphicFrameChg chg="mod">
          <ac:chgData name="Rautaporras Petteri" userId="d9004aa4-7491-43fa-b04f-4f6e300df2fa" providerId="ADAL" clId="{076B3F1A-F0F0-48DC-A2CA-6A6AA1256E48}" dt="2020-06-16T06:46:58.031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408" v="6"/>
        <pc:sldMkLst>
          <pc:docMk/>
          <pc:sldMk cId="2748722860" sldId="267"/>
        </pc:sldMkLst>
        <pc:graphicFrameChg chg="mod">
          <ac:chgData name="Rautaporras Petteri" userId="d9004aa4-7491-43fa-b04f-4f6e300df2fa" providerId="ADAL" clId="{076B3F1A-F0F0-48DC-A2CA-6A6AA1256E48}" dt="2020-06-16T06:46:58.408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8.714" v="7"/>
        <pc:sldMkLst>
          <pc:docMk/>
          <pc:sldMk cId="981324872" sldId="268"/>
        </pc:sldMkLst>
        <pc:graphicFrameChg chg="mod">
          <ac:chgData name="Rautaporras Petteri" userId="d9004aa4-7491-43fa-b04f-4f6e300df2fa" providerId="ADAL" clId="{076B3F1A-F0F0-48DC-A2CA-6A6AA1256E48}" dt="2020-06-16T06:46:58.714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298" v="9"/>
        <pc:sldMkLst>
          <pc:docMk/>
          <pc:sldMk cId="24013592" sldId="270"/>
        </pc:sldMkLst>
        <pc:graphicFrameChg chg="mod">
          <ac:chgData name="Rautaporras Petteri" userId="d9004aa4-7491-43fa-b04f-4f6e300df2fa" providerId="ADAL" clId="{076B3F1A-F0F0-48DC-A2CA-6A6AA1256E48}" dt="2020-06-16T06:46:59.298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801" v="10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076B3F1A-F0F0-48DC-A2CA-6A6AA1256E48}" dt="2020-06-16T06:46:59.801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010" v="11"/>
        <pc:sldMkLst>
          <pc:docMk/>
          <pc:sldMk cId="299574909" sldId="272"/>
        </pc:sldMkLst>
        <pc:graphicFrameChg chg="mod">
          <ac:chgData name="Rautaporras Petteri" userId="d9004aa4-7491-43fa-b04f-4f6e300df2fa" providerId="ADAL" clId="{076B3F1A-F0F0-48DC-A2CA-6A6AA1256E48}" dt="2020-06-16T06:47:00.010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763" v="13"/>
        <pc:sldMkLst>
          <pc:docMk/>
          <pc:sldMk cId="4269128162" sldId="274"/>
        </pc:sldMkLst>
        <pc:graphicFrameChg chg="mod">
          <ac:chgData name="Rautaporras Petteri" userId="d9004aa4-7491-43fa-b04f-4f6e300df2fa" providerId="ADAL" clId="{076B3F1A-F0F0-48DC-A2CA-6A6AA1256E48}" dt="2020-06-16T06:47:00.76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053" v="14"/>
        <pc:sldMkLst>
          <pc:docMk/>
          <pc:sldMk cId="3719809365" sldId="275"/>
        </pc:sldMkLst>
        <pc:graphicFrameChg chg="mod">
          <ac:chgData name="Rautaporras Petteri" userId="d9004aa4-7491-43fa-b04f-4f6e300df2fa" providerId="ADAL" clId="{076B3F1A-F0F0-48DC-A2CA-6A6AA1256E48}" dt="2020-06-16T06:47:01.053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418" v="15"/>
        <pc:sldMkLst>
          <pc:docMk/>
          <pc:sldMk cId="2558427506" sldId="276"/>
        </pc:sldMkLst>
        <pc:graphicFrameChg chg="mod">
          <ac:chgData name="Rautaporras Petteri" userId="d9004aa4-7491-43fa-b04f-4f6e300df2fa" providerId="ADAL" clId="{076B3F1A-F0F0-48DC-A2CA-6A6AA1256E48}" dt="2020-06-16T06:47:01.418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790" v="16"/>
        <pc:sldMkLst>
          <pc:docMk/>
          <pc:sldMk cId="2757751531" sldId="277"/>
        </pc:sldMkLst>
        <pc:graphicFrameChg chg="mod">
          <ac:chgData name="Rautaporras Petteri" userId="d9004aa4-7491-43fa-b04f-4f6e300df2fa" providerId="ADAL" clId="{076B3F1A-F0F0-48DC-A2CA-6A6AA1256E48}" dt="2020-06-16T06:47:01.790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1.991" v="17"/>
        <pc:sldMkLst>
          <pc:docMk/>
          <pc:sldMk cId="3942584949" sldId="278"/>
        </pc:sldMkLst>
        <pc:graphicFrameChg chg="mod">
          <ac:chgData name="Rautaporras Petteri" userId="d9004aa4-7491-43fa-b04f-4f6e300df2fa" providerId="ADAL" clId="{076B3F1A-F0F0-48DC-A2CA-6A6AA1256E48}" dt="2020-06-16T06:47:01.991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7.006" v="3"/>
        <pc:sldMkLst>
          <pc:docMk/>
          <pc:sldMk cId="812862547" sldId="280"/>
        </pc:sldMkLst>
        <pc:graphicFrameChg chg="mod">
          <ac:chgData name="Rautaporras Petteri" userId="d9004aa4-7491-43fa-b04f-4f6e300df2fa" providerId="ADAL" clId="{076B3F1A-F0F0-48DC-A2CA-6A6AA1256E48}" dt="2020-06-16T06:46:57.00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6.047" v="1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076B3F1A-F0F0-48DC-A2CA-6A6AA1256E48}" dt="2020-06-16T06:46:56.047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7:00.418" v="12"/>
        <pc:sldMkLst>
          <pc:docMk/>
          <pc:sldMk cId="661452331" sldId="282"/>
        </pc:sldMkLst>
        <pc:graphicFrameChg chg="mod">
          <ac:chgData name="Rautaporras Petteri" userId="d9004aa4-7491-43fa-b04f-4f6e300df2fa" providerId="ADAL" clId="{076B3F1A-F0F0-48DC-A2CA-6A6AA1256E48}" dt="2020-06-16T06:47:00.418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7.767" v="4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076B3F1A-F0F0-48DC-A2CA-6A6AA1256E48}" dt="2020-06-16T06:46:57.767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9.003" v="8"/>
        <pc:sldMkLst>
          <pc:docMk/>
          <pc:sldMk cId="536686186" sldId="285"/>
        </pc:sldMkLst>
        <pc:graphicFrameChg chg="mod">
          <ac:chgData name="Rautaporras Petteri" userId="d9004aa4-7491-43fa-b04f-4f6e300df2fa" providerId="ADAL" clId="{076B3F1A-F0F0-48DC-A2CA-6A6AA1256E48}" dt="2020-06-16T06:46:59.003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Rautaporras Petteri" userId="d9004aa4-7491-43fa-b04f-4f6e300df2fa" providerId="ADAL" clId="{076B3F1A-F0F0-48DC-A2CA-6A6AA1256E48}" dt="2020-06-16T06:46:56.549" v="2"/>
        <pc:sldMkLst>
          <pc:docMk/>
          <pc:sldMk cId="1629380301" sldId="286"/>
        </pc:sldMkLst>
        <pc:graphicFrameChg chg="mod">
          <ac:chgData name="Rautaporras Petteri" userId="d9004aa4-7491-43fa-b04f-4f6e300df2fa" providerId="ADAL" clId="{076B3F1A-F0F0-48DC-A2CA-6A6AA1256E48}" dt="2020-06-16T06:46:56.549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D1A34A5B-BA41-421D-8A90-EE6D1370854C}"/>
    <pc:docChg chg="modSld">
      <pc:chgData name="Emaus Katriina" userId="e28635f8-d800-42ff-a913-92d375f1fb60" providerId="ADAL" clId="{D1A34A5B-BA41-421D-8A90-EE6D1370854C}" dt="2020-02-24T10:10:49.206" v="17"/>
      <pc:docMkLst>
        <pc:docMk/>
      </pc:docMkLst>
      <pc:sldChg chg="modSp">
        <pc:chgData name="Emaus Katriina" userId="e28635f8-d800-42ff-a913-92d375f1fb60" providerId="ADAL" clId="{D1A34A5B-BA41-421D-8A90-EE6D1370854C}" dt="2020-02-24T10:10:43.830" v="0"/>
        <pc:sldMkLst>
          <pc:docMk/>
          <pc:sldMk cId="346654530" sldId="262"/>
        </pc:sldMkLst>
        <pc:graphicFrameChg chg="mod">
          <ac:chgData name="Emaus Katriina" userId="e28635f8-d800-42ff-a913-92d375f1fb60" providerId="ADAL" clId="{D1A34A5B-BA41-421D-8A90-EE6D1370854C}" dt="2020-02-24T10:10:43.830" v="0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734" v="5"/>
        <pc:sldMkLst>
          <pc:docMk/>
          <pc:sldMk cId="2510371092" sldId="266"/>
        </pc:sldMkLst>
        <pc:graphicFrameChg chg="mod">
          <ac:chgData name="Emaus Katriina" userId="e28635f8-d800-42ff-a913-92d375f1fb60" providerId="ADAL" clId="{D1A34A5B-BA41-421D-8A90-EE6D1370854C}" dt="2020-02-24T10:10:45.734" v="5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987" v="6"/>
        <pc:sldMkLst>
          <pc:docMk/>
          <pc:sldMk cId="2748722860" sldId="267"/>
        </pc:sldMkLst>
        <pc:graphicFrameChg chg="mod">
          <ac:chgData name="Emaus Katriina" userId="e28635f8-d800-42ff-a913-92d375f1fb60" providerId="ADAL" clId="{D1A34A5B-BA41-421D-8A90-EE6D1370854C}" dt="2020-02-24T10:10:45.987" v="6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220" v="7"/>
        <pc:sldMkLst>
          <pc:docMk/>
          <pc:sldMk cId="981324872" sldId="268"/>
        </pc:sldMkLst>
        <pc:graphicFrameChg chg="mod">
          <ac:chgData name="Emaus Katriina" userId="e28635f8-d800-42ff-a913-92d375f1fb60" providerId="ADAL" clId="{D1A34A5B-BA41-421D-8A90-EE6D1370854C}" dt="2020-02-24T10:10:46.220" v="7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740" v="9"/>
        <pc:sldMkLst>
          <pc:docMk/>
          <pc:sldMk cId="24013592" sldId="270"/>
        </pc:sldMkLst>
        <pc:graphicFrameChg chg="mod">
          <ac:chgData name="Emaus Katriina" userId="e28635f8-d800-42ff-a913-92d375f1fb60" providerId="ADAL" clId="{D1A34A5B-BA41-421D-8A90-EE6D1370854C}" dt="2020-02-24T10:10:46.740" v="9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217" v="10"/>
        <pc:sldMkLst>
          <pc:docMk/>
          <pc:sldMk cId="2114849149" sldId="271"/>
        </pc:sldMkLst>
        <pc:graphicFrameChg chg="mod">
          <ac:chgData name="Emaus Katriina" userId="e28635f8-d800-42ff-a913-92d375f1fb60" providerId="ADAL" clId="{D1A34A5B-BA41-421D-8A90-EE6D1370854C}" dt="2020-02-24T10:10:47.217" v="10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575" v="11"/>
        <pc:sldMkLst>
          <pc:docMk/>
          <pc:sldMk cId="299574909" sldId="272"/>
        </pc:sldMkLst>
        <pc:graphicFrameChg chg="mod">
          <ac:chgData name="Emaus Katriina" userId="e28635f8-d800-42ff-a913-92d375f1fb60" providerId="ADAL" clId="{D1A34A5B-BA41-421D-8A90-EE6D1370854C}" dt="2020-02-24T10:10:47.575" v="11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163" v="13"/>
        <pc:sldMkLst>
          <pc:docMk/>
          <pc:sldMk cId="4269128162" sldId="274"/>
        </pc:sldMkLst>
        <pc:graphicFrameChg chg="mod">
          <ac:chgData name="Emaus Katriina" userId="e28635f8-d800-42ff-a913-92d375f1fb60" providerId="ADAL" clId="{D1A34A5B-BA41-421D-8A90-EE6D1370854C}" dt="2020-02-24T10:10:48.163" v="13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392" v="14"/>
        <pc:sldMkLst>
          <pc:docMk/>
          <pc:sldMk cId="3719809365" sldId="275"/>
        </pc:sldMkLst>
        <pc:graphicFrameChg chg="mod">
          <ac:chgData name="Emaus Katriina" userId="e28635f8-d800-42ff-a913-92d375f1fb60" providerId="ADAL" clId="{D1A34A5B-BA41-421D-8A90-EE6D1370854C}" dt="2020-02-24T10:10:48.392" v="14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623" v="15"/>
        <pc:sldMkLst>
          <pc:docMk/>
          <pc:sldMk cId="2558427506" sldId="276"/>
        </pc:sldMkLst>
        <pc:graphicFrameChg chg="mod">
          <ac:chgData name="Emaus Katriina" userId="e28635f8-d800-42ff-a913-92d375f1fb60" providerId="ADAL" clId="{D1A34A5B-BA41-421D-8A90-EE6D1370854C}" dt="2020-02-24T10:10:48.623" v="15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8.991" v="16"/>
        <pc:sldMkLst>
          <pc:docMk/>
          <pc:sldMk cId="2757751531" sldId="277"/>
        </pc:sldMkLst>
        <pc:graphicFrameChg chg="mod">
          <ac:chgData name="Emaus Katriina" userId="e28635f8-d800-42ff-a913-92d375f1fb60" providerId="ADAL" clId="{D1A34A5B-BA41-421D-8A90-EE6D1370854C}" dt="2020-02-24T10:10:48.991" v="16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9.206" v="17"/>
        <pc:sldMkLst>
          <pc:docMk/>
          <pc:sldMk cId="3942584949" sldId="278"/>
        </pc:sldMkLst>
        <pc:graphicFrameChg chg="mod">
          <ac:chgData name="Emaus Katriina" userId="e28635f8-d800-42ff-a913-92d375f1fb60" providerId="ADAL" clId="{D1A34A5B-BA41-421D-8A90-EE6D1370854C}" dt="2020-02-24T10:10:49.206" v="17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876" v="3"/>
        <pc:sldMkLst>
          <pc:docMk/>
          <pc:sldMk cId="812862547" sldId="280"/>
        </pc:sldMkLst>
        <pc:graphicFrameChg chg="mod">
          <ac:chgData name="Emaus Katriina" userId="e28635f8-d800-42ff-a913-92d375f1fb60" providerId="ADAL" clId="{D1A34A5B-BA41-421D-8A90-EE6D1370854C}" dt="2020-02-24T10:10:44.876" v="3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162" v="1"/>
        <pc:sldMkLst>
          <pc:docMk/>
          <pc:sldMk cId="976388075" sldId="281"/>
        </pc:sldMkLst>
        <pc:graphicFrameChg chg="mod">
          <ac:chgData name="Emaus Katriina" userId="e28635f8-d800-42ff-a913-92d375f1fb60" providerId="ADAL" clId="{D1A34A5B-BA41-421D-8A90-EE6D1370854C}" dt="2020-02-24T10:10:44.162" v="1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7.894" v="12"/>
        <pc:sldMkLst>
          <pc:docMk/>
          <pc:sldMk cId="661452331" sldId="282"/>
        </pc:sldMkLst>
        <pc:graphicFrameChg chg="mod">
          <ac:chgData name="Emaus Katriina" userId="e28635f8-d800-42ff-a913-92d375f1fb60" providerId="ADAL" clId="{D1A34A5B-BA41-421D-8A90-EE6D1370854C}" dt="2020-02-24T10:10:47.894" v="12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5.502" v="4"/>
        <pc:sldMkLst>
          <pc:docMk/>
          <pc:sldMk cId="234392101" sldId="283"/>
        </pc:sldMkLst>
        <pc:graphicFrameChg chg="mod">
          <ac:chgData name="Emaus Katriina" userId="e28635f8-d800-42ff-a913-92d375f1fb60" providerId="ADAL" clId="{D1A34A5B-BA41-421D-8A90-EE6D1370854C}" dt="2020-02-24T10:10:45.502" v="4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6.473" v="8"/>
        <pc:sldMkLst>
          <pc:docMk/>
          <pc:sldMk cId="536686186" sldId="285"/>
        </pc:sldMkLst>
        <pc:graphicFrameChg chg="mod">
          <ac:chgData name="Emaus Katriina" userId="e28635f8-d800-42ff-a913-92d375f1fb60" providerId="ADAL" clId="{D1A34A5B-BA41-421D-8A90-EE6D1370854C}" dt="2020-02-24T10:10:46.473" v="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D1A34A5B-BA41-421D-8A90-EE6D1370854C}" dt="2020-02-24T10:10:44.493" v="2"/>
        <pc:sldMkLst>
          <pc:docMk/>
          <pc:sldMk cId="1629380301" sldId="286"/>
        </pc:sldMkLst>
        <pc:graphicFrameChg chg="mod">
          <ac:chgData name="Emaus Katriina" userId="e28635f8-d800-42ff-a913-92d375f1fb60" providerId="ADAL" clId="{D1A34A5B-BA41-421D-8A90-EE6D1370854C}" dt="2020-02-24T10:10:44.493" v="2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CE85F5B7-31E8-424C-A3A8-C58F72A79D1C}"/>
    <pc:docChg chg="modSld">
      <pc:chgData name="Emaus Katriina" userId="e28635f8-d800-42ff-a913-92d375f1fb60" providerId="ADAL" clId="{CE85F5B7-31E8-424C-A3A8-C58F72A79D1C}" dt="2021-02-15T11:22:46.844" v="39"/>
      <pc:docMkLst>
        <pc:docMk/>
      </pc:docMkLst>
      <pc:sldChg chg="modSp">
        <pc:chgData name="Emaus Katriina" userId="e28635f8-d800-42ff-a913-92d375f1fb60" providerId="ADAL" clId="{CE85F5B7-31E8-424C-A3A8-C58F72A79D1C}" dt="2021-02-15T11:22:03.897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CE85F5B7-31E8-424C-A3A8-C58F72A79D1C}" dt="2021-02-15T11:22:03.897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8.989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CE85F5B7-31E8-424C-A3A8-C58F72A79D1C}" dt="2021-02-15T11:22:08.989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9.368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CE85F5B7-31E8-424C-A3A8-C58F72A79D1C}" dt="2021-02-15T11:22:09.368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9.935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CE85F5B7-31E8-424C-A3A8-C58F72A79D1C}" dt="2021-02-15T11:22:09.935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1.199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CE85F5B7-31E8-424C-A3A8-C58F72A79D1C}" dt="2021-02-15T11:22:11.199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46.844" v="39"/>
        <pc:sldMkLst>
          <pc:docMk/>
          <pc:sldMk cId="2114849149" sldId="271"/>
        </pc:sldMkLst>
        <pc:graphicFrameChg chg="mod">
          <ac:chgData name="Emaus Katriina" userId="e28635f8-d800-42ff-a913-92d375f1fb60" providerId="ADAL" clId="{CE85F5B7-31E8-424C-A3A8-C58F72A79D1C}" dt="2021-02-15T11:22:46.844" v="39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2.739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CE85F5B7-31E8-424C-A3A8-C58F72A79D1C}" dt="2021-02-15T11:22:12.739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3.708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CE85F5B7-31E8-424C-A3A8-C58F72A79D1C}" dt="2021-02-15T11:22:13.708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4.058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CE85F5B7-31E8-424C-A3A8-C58F72A79D1C}" dt="2021-02-15T11:22:14.058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4.40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CE85F5B7-31E8-424C-A3A8-C58F72A79D1C}" dt="2021-02-15T11:22:14.40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5.066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CE85F5B7-31E8-424C-A3A8-C58F72A79D1C}" dt="2021-02-15T11:22:15.066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5.367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CE85F5B7-31E8-424C-A3A8-C58F72A79D1C}" dt="2021-02-15T11:22:15.367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6.820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CE85F5B7-31E8-424C-A3A8-C58F72A79D1C}" dt="2021-02-15T11:22:06.820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4.646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CE85F5B7-31E8-424C-A3A8-C58F72A79D1C}" dt="2021-02-15T11:22:04.646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8.032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CE85F5B7-31E8-424C-A3A8-C58F72A79D1C}" dt="2021-02-15T11:22:08.032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0.61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CE85F5B7-31E8-424C-A3A8-C58F72A79D1C}" dt="2021-02-15T11:22:10.61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05.34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CE85F5B7-31E8-424C-A3A8-C58F72A79D1C}" dt="2021-02-15T11:22:05.34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CE85F5B7-31E8-424C-A3A8-C58F72A79D1C}" dt="2021-02-15T11:22:13.316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CE85F5B7-31E8-424C-A3A8-C58F72A79D1C}" dt="2021-02-15T11:22:13.316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Emaus Katriina" userId="e28635f8-d800-42ff-a913-92d375f1fb60" providerId="ADAL" clId="{8C3FDC84-6D42-413B-97CE-EE5FCF0AA9E4}"/>
    <pc:docChg chg="modSld">
      <pc:chgData name="Emaus Katriina" userId="e28635f8-d800-42ff-a913-92d375f1fb60" providerId="ADAL" clId="{8C3FDC84-6D42-413B-97CE-EE5FCF0AA9E4}" dt="2020-05-15T08:46:21.659" v="73"/>
      <pc:docMkLst>
        <pc:docMk/>
      </pc:docMkLst>
      <pc:sldChg chg="modSp">
        <pc:chgData name="Emaus Katriina" userId="e28635f8-d800-42ff-a913-92d375f1fb60" providerId="ADAL" clId="{8C3FDC84-6D42-413B-97CE-EE5FCF0AA9E4}" dt="2020-05-15T08:45:38.411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8C3FDC84-6D42-413B-97CE-EE5FCF0AA9E4}" dt="2020-05-15T08:45:38.411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475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8C3FDC84-6D42-413B-97CE-EE5FCF0AA9E4}" dt="2020-05-15T08:45:48.475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701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8C3FDC84-6D42-413B-97CE-EE5FCF0AA9E4}" dt="2020-05-15T08:45:48.701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929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8C3FDC84-6D42-413B-97CE-EE5FCF0AA9E4}" dt="2020-05-15T08:45:48.929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9.440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8C3FDC84-6D42-413B-97CE-EE5FCF0AA9E4}" dt="2020-05-15T08:45:49.440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0.425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8C3FDC84-6D42-413B-97CE-EE5FCF0AA9E4}" dt="2020-05-15T08:45:50.425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0.648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8C3FDC84-6D42-413B-97CE-EE5FCF0AA9E4}" dt="2020-05-15T08:45:50.648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.241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8C3FDC84-6D42-413B-97CE-EE5FCF0AA9E4}" dt="2020-05-15T08:45:51.241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.482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8C3FDC84-6D42-413B-97CE-EE5FCF0AA9E4}" dt="2020-05-15T08:45:51.482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6:21.659" v="73"/>
        <pc:sldMkLst>
          <pc:docMk/>
          <pc:sldMk cId="2558427506" sldId="276"/>
        </pc:sldMkLst>
        <pc:graphicFrameChg chg="mod">
          <ac:chgData name="Emaus Katriina" userId="e28635f8-d800-42ff-a913-92d375f1fb60" providerId="ADAL" clId="{8C3FDC84-6D42-413B-97CE-EE5FCF0AA9E4}" dt="2020-05-15T08:46:21.659" v="7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2.200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8C3FDC84-6D42-413B-97CE-EE5FCF0AA9E4}" dt="2020-05-15T08:45:52.200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2.439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8C3FDC84-6D42-413B-97CE-EE5FCF0AA9E4}" dt="2020-05-15T08:45:52.439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3.849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8C3FDC84-6D42-413B-97CE-EE5FCF0AA9E4}" dt="2020-05-15T08:45:43.849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0.592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8C3FDC84-6D42-413B-97CE-EE5FCF0AA9E4}" dt="2020-05-15T08:45:40.592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51" v="66"/>
        <pc:sldMkLst>
          <pc:docMk/>
          <pc:sldMk cId="661452331" sldId="282"/>
        </pc:sldMkLst>
        <pc:graphicFrameChg chg="mod">
          <ac:chgData name="Emaus Katriina" userId="e28635f8-d800-42ff-a913-92d375f1fb60" providerId="ADAL" clId="{8C3FDC84-6D42-413B-97CE-EE5FCF0AA9E4}" dt="2020-05-15T08:45:51" v="66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8.255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8C3FDC84-6D42-413B-97CE-EE5FCF0AA9E4}" dt="2020-05-15T08:45:48.255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9.167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8C3FDC84-6D42-413B-97CE-EE5FCF0AA9E4}" dt="2020-05-15T08:45:49.167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8C3FDC84-6D42-413B-97CE-EE5FCF0AA9E4}" dt="2020-05-15T08:45:42.134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8C3FDC84-6D42-413B-97CE-EE5FCF0AA9E4}" dt="2020-05-15T08:45:42.134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2B1FAD4B-4962-4760-ACAF-0E7F572EEDDA}"/>
    <pc:docChg chg="modSld">
      <pc:chgData name="Emaus Katriina" userId="e28635f8-d800-42ff-a913-92d375f1fb60" providerId="ADAL" clId="{2B1FAD4B-4962-4760-ACAF-0E7F572EEDDA}" dt="2020-08-14T07:22:39.714" v="71"/>
      <pc:docMkLst>
        <pc:docMk/>
      </pc:docMkLst>
      <pc:sldChg chg="modSp">
        <pc:chgData name="Emaus Katriina" userId="e28635f8-d800-42ff-a913-92d375f1fb60" providerId="ADAL" clId="{2B1FAD4B-4962-4760-ACAF-0E7F572EEDDA}" dt="2020-08-14T07:22:32.002" v="54"/>
        <pc:sldMkLst>
          <pc:docMk/>
          <pc:sldMk cId="346654530" sldId="262"/>
        </pc:sldMkLst>
        <pc:graphicFrameChg chg="mod">
          <ac:chgData name="Emaus Katriina" userId="e28635f8-d800-42ff-a913-92d375f1fb60" providerId="ADAL" clId="{2B1FAD4B-4962-4760-ACAF-0E7F572EEDDA}" dt="2020-08-14T07:22:32.002" v="54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258" v="59"/>
        <pc:sldMkLst>
          <pc:docMk/>
          <pc:sldMk cId="2510371092" sldId="266"/>
        </pc:sldMkLst>
        <pc:graphicFrameChg chg="mod">
          <ac:chgData name="Emaus Katriina" userId="e28635f8-d800-42ff-a913-92d375f1fb60" providerId="ADAL" clId="{2B1FAD4B-4962-4760-ACAF-0E7F572EEDDA}" dt="2020-08-14T07:22:35.258" v="59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565" v="60"/>
        <pc:sldMkLst>
          <pc:docMk/>
          <pc:sldMk cId="2748722860" sldId="267"/>
        </pc:sldMkLst>
        <pc:graphicFrameChg chg="mod">
          <ac:chgData name="Emaus Katriina" userId="e28635f8-d800-42ff-a913-92d375f1fb60" providerId="ADAL" clId="{2B1FAD4B-4962-4760-ACAF-0E7F572EEDDA}" dt="2020-08-14T07:22:35.565" v="60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5.865" v="61"/>
        <pc:sldMkLst>
          <pc:docMk/>
          <pc:sldMk cId="981324872" sldId="268"/>
        </pc:sldMkLst>
        <pc:graphicFrameChg chg="mod">
          <ac:chgData name="Emaus Katriina" userId="e28635f8-d800-42ff-a913-92d375f1fb60" providerId="ADAL" clId="{2B1FAD4B-4962-4760-ACAF-0E7F572EEDDA}" dt="2020-08-14T07:22:35.865" v="61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6.570" v="63"/>
        <pc:sldMkLst>
          <pc:docMk/>
          <pc:sldMk cId="24013592" sldId="270"/>
        </pc:sldMkLst>
        <pc:graphicFrameChg chg="mod">
          <ac:chgData name="Emaus Katriina" userId="e28635f8-d800-42ff-a913-92d375f1fb60" providerId="ADAL" clId="{2B1FAD4B-4962-4760-ACAF-0E7F572EEDDA}" dt="2020-08-14T07:22:36.570" v="63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176" v="64"/>
        <pc:sldMkLst>
          <pc:docMk/>
          <pc:sldMk cId="2114849149" sldId="271"/>
        </pc:sldMkLst>
        <pc:graphicFrameChg chg="mod">
          <ac:chgData name="Emaus Katriina" userId="e28635f8-d800-42ff-a913-92d375f1fb60" providerId="ADAL" clId="{2B1FAD4B-4962-4760-ACAF-0E7F572EEDDA}" dt="2020-08-14T07:22:37.176" v="64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439" v="65"/>
        <pc:sldMkLst>
          <pc:docMk/>
          <pc:sldMk cId="299574909" sldId="272"/>
        </pc:sldMkLst>
        <pc:graphicFrameChg chg="mod">
          <ac:chgData name="Emaus Katriina" userId="e28635f8-d800-42ff-a913-92d375f1fb60" providerId="ADAL" clId="{2B1FAD4B-4962-4760-ACAF-0E7F572EEDDA}" dt="2020-08-14T07:22:37.439" v="65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177" v="67"/>
        <pc:sldMkLst>
          <pc:docMk/>
          <pc:sldMk cId="4269128162" sldId="274"/>
        </pc:sldMkLst>
        <pc:graphicFrameChg chg="mod">
          <ac:chgData name="Emaus Katriina" userId="e28635f8-d800-42ff-a913-92d375f1fb60" providerId="ADAL" clId="{2B1FAD4B-4962-4760-ACAF-0E7F572EEDDA}" dt="2020-08-14T07:22:38.177" v="67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606" v="68"/>
        <pc:sldMkLst>
          <pc:docMk/>
          <pc:sldMk cId="3719809365" sldId="275"/>
        </pc:sldMkLst>
        <pc:graphicFrameChg chg="mod">
          <ac:chgData name="Emaus Katriina" userId="e28635f8-d800-42ff-a913-92d375f1fb60" providerId="ADAL" clId="{2B1FAD4B-4962-4760-ACAF-0E7F572EEDDA}" dt="2020-08-14T07:22:38.606" v="68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8.912" v="69"/>
        <pc:sldMkLst>
          <pc:docMk/>
          <pc:sldMk cId="2558427506" sldId="276"/>
        </pc:sldMkLst>
        <pc:graphicFrameChg chg="mod">
          <ac:chgData name="Emaus Katriina" userId="e28635f8-d800-42ff-a913-92d375f1fb60" providerId="ADAL" clId="{2B1FAD4B-4962-4760-ACAF-0E7F572EEDDA}" dt="2020-08-14T07:22:38.912" v="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9.428" v="70"/>
        <pc:sldMkLst>
          <pc:docMk/>
          <pc:sldMk cId="2757751531" sldId="277"/>
        </pc:sldMkLst>
        <pc:graphicFrameChg chg="mod">
          <ac:chgData name="Emaus Katriina" userId="e28635f8-d800-42ff-a913-92d375f1fb60" providerId="ADAL" clId="{2B1FAD4B-4962-4760-ACAF-0E7F572EEDDA}" dt="2020-08-14T07:22:39.428" v="7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9.714" v="71"/>
        <pc:sldMkLst>
          <pc:docMk/>
          <pc:sldMk cId="3942584949" sldId="278"/>
        </pc:sldMkLst>
        <pc:graphicFrameChg chg="mod">
          <ac:chgData name="Emaus Katriina" userId="e28635f8-d800-42ff-a913-92d375f1fb60" providerId="ADAL" clId="{2B1FAD4B-4962-4760-ACAF-0E7F572EEDDA}" dt="2020-08-14T07:22:39.714" v="71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3.743" v="57"/>
        <pc:sldMkLst>
          <pc:docMk/>
          <pc:sldMk cId="812862547" sldId="280"/>
        </pc:sldMkLst>
        <pc:graphicFrameChg chg="mod">
          <ac:chgData name="Emaus Katriina" userId="e28635f8-d800-42ff-a913-92d375f1fb60" providerId="ADAL" clId="{2B1FAD4B-4962-4760-ACAF-0E7F572EEDDA}" dt="2020-08-14T07:22:33.743" v="5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2.444" v="55"/>
        <pc:sldMkLst>
          <pc:docMk/>
          <pc:sldMk cId="976388075" sldId="281"/>
        </pc:sldMkLst>
        <pc:graphicFrameChg chg="mod">
          <ac:chgData name="Emaus Katriina" userId="e28635f8-d800-42ff-a913-92d375f1fb60" providerId="ADAL" clId="{2B1FAD4B-4962-4760-ACAF-0E7F572EEDDA}" dt="2020-08-14T07:22:32.444" v="55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7.872" v="66"/>
        <pc:sldMkLst>
          <pc:docMk/>
          <pc:sldMk cId="661452331" sldId="282"/>
        </pc:sldMkLst>
        <pc:graphicFrameChg chg="mod">
          <ac:chgData name="Emaus Katriina" userId="e28635f8-d800-42ff-a913-92d375f1fb60" providerId="ADAL" clId="{2B1FAD4B-4962-4760-ACAF-0E7F572EEDDA}" dt="2020-08-14T07:22:37.872" v="66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4.944" v="58"/>
        <pc:sldMkLst>
          <pc:docMk/>
          <pc:sldMk cId="234392101" sldId="283"/>
        </pc:sldMkLst>
        <pc:graphicFrameChg chg="mod">
          <ac:chgData name="Emaus Katriina" userId="e28635f8-d800-42ff-a913-92d375f1fb60" providerId="ADAL" clId="{2B1FAD4B-4962-4760-ACAF-0E7F572EEDDA}" dt="2020-08-14T07:22:34.944" v="5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6.233" v="62"/>
        <pc:sldMkLst>
          <pc:docMk/>
          <pc:sldMk cId="536686186" sldId="285"/>
        </pc:sldMkLst>
        <pc:graphicFrameChg chg="mod">
          <ac:chgData name="Emaus Katriina" userId="e28635f8-d800-42ff-a913-92d375f1fb60" providerId="ADAL" clId="{2B1FAD4B-4962-4760-ACAF-0E7F572EEDDA}" dt="2020-08-14T07:22:36.233" v="62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2B1FAD4B-4962-4760-ACAF-0E7F572EEDDA}" dt="2020-08-14T07:22:33.035" v="56"/>
        <pc:sldMkLst>
          <pc:docMk/>
          <pc:sldMk cId="1629380301" sldId="286"/>
        </pc:sldMkLst>
        <pc:graphicFrameChg chg="mod">
          <ac:chgData name="Emaus Katriina" userId="e28635f8-d800-42ff-a913-92d375f1fb60" providerId="ADAL" clId="{2B1FAD4B-4962-4760-ACAF-0E7F572EEDDA}" dt="2020-08-14T07:22:33.035" v="56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</pc:docChg>
  </pc:docChgLst>
  <pc:docChgLst>
    <pc:chgData name="Emaus Katriina" userId="e28635f8-d800-42ff-a913-92d375f1fb60" providerId="ADAL" clId="{77E79329-3BC5-41EB-BA97-6651E0BD4F80}"/>
    <pc:docChg chg="modSld">
      <pc:chgData name="Emaus Katriina" userId="e28635f8-d800-42ff-a913-92d375f1fb60" providerId="ADAL" clId="{77E79329-3BC5-41EB-BA97-6651E0BD4F80}" dt="2020-11-13T08:46:07.071" v="35"/>
      <pc:docMkLst>
        <pc:docMk/>
      </pc:docMkLst>
      <pc:sldChg chg="modSp">
        <pc:chgData name="Emaus Katriina" userId="e28635f8-d800-42ff-a913-92d375f1fb60" providerId="ADAL" clId="{77E79329-3BC5-41EB-BA97-6651E0BD4F80}" dt="2020-11-13T08:46:01.149" v="18"/>
        <pc:sldMkLst>
          <pc:docMk/>
          <pc:sldMk cId="346654530" sldId="262"/>
        </pc:sldMkLst>
        <pc:graphicFrameChg chg="mod">
          <ac:chgData name="Emaus Katriina" userId="e28635f8-d800-42ff-a913-92d375f1fb60" providerId="ADAL" clId="{77E79329-3BC5-41EB-BA97-6651E0BD4F80}" dt="2020-11-13T08:46:01.149" v="18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385" v="23"/>
        <pc:sldMkLst>
          <pc:docMk/>
          <pc:sldMk cId="2510371092" sldId="266"/>
        </pc:sldMkLst>
        <pc:graphicFrameChg chg="mod">
          <ac:chgData name="Emaus Katriina" userId="e28635f8-d800-42ff-a913-92d375f1fb60" providerId="ADAL" clId="{77E79329-3BC5-41EB-BA97-6651E0BD4F80}" dt="2020-11-13T08:46:03.385" v="23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678" v="24"/>
        <pc:sldMkLst>
          <pc:docMk/>
          <pc:sldMk cId="2748722860" sldId="267"/>
        </pc:sldMkLst>
        <pc:graphicFrameChg chg="mod">
          <ac:chgData name="Emaus Katriina" userId="e28635f8-d800-42ff-a913-92d375f1fb60" providerId="ADAL" clId="{77E79329-3BC5-41EB-BA97-6651E0BD4F80}" dt="2020-11-13T08:46:03.678" v="24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3.946" v="25"/>
        <pc:sldMkLst>
          <pc:docMk/>
          <pc:sldMk cId="981324872" sldId="268"/>
        </pc:sldMkLst>
        <pc:graphicFrameChg chg="mod">
          <ac:chgData name="Emaus Katriina" userId="e28635f8-d800-42ff-a913-92d375f1fb60" providerId="ADAL" clId="{77E79329-3BC5-41EB-BA97-6651E0BD4F80}" dt="2020-11-13T08:46:03.946" v="25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4.487" v="27"/>
        <pc:sldMkLst>
          <pc:docMk/>
          <pc:sldMk cId="24013592" sldId="270"/>
        </pc:sldMkLst>
        <pc:graphicFrameChg chg="mod">
          <ac:chgData name="Emaus Katriina" userId="e28635f8-d800-42ff-a913-92d375f1fb60" providerId="ADAL" clId="{77E79329-3BC5-41EB-BA97-6651E0BD4F80}" dt="2020-11-13T08:46:04.487" v="27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058" v="28"/>
        <pc:sldMkLst>
          <pc:docMk/>
          <pc:sldMk cId="2114849149" sldId="271"/>
        </pc:sldMkLst>
        <pc:graphicFrameChg chg="mod">
          <ac:chgData name="Emaus Katriina" userId="e28635f8-d800-42ff-a913-92d375f1fb60" providerId="ADAL" clId="{77E79329-3BC5-41EB-BA97-6651E0BD4F80}" dt="2020-11-13T08:46:05.058" v="28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294" v="29"/>
        <pc:sldMkLst>
          <pc:docMk/>
          <pc:sldMk cId="299574909" sldId="272"/>
        </pc:sldMkLst>
        <pc:graphicFrameChg chg="mod">
          <ac:chgData name="Emaus Katriina" userId="e28635f8-d800-42ff-a913-92d375f1fb60" providerId="ADAL" clId="{77E79329-3BC5-41EB-BA97-6651E0BD4F80}" dt="2020-11-13T08:46:05.294" v="29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917" v="31"/>
        <pc:sldMkLst>
          <pc:docMk/>
          <pc:sldMk cId="4269128162" sldId="274"/>
        </pc:sldMkLst>
        <pc:graphicFrameChg chg="mod">
          <ac:chgData name="Emaus Katriina" userId="e28635f8-d800-42ff-a913-92d375f1fb60" providerId="ADAL" clId="{77E79329-3BC5-41EB-BA97-6651E0BD4F80}" dt="2020-11-13T08:46:05.917" v="3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152" v="32"/>
        <pc:sldMkLst>
          <pc:docMk/>
          <pc:sldMk cId="3719809365" sldId="275"/>
        </pc:sldMkLst>
        <pc:graphicFrameChg chg="mod">
          <ac:chgData name="Emaus Katriina" userId="e28635f8-d800-42ff-a913-92d375f1fb60" providerId="ADAL" clId="{77E79329-3BC5-41EB-BA97-6651E0BD4F80}" dt="2020-11-13T08:46:06.152" v="32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431" v="33"/>
        <pc:sldMkLst>
          <pc:docMk/>
          <pc:sldMk cId="2558427506" sldId="276"/>
        </pc:sldMkLst>
        <pc:graphicFrameChg chg="mod">
          <ac:chgData name="Emaus Katriina" userId="e28635f8-d800-42ff-a913-92d375f1fb60" providerId="ADAL" clId="{77E79329-3BC5-41EB-BA97-6651E0BD4F80}" dt="2020-11-13T08:46:06.431" v="33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6.841" v="34"/>
        <pc:sldMkLst>
          <pc:docMk/>
          <pc:sldMk cId="2757751531" sldId="277"/>
        </pc:sldMkLst>
        <pc:graphicFrameChg chg="mod">
          <ac:chgData name="Emaus Katriina" userId="e28635f8-d800-42ff-a913-92d375f1fb60" providerId="ADAL" clId="{77E79329-3BC5-41EB-BA97-6651E0BD4F80}" dt="2020-11-13T08:46:06.841" v="34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7.071" v="35"/>
        <pc:sldMkLst>
          <pc:docMk/>
          <pc:sldMk cId="3942584949" sldId="278"/>
        </pc:sldMkLst>
        <pc:graphicFrameChg chg="mod">
          <ac:chgData name="Emaus Katriina" userId="e28635f8-d800-42ff-a913-92d375f1fb60" providerId="ADAL" clId="{77E79329-3BC5-41EB-BA97-6651E0BD4F80}" dt="2020-11-13T08:46:07.071" v="35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2.273" v="21"/>
        <pc:sldMkLst>
          <pc:docMk/>
          <pc:sldMk cId="812862547" sldId="280"/>
        </pc:sldMkLst>
        <pc:graphicFrameChg chg="mod">
          <ac:chgData name="Emaus Katriina" userId="e28635f8-d800-42ff-a913-92d375f1fb60" providerId="ADAL" clId="{77E79329-3BC5-41EB-BA97-6651E0BD4F80}" dt="2020-11-13T08:46:02.273" v="21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1.434" v="19"/>
        <pc:sldMkLst>
          <pc:docMk/>
          <pc:sldMk cId="976388075" sldId="281"/>
        </pc:sldMkLst>
        <pc:graphicFrameChg chg="mod">
          <ac:chgData name="Emaus Katriina" userId="e28635f8-d800-42ff-a913-92d375f1fb60" providerId="ADAL" clId="{77E79329-3BC5-41EB-BA97-6651E0BD4F80}" dt="2020-11-13T08:46:01.434" v="19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2.950" v="22"/>
        <pc:sldMkLst>
          <pc:docMk/>
          <pc:sldMk cId="234392101" sldId="283"/>
        </pc:sldMkLst>
        <pc:graphicFrameChg chg="mod">
          <ac:chgData name="Emaus Katriina" userId="e28635f8-d800-42ff-a913-92d375f1fb60" providerId="ADAL" clId="{77E79329-3BC5-41EB-BA97-6651E0BD4F80}" dt="2020-11-13T08:46:02.950" v="22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4.210" v="26"/>
        <pc:sldMkLst>
          <pc:docMk/>
          <pc:sldMk cId="536686186" sldId="285"/>
        </pc:sldMkLst>
        <pc:graphicFrameChg chg="mod">
          <ac:chgData name="Emaus Katriina" userId="e28635f8-d800-42ff-a913-92d375f1fb60" providerId="ADAL" clId="{77E79329-3BC5-41EB-BA97-6651E0BD4F80}" dt="2020-11-13T08:46:04.210" v="26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1.840" v="20"/>
        <pc:sldMkLst>
          <pc:docMk/>
          <pc:sldMk cId="1629380301" sldId="286"/>
        </pc:sldMkLst>
        <pc:graphicFrameChg chg="mod">
          <ac:chgData name="Emaus Katriina" userId="e28635f8-d800-42ff-a913-92d375f1fb60" providerId="ADAL" clId="{77E79329-3BC5-41EB-BA97-6651E0BD4F80}" dt="2020-11-13T08:46:01.840" v="20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modSp">
        <pc:chgData name="Emaus Katriina" userId="e28635f8-d800-42ff-a913-92d375f1fb60" providerId="ADAL" clId="{77E79329-3BC5-41EB-BA97-6651E0BD4F80}" dt="2020-11-13T08:46:05.674" v="30"/>
        <pc:sldMkLst>
          <pc:docMk/>
          <pc:sldMk cId="1155023043" sldId="287"/>
        </pc:sldMkLst>
        <pc:graphicFrameChg chg="mod">
          <ac:chgData name="Emaus Katriina" userId="e28635f8-d800-42ff-a913-92d375f1fb60" providerId="ADAL" clId="{77E79329-3BC5-41EB-BA97-6651E0BD4F80}" dt="2020-11-13T08:46:05.674" v="30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  <pc:docChgLst>
    <pc:chgData name="Rautaporras Petteri" userId="d9004aa4-7491-43fa-b04f-4f6e300df2fa" providerId="ADAL" clId="{9AD0A2E5-CD53-4F2D-892C-3A9F12C6E3A9}"/>
    <pc:docChg chg="custSel addSld delSld modSld">
      <pc:chgData name="Rautaporras Petteri" userId="d9004aa4-7491-43fa-b04f-4f6e300df2fa" providerId="ADAL" clId="{9AD0A2E5-CD53-4F2D-892C-3A9F12C6E3A9}" dt="2020-11-02T13:53:43.460" v="217"/>
      <pc:docMkLst>
        <pc:docMk/>
      </pc:docMkLst>
      <pc:sldChg chg="modSp">
        <pc:chgData name="Rautaporras Petteri" userId="d9004aa4-7491-43fa-b04f-4f6e300df2fa" providerId="ADAL" clId="{9AD0A2E5-CD53-4F2D-892C-3A9F12C6E3A9}" dt="2020-11-02T13:00:35.235" v="95"/>
        <pc:sldMkLst>
          <pc:docMk/>
          <pc:sldMk cId="346654530" sldId="262"/>
        </pc:sldMkLst>
        <pc:spChg chg="mod">
          <ac:chgData name="Rautaporras Petteri" userId="d9004aa4-7491-43fa-b04f-4f6e300df2fa" providerId="ADAL" clId="{9AD0A2E5-CD53-4F2D-892C-3A9F12C6E3A9}" dt="2020-11-02T12:42:10.978" v="4" actId="20577"/>
          <ac:spMkLst>
            <pc:docMk/>
            <pc:sldMk cId="346654530" sldId="26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0:35.235" v="95"/>
          <ac:graphicFrameMkLst>
            <pc:docMk/>
            <pc:sldMk cId="346654530" sldId="262"/>
            <ac:graphicFrameMk id="10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52:07.854" v="64" actId="20577"/>
        <pc:sldMkLst>
          <pc:docMk/>
          <pc:sldMk cId="2510371092" sldId="266"/>
        </pc:sldMkLst>
        <pc:spChg chg="mod">
          <ac:chgData name="Rautaporras Petteri" userId="d9004aa4-7491-43fa-b04f-4f6e300df2fa" providerId="ADAL" clId="{9AD0A2E5-CD53-4F2D-892C-3A9F12C6E3A9}" dt="2020-11-02T12:52:07.854" v="64" actId="20577"/>
          <ac:spMkLst>
            <pc:docMk/>
            <pc:sldMk cId="2510371092" sldId="26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48:04.793" v="56"/>
          <ac:graphicFrameMkLst>
            <pc:docMk/>
            <pc:sldMk cId="2510371092" sldId="266"/>
            <ac:graphicFrameMk id="11" creationId="{3A4DDF37-D261-416F-B789-60D7BE706FAC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54:12.886" v="82" actId="20577"/>
        <pc:sldMkLst>
          <pc:docMk/>
          <pc:sldMk cId="2748722860" sldId="267"/>
        </pc:sldMkLst>
        <pc:spChg chg="mod">
          <ac:chgData name="Rautaporras Petteri" userId="d9004aa4-7491-43fa-b04f-4f6e300df2fa" providerId="ADAL" clId="{9AD0A2E5-CD53-4F2D-892C-3A9F12C6E3A9}" dt="2020-11-02T12:54:12.886" v="82" actId="20577"/>
          <ac:spMkLst>
            <pc:docMk/>
            <pc:sldMk cId="2748722860" sldId="267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53:06.311" v="72"/>
          <ac:graphicFrameMkLst>
            <pc:docMk/>
            <pc:sldMk cId="2748722860" sldId="26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29.442" v="94" actId="20577"/>
        <pc:sldMkLst>
          <pc:docMk/>
          <pc:sldMk cId="981324872" sldId="268"/>
        </pc:sldMkLst>
        <pc:spChg chg="mod">
          <ac:chgData name="Rautaporras Petteri" userId="d9004aa4-7491-43fa-b04f-4f6e300df2fa" providerId="ADAL" clId="{9AD0A2E5-CD53-4F2D-892C-3A9F12C6E3A9}" dt="2020-11-02T13:00:29.442" v="94" actId="20577"/>
          <ac:spMkLst>
            <pc:docMk/>
            <pc:sldMk cId="981324872" sldId="268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2:58:59.696" v="90"/>
          <ac:graphicFrameMkLst>
            <pc:docMk/>
            <pc:sldMk cId="981324872" sldId="26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3:27.251" v="117"/>
        <pc:sldMkLst>
          <pc:docMk/>
          <pc:sldMk cId="24013592" sldId="270"/>
        </pc:sldMkLst>
        <pc:spChg chg="mod">
          <ac:chgData name="Rautaporras Petteri" userId="d9004aa4-7491-43fa-b04f-4f6e300df2fa" providerId="ADAL" clId="{9AD0A2E5-CD53-4F2D-892C-3A9F12C6E3A9}" dt="2020-11-02T13:03:27.251" v="117"/>
          <ac:spMkLst>
            <pc:docMk/>
            <pc:sldMk cId="24013592" sldId="270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2:35.230" v="116"/>
          <ac:graphicFrameMkLst>
            <pc:docMk/>
            <pc:sldMk cId="24013592" sldId="270"/>
            <ac:graphicFrameMk id="12" creationId="{697B66AB-0A3A-45F7-8C7F-7D0E093DBDA4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4:15.862" v="125"/>
        <pc:sldMkLst>
          <pc:docMk/>
          <pc:sldMk cId="2114849149" sldId="271"/>
        </pc:sldMkLst>
        <pc:graphicFrameChg chg="mod">
          <ac:chgData name="Rautaporras Petteri" userId="d9004aa4-7491-43fa-b04f-4f6e300df2fa" providerId="ADAL" clId="{9AD0A2E5-CD53-4F2D-892C-3A9F12C6E3A9}" dt="2020-11-02T13:04:15.862" v="125"/>
          <ac:graphicFrameMkLst>
            <pc:docMk/>
            <pc:sldMk cId="2114849149" sldId="271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6:51.676" v="150" actId="20577"/>
        <pc:sldMkLst>
          <pc:docMk/>
          <pc:sldMk cId="299574909" sldId="272"/>
        </pc:sldMkLst>
        <pc:spChg chg="mod">
          <ac:chgData name="Rautaporras Petteri" userId="d9004aa4-7491-43fa-b04f-4f6e300df2fa" providerId="ADAL" clId="{9AD0A2E5-CD53-4F2D-892C-3A9F12C6E3A9}" dt="2020-11-02T13:06:51.676" v="150" actId="20577"/>
          <ac:spMkLst>
            <pc:docMk/>
            <pc:sldMk cId="299574909" sldId="272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5:40.513" v="142"/>
          <ac:graphicFrameMkLst>
            <pc:docMk/>
            <pc:sldMk cId="299574909" sldId="272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7:01.457" v="151"/>
        <pc:sldMkLst>
          <pc:docMk/>
          <pc:sldMk cId="4269128162" sldId="274"/>
        </pc:sldMkLst>
        <pc:spChg chg="mod">
          <ac:chgData name="Rautaporras Petteri" userId="d9004aa4-7491-43fa-b04f-4f6e300df2fa" providerId="ADAL" clId="{9AD0A2E5-CD53-4F2D-892C-3A9F12C6E3A9}" dt="2020-11-02T13:06:26.427" v="148"/>
          <ac:spMkLst>
            <pc:docMk/>
            <pc:sldMk cId="4269128162" sldId="274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7:01.457" v="151"/>
          <ac:graphicFrameMkLst>
            <pc:docMk/>
            <pc:sldMk cId="4269128162" sldId="274"/>
            <ac:graphicFrameMk id="12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7:39.860" v="160"/>
        <pc:sldMkLst>
          <pc:docMk/>
          <pc:sldMk cId="3719809365" sldId="275"/>
        </pc:sldMkLst>
        <pc:spChg chg="mod">
          <ac:chgData name="Rautaporras Petteri" userId="d9004aa4-7491-43fa-b04f-4f6e300df2fa" providerId="ADAL" clId="{9AD0A2E5-CD53-4F2D-892C-3A9F12C6E3A9}" dt="2020-11-02T13:07:39.860" v="160"/>
          <ac:spMkLst>
            <pc:docMk/>
            <pc:sldMk cId="3719809365" sldId="27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7:23.511" v="159"/>
          <ac:graphicFrameMkLst>
            <pc:docMk/>
            <pc:sldMk cId="3719809365" sldId="275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8:44.638" v="169"/>
        <pc:sldMkLst>
          <pc:docMk/>
          <pc:sldMk cId="2558427506" sldId="276"/>
        </pc:sldMkLst>
        <pc:spChg chg="mod">
          <ac:chgData name="Rautaporras Petteri" userId="d9004aa4-7491-43fa-b04f-4f6e300df2fa" providerId="ADAL" clId="{9AD0A2E5-CD53-4F2D-892C-3A9F12C6E3A9}" dt="2020-11-02T13:08:32.923" v="168"/>
          <ac:spMkLst>
            <pc:docMk/>
            <pc:sldMk cId="2558427506" sldId="276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8:44.638" v="169"/>
          <ac:graphicFrameMkLst>
            <pc:docMk/>
            <pc:sldMk cId="2558427506" sldId="276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9:21.098" v="180"/>
        <pc:sldMkLst>
          <pc:docMk/>
          <pc:sldMk cId="2757751531" sldId="277"/>
        </pc:sldMkLst>
        <pc:graphicFrameChg chg="mod">
          <ac:chgData name="Rautaporras Petteri" userId="d9004aa4-7491-43fa-b04f-4f6e300df2fa" providerId="ADAL" clId="{9AD0A2E5-CD53-4F2D-892C-3A9F12C6E3A9}" dt="2020-11-02T13:09:21.098" v="180"/>
          <ac:graphicFrameMkLst>
            <pc:docMk/>
            <pc:sldMk cId="2757751531" sldId="277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10:00.244" v="189" actId="1036"/>
        <pc:sldMkLst>
          <pc:docMk/>
          <pc:sldMk cId="3942584949" sldId="278"/>
        </pc:sldMkLst>
        <pc:graphicFrameChg chg="mod">
          <ac:chgData name="Rautaporras Petteri" userId="d9004aa4-7491-43fa-b04f-4f6e300df2fa" providerId="ADAL" clId="{9AD0A2E5-CD53-4F2D-892C-3A9F12C6E3A9}" dt="2020-11-02T13:10:00.244" v="189" actId="1036"/>
          <ac:graphicFrameMkLst>
            <pc:docMk/>
            <pc:sldMk cId="3942584949" sldId="278"/>
            <ac:graphicFrameMk id="9" creationId="{00000000-0000-0000-0000-00000000000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35.242" v="97"/>
        <pc:sldMkLst>
          <pc:docMk/>
          <pc:sldMk cId="812862547" sldId="280"/>
        </pc:sldMkLst>
        <pc:graphicFrameChg chg="mod">
          <ac:chgData name="Rautaporras Petteri" userId="d9004aa4-7491-43fa-b04f-4f6e300df2fa" providerId="ADAL" clId="{9AD0A2E5-CD53-4F2D-892C-3A9F12C6E3A9}" dt="2020-11-02T13:00:35.242" v="97"/>
          <ac:graphicFrameMkLst>
            <pc:docMk/>
            <pc:sldMk cId="812862547" sldId="280"/>
            <ac:graphicFrameMk id="11" creationId="{F3A3DE6F-523A-409E-817A-A4164D2CCD08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2:44:27.816" v="20"/>
        <pc:sldMkLst>
          <pc:docMk/>
          <pc:sldMk cId="976388075" sldId="281"/>
        </pc:sldMkLst>
        <pc:graphicFrameChg chg="mod">
          <ac:chgData name="Rautaporras Petteri" userId="d9004aa4-7491-43fa-b04f-4f6e300df2fa" providerId="ADAL" clId="{9AD0A2E5-CD53-4F2D-892C-3A9F12C6E3A9}" dt="2020-11-02T12:44:27.816" v="20"/>
          <ac:graphicFrameMkLst>
            <pc:docMk/>
            <pc:sldMk cId="976388075" sldId="281"/>
            <ac:graphicFrameMk id="11" creationId="{B5FDECD5-D941-444D-B8C2-E07D9B48DC43}"/>
          </ac:graphicFrameMkLst>
        </pc:graphicFrameChg>
      </pc:sldChg>
      <pc:sldChg chg="addSp delSp modSp del">
        <pc:chgData name="Rautaporras Petteri" userId="d9004aa4-7491-43fa-b04f-4f6e300df2fa" providerId="ADAL" clId="{9AD0A2E5-CD53-4F2D-892C-3A9F12C6E3A9}" dt="2020-11-02T13:53:43.460" v="217"/>
        <pc:sldMkLst>
          <pc:docMk/>
          <pc:sldMk cId="661452331" sldId="282"/>
        </pc:sldMkLst>
        <pc:graphicFrameChg chg="add del">
          <ac:chgData name="Rautaporras Petteri" userId="d9004aa4-7491-43fa-b04f-4f6e300df2fa" providerId="ADAL" clId="{9AD0A2E5-CD53-4F2D-892C-3A9F12C6E3A9}" dt="2020-11-02T13:52:50.612" v="208"/>
          <ac:graphicFrameMkLst>
            <pc:docMk/>
            <pc:sldMk cId="661452331" sldId="282"/>
            <ac:graphicFrameMk id="8" creationId="{67F589C2-6B92-4679-8697-69784871D545}"/>
          </ac:graphicFrameMkLst>
        </pc:graphicFrameChg>
        <pc:graphicFrameChg chg="mod">
          <ac:chgData name="Rautaporras Petteri" userId="d9004aa4-7491-43fa-b04f-4f6e300df2fa" providerId="ADAL" clId="{9AD0A2E5-CD53-4F2D-892C-3A9F12C6E3A9}" dt="2020-11-02T13:53:43.460" v="217"/>
          <ac:graphicFrameMkLst>
            <pc:docMk/>
            <pc:sldMk cId="661452331" sldId="282"/>
            <ac:graphicFrameMk id="11" creationId="{9DEF52FF-3C7A-4D3A-A42F-AB81A336F50F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0:35.247" v="98"/>
        <pc:sldMkLst>
          <pc:docMk/>
          <pc:sldMk cId="234392101" sldId="283"/>
        </pc:sldMkLst>
        <pc:graphicFrameChg chg="mod">
          <ac:chgData name="Rautaporras Petteri" userId="d9004aa4-7491-43fa-b04f-4f6e300df2fa" providerId="ADAL" clId="{9AD0A2E5-CD53-4F2D-892C-3A9F12C6E3A9}" dt="2020-11-02T13:00:35.247" v="98"/>
          <ac:graphicFrameMkLst>
            <pc:docMk/>
            <pc:sldMk cId="234392101" sldId="283"/>
            <ac:graphicFrameMk id="18" creationId="{5C0EBE92-AFAE-40A8-9E3C-F54339200160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01:40.792" v="108"/>
        <pc:sldMkLst>
          <pc:docMk/>
          <pc:sldMk cId="536686186" sldId="285"/>
        </pc:sldMkLst>
        <pc:spChg chg="mod">
          <ac:chgData name="Rautaporras Petteri" userId="d9004aa4-7491-43fa-b04f-4f6e300df2fa" providerId="ADAL" clId="{9AD0A2E5-CD53-4F2D-892C-3A9F12C6E3A9}" dt="2020-11-02T13:01:07.416" v="99"/>
          <ac:spMkLst>
            <pc:docMk/>
            <pc:sldMk cId="536686186" sldId="285"/>
            <ac:spMk id="7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01:40.792" v="108"/>
          <ac:graphicFrameMkLst>
            <pc:docMk/>
            <pc:sldMk cId="536686186" sldId="285"/>
            <ac:graphicFrameMk id="15" creationId="{74A43613-5198-4036-8EBC-B4DB34A53CC5}"/>
          </ac:graphicFrameMkLst>
        </pc:graphicFrameChg>
      </pc:sldChg>
      <pc:sldChg chg="modSp">
        <pc:chgData name="Rautaporras Petteri" userId="d9004aa4-7491-43fa-b04f-4f6e300df2fa" providerId="ADAL" clId="{9AD0A2E5-CD53-4F2D-892C-3A9F12C6E3A9}" dt="2020-11-02T13:10:55.157" v="193"/>
        <pc:sldMkLst>
          <pc:docMk/>
          <pc:sldMk cId="1629380301" sldId="286"/>
        </pc:sldMkLst>
        <pc:spChg chg="mod">
          <ac:chgData name="Rautaporras Petteri" userId="d9004aa4-7491-43fa-b04f-4f6e300df2fa" providerId="ADAL" clId="{9AD0A2E5-CD53-4F2D-892C-3A9F12C6E3A9}" dt="2020-11-02T12:45:25.259" v="30" actId="790"/>
          <ac:spMkLst>
            <pc:docMk/>
            <pc:sldMk cId="1629380301" sldId="286"/>
            <ac:spMk id="2" creationId="{00000000-0000-0000-0000-000000000000}"/>
          </ac:spMkLst>
        </pc:spChg>
        <pc:graphicFrameChg chg="mod">
          <ac:chgData name="Rautaporras Petteri" userId="d9004aa4-7491-43fa-b04f-4f6e300df2fa" providerId="ADAL" clId="{9AD0A2E5-CD53-4F2D-892C-3A9F12C6E3A9}" dt="2020-11-02T13:10:55.157" v="193"/>
          <ac:graphicFrameMkLst>
            <pc:docMk/>
            <pc:sldMk cId="1629380301" sldId="286"/>
            <ac:graphicFrameMk id="12" creationId="{E5B28B63-EAAF-43E5-ABB0-F2BC2A2E2C3D}"/>
          </ac:graphicFrameMkLst>
        </pc:graphicFrameChg>
      </pc:sldChg>
      <pc:sldChg chg="addSp delSp modSp add">
        <pc:chgData name="Rautaporras Petteri" userId="d9004aa4-7491-43fa-b04f-4f6e300df2fa" providerId="ADAL" clId="{9AD0A2E5-CD53-4F2D-892C-3A9F12C6E3A9}" dt="2020-11-02T13:53:12.964" v="215"/>
        <pc:sldMkLst>
          <pc:docMk/>
          <pc:sldMk cId="1155023043" sldId="287"/>
        </pc:sldMkLst>
        <pc:spChg chg="add del mod">
          <ac:chgData name="Rautaporras Petteri" userId="d9004aa4-7491-43fa-b04f-4f6e300df2fa" providerId="ADAL" clId="{9AD0A2E5-CD53-4F2D-892C-3A9F12C6E3A9}" dt="2020-11-02T13:53:12.964" v="215"/>
          <ac:spMkLst>
            <pc:docMk/>
            <pc:sldMk cId="1155023043" sldId="287"/>
            <ac:spMk id="8" creationId="{041EE5CC-C091-4AB6-B80A-285885FD0058}"/>
          </ac:spMkLst>
        </pc:spChg>
        <pc:graphicFrameChg chg="add del mod">
          <ac:chgData name="Rautaporras Petteri" userId="d9004aa4-7491-43fa-b04f-4f6e300df2fa" providerId="ADAL" clId="{9AD0A2E5-CD53-4F2D-892C-3A9F12C6E3A9}" dt="2020-11-02T13:53:11.630" v="214"/>
          <ac:graphicFrameMkLst>
            <pc:docMk/>
            <pc:sldMk cId="1155023043" sldId="287"/>
            <ac:graphicFrameMk id="9" creationId="{C0AAE2C2-8F13-4519-9F1C-34EE79AA80DF}"/>
          </ac:graphicFrameMkLst>
        </pc:graphicFrameChg>
        <pc:graphicFrameChg chg="del">
          <ac:chgData name="Rautaporras Petteri" userId="d9004aa4-7491-43fa-b04f-4f6e300df2fa" providerId="ADAL" clId="{9AD0A2E5-CD53-4F2D-892C-3A9F12C6E3A9}" dt="2020-11-02T13:52:56.049" v="210" actId="478"/>
          <ac:graphicFrameMkLst>
            <pc:docMk/>
            <pc:sldMk cId="1155023043" sldId="287"/>
            <ac:graphicFrameMk id="11" creationId="{9DEF52FF-3C7A-4D3A-A42F-AB81A336F50F}"/>
          </ac:graphicFrameMkLst>
        </pc:graphicFrameChg>
        <pc:graphicFrameChg chg="add mod">
          <ac:chgData name="Rautaporras Petteri" userId="d9004aa4-7491-43fa-b04f-4f6e300df2fa" providerId="ADAL" clId="{9AD0A2E5-CD53-4F2D-892C-3A9F12C6E3A9}" dt="2020-11-02T13:53:12.964" v="215"/>
          <ac:graphicFrameMkLst>
            <pc:docMk/>
            <pc:sldMk cId="1155023043" sldId="287"/>
            <ac:graphicFrameMk id="12" creationId="{56E8EE84-B6CE-4F7B-91A6-D6E6402C489A}"/>
          </ac:graphicFrameMkLst>
        </pc:graphicFrame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5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05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2257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15.2.2021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15.2.2021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15.2.2021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15.2.2021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15.2.2021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15.2.2021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15.2.2021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15.2.2021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15.2.2021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15.2.2021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15.2.2021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15.2.2021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EB9EE5-8E60-4B55-81F7-0EC3004D2A6A}" type="datetime1">
              <a:rPr lang="fi-FI" smtClean="0"/>
              <a:t>15.2.2021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20632618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15.2.2021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harmaa"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1D1D18E-A6DE-4566-B451-7ECCCF382FFF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1499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1116357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15.2.2021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15.2.2021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15.2.2021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15.2.2021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15.2.2021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93" r:id="rId3"/>
    <p:sldLayoutId id="2147483692" r:id="rId4"/>
    <p:sldLayoutId id="2147483664" r:id="rId5"/>
    <p:sldLayoutId id="2147483679" r:id="rId6"/>
    <p:sldLayoutId id="2147483665" r:id="rId7"/>
    <p:sldLayoutId id="2147483681" r:id="rId8"/>
    <p:sldLayoutId id="2147483666" r:id="rId9"/>
    <p:sldLayoutId id="2147483682" r:id="rId10"/>
    <p:sldLayoutId id="2147483667" r:id="rId11"/>
    <p:sldLayoutId id="2147483683" r:id="rId12"/>
    <p:sldLayoutId id="2147483668" r:id="rId13"/>
    <p:sldLayoutId id="2147483684" r:id="rId14"/>
    <p:sldLayoutId id="2147483669" r:id="rId15"/>
    <p:sldLayoutId id="2147483685" r:id="rId16"/>
    <p:sldLayoutId id="2147483670" r:id="rId17"/>
    <p:sldLayoutId id="2147483686" r:id="rId18"/>
    <p:sldLayoutId id="2147483671" r:id="rId19"/>
    <p:sldLayoutId id="2147483687" r:id="rId20"/>
    <p:sldLayoutId id="2147483702" r:id="rId21"/>
    <p:sldLayoutId id="2147483704" r:id="rId22"/>
    <p:sldLayoutId id="2147483680" r:id="rId23"/>
    <p:sldLayoutId id="2147483674" r:id="rId24"/>
    <p:sldLayoutId id="2147483691" r:id="rId25"/>
    <p:sldLayoutId id="2147483700" r:id="rId26"/>
    <p:sldLayoutId id="2147483696" r:id="rId27"/>
    <p:sldLayoutId id="2147483673" r:id="rId28"/>
    <p:sldLayoutId id="2147483703" r:id="rId29"/>
    <p:sldLayoutId id="2147483707" r:id="rId30"/>
    <p:sldLayoutId id="2147483708" r:id="rId31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Tuotanto &amp; liikevaihto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042114807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2019: rauta- ja terästuotteet sekä värimetallit ja valut 89 %, metallimalmien louhinta 11 %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5" name="Sisällön paikkamerkki 14">
            <a:extLst>
              <a:ext uri="{FF2B5EF4-FFF2-40B4-BE49-F238E27FC236}">
                <a16:creationId xmlns:a16="http://schemas.microsoft.com/office/drawing/2014/main" id="{74A43613-5198-4036-8EBC-B4DB34A53CC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2058782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5" name="Sisällön paikkamerkki 14">
                        <a:extLst>
                          <a:ext uri="{FF2B5EF4-FFF2-40B4-BE49-F238E27FC236}">
                            <a16:creationId xmlns:a16="http://schemas.microsoft.com/office/drawing/2014/main" id="{74A43613-5198-4036-8EBC-B4DB34A53C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668618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tuotannon määrä Suomessa toimialoittain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023761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2019: koneet 62 %, metallituotteet 24 %, kulkuneuvot 14 %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697B66AB-0A3A-45F7-8C7F-7D0E093DBDA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06933813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697B66AB-0A3A-45F7-8C7F-7D0E093DB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135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Teollisuuden ja 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1654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86204512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4849149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2019: kone- ja metallituoteteollisuus 40 %, elektroniikka- ja sähköteollisuus 22 %, tietotekniikka-ala 17 %, metallien jalostus 12 %, suunnittelu ja konsultointi 8 %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142004987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Kansantalouden tilinpidon tuotanto- ja tulonmuodostustilit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6E8EE84-B6CE-4F7B-91A6-D6E6402C489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6869263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6E8EE84-B6CE-4F7B-91A6-D6E6402C48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02304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310950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2019: elektroniikkatuotteet 71 %, sähkökoneet ja laitteet  29 %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2" name="Sisällön paikkamerkki 11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2082093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2" name="Sisällön paikkamerkki 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912816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181348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2019: koneet 62 %, metallituotteet 24 %, kulkuneuvot 14 %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38799750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19809365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2019: rauta- ja terästuotteet sekä värimetallit ja valut 89 %, metallimalmien louhinta 11 %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1807551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8427506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Suunnittelu- ja konsultointialan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296465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775153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Tietotekniikka-alan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palveluiden liikevaihtokuvaajat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55417883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25849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maailmalla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3" y="4727574"/>
            <a:ext cx="5218164" cy="165163"/>
          </a:xfrm>
        </p:spPr>
        <p:txBody>
          <a:bodyPr/>
          <a:lstStyle/>
          <a:p>
            <a:r>
              <a:rPr lang="fi-FI"/>
              <a:t>Kausipuhdistetut teollisuustuotannon volyymi-indeksit vuositasolla, Kiinan osalta käytetty jalostusarvoindeksiä.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905871515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0" name="Sisällön paikkamerkki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65453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Teollisuustuotanto EU-maissa, USA:ssa, Japanissa ja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B5FDECD5-D941-444D-B8C2-E07D9B48DC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37316354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B5FDECD5-D941-444D-B8C2-E07D9B48DC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63880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Teollisuustuotanto maailmalla ja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E5B28B63-EAAF-43E5-ABB0-F2BC2A2E2C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1101064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Macrobond document" r:id="rId4" imgW="13186092" imgH="5580429" progId="Mbnd.mbnd">
                  <p:embed/>
                </p:oleObj>
              </mc:Choice>
              <mc:Fallback>
                <p:oleObj name="Macrobond document" r:id="rId4" imgW="13186092" imgH="558042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E5B28B63-EAAF-43E5-ABB0-F2BC2A2E2C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85934F35-2182-49DC-93B7-5594C0C0E8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4D08EB9B-2770-4BEB-A904-4EAA27FA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6">
            <a:extLst>
              <a:ext uri="{FF2B5EF4-FFF2-40B4-BE49-F238E27FC236}">
                <a16:creationId xmlns:a16="http://schemas.microsoft.com/office/drawing/2014/main" id="{A68C3267-43BA-4C25-BE69-B66E542BD3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468537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29380301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EU-maissa 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F3A3DE6F-523A-409E-817A-A4164D2CCD08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980315581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F3A3DE6F-523A-409E-817A-A4164D2CCD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286254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Teollisuustuotannon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4462630" cy="165163"/>
          </a:xfrm>
        </p:spPr>
        <p:txBody>
          <a:bodyPr/>
          <a:lstStyle/>
          <a:p>
            <a:r>
              <a:rPr lang="fi-FI"/>
              <a:t>*) Pl. tietotekniikka-ala ja suunnittelu- ja konsultointiala</a:t>
            </a:r>
          </a:p>
          <a:p>
            <a:r>
              <a:rPr lang="fi-FI"/>
              <a:t>Kausipuhdistetut teollisuustuotannon volyymi-indeksit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8" name="Sisällön paikkamerkki 17">
            <a:extLst>
              <a:ext uri="{FF2B5EF4-FFF2-40B4-BE49-F238E27FC236}">
                <a16:creationId xmlns:a16="http://schemas.microsoft.com/office/drawing/2014/main" id="{5C0EBE92-AFAE-40A8-9E3C-F5433920016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03695939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8" name="Sisällön paikkamerkki 17">
                        <a:extLst>
                          <a:ext uri="{FF2B5EF4-FFF2-40B4-BE49-F238E27FC236}">
                            <a16:creationId xmlns:a16="http://schemas.microsoft.com/office/drawing/2014/main" id="{5C0EBE92-AFAE-40A8-9E3C-F543392001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39210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6060577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2019: kone- ja metallituoteteollisuus 54 %, elektroniikka- ja sähköteollisuus 29 %, metallien jalostus 17 %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3A4DDF37-D261-416F-B789-60D7BE706FAC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515173752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3A4DDF37-D261-416F-B789-60D7BE706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371092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Elektroniikka- ja sähköteollisuuden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153363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2019: elektroniikkatuotteet 71 %, sähkökoneet ja laitteet  29 %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5971069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722860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Kone- ja metallituoteteollisuuden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15.2.2021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909318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2019: koneet 62 %, metallituotteet 24 %, kulkuneuvot 14 %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26332395"/>
              </p:ext>
            </p:extLst>
          </p:nvPr>
        </p:nvGraphicFramePr>
        <p:xfrm>
          <a:off x="392113" y="1103313"/>
          <a:ext cx="8369300" cy="354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Macrobond document" r:id="rId3" imgW="13186092" imgH="5580429" progId="Mbnd.mbnd">
                  <p:embed/>
                </p:oleObj>
              </mc:Choice>
              <mc:Fallback>
                <p:oleObj name="Macrobond document" r:id="rId3" imgW="13186092" imgH="5580429" progId="Mbnd.mbnd">
                  <p:embed/>
                  <p:pic>
                    <p:nvPicPr>
                      <p:cNvPr id="9" name="Sisällön paikkamerkki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2113" y="1103313"/>
                        <a:ext cx="8369300" cy="3541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32487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Mukautettu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_0.3.potx" id="{F03633D4-4DC4-499C-81DC-80F9B7E49489}" vid="{40CC5A90-43AE-45F4-AECC-FF0081328A8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DA672DBA335C34DBBA9A53594FD77F6" ma:contentTypeVersion="11" ma:contentTypeDescription="Luo uusi asiakirja." ma:contentTypeScope="" ma:versionID="3e528796292c47f9bbe6fad5e6c14e00">
  <xsd:schema xmlns:xsd="http://www.w3.org/2001/XMLSchema" xmlns:xs="http://www.w3.org/2001/XMLSchema" xmlns:p="http://schemas.microsoft.com/office/2006/metadata/properties" xmlns:ns2="a5c4f9c2-84a2-48d3-9942-8e0fea0a10bc" xmlns:ns3="31fc0bb4-b62d-4044-8569-b8da76fe5ed6" targetNamespace="http://schemas.microsoft.com/office/2006/metadata/properties" ma:root="true" ma:fieldsID="b76ecf6d85c20be7cb2883cee6d7b995" ns2:_="" ns3:_="">
    <xsd:import namespace="a5c4f9c2-84a2-48d3-9942-8e0fea0a10bc"/>
    <xsd:import namespace="31fc0bb4-b62d-4044-8569-b8da76fe5e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c4f9c2-84a2-48d3-9942-8e0fea0a10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fc0bb4-b62d-4044-8569-b8da76fe5ed6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AA95AF8-2913-4DE4-A51F-71C5B370002B}">
  <ds:schemaRefs>
    <ds:schemaRef ds:uri="31fc0bb4-b62d-4044-8569-b8da76fe5ed6"/>
    <ds:schemaRef ds:uri="a5c4f9c2-84a2-48d3-9942-8e0fea0a10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3E7C43-0FC9-4AFA-9D2D-C6D8216611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86FE66-2745-4BF4-8745-23799D309A22}">
  <ds:schemaRefs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31fc0bb4-b62d-4044-8569-b8da76fe5ed6"/>
    <ds:schemaRef ds:uri="a5c4f9c2-84a2-48d3-9942-8e0fea0a10bc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444</Words>
  <Application>Microsoft Office PowerPoint</Application>
  <PresentationFormat>Näytössä katseltava esitys (16:9)</PresentationFormat>
  <Paragraphs>124</Paragraphs>
  <Slides>19</Slides>
  <Notes>1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19</vt:i4>
      </vt:variant>
    </vt:vector>
  </HeadingPairs>
  <TitlesOfParts>
    <vt:vector size="23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Daniel Forsman</dc:creator>
  <cp:keywords>Voit kopioida tämän ja alkaa käyttää!</cp:keywords>
  <cp:lastModifiedBy>Emaus Katriina</cp:lastModifiedBy>
  <cp:revision>1</cp:revision>
  <cp:lastPrinted>2016-06-09T07:47:11Z</cp:lastPrinted>
  <dcterms:created xsi:type="dcterms:W3CDTF">2016-08-26T12:26:33Z</dcterms:created>
  <dcterms:modified xsi:type="dcterms:W3CDTF">2021-02-15T11:23:50Z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0x010100EDA672DBA335C34DBBA9A53594FD77F6</vt:lpwstr>
  </property>
  <property fmtid="{D5CDD505-2E9C-101B-9397-08002B2CF9AE}" pid="28" name="xd_ProgID">
    <vt:lpwstr/>
  </property>
  <property fmtid="{D5CDD505-2E9C-101B-9397-08002B2CF9AE}" pid="29" name="ComplianceAssetId">
    <vt:lpwstr/>
  </property>
  <property fmtid="{D5CDD505-2E9C-101B-9397-08002B2CF9AE}" pid="30" name="TemplateUrl">
    <vt:lpwstr/>
  </property>
  <property fmtid="{D5CDD505-2E9C-101B-9397-08002B2CF9AE}" pid="31" name="TyoryhmanNimi">
    <vt:lpwstr>Talous ja tilastot</vt:lpwstr>
  </property>
  <property fmtid="{D5CDD505-2E9C-101B-9397-08002B2CF9AE}" pid="32" name="xd_Signature">
    <vt:bool>false</vt:bool>
  </property>
</Properties>
</file>