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1" r:id="rId5"/>
    <p:sldId id="262" r:id="rId6"/>
    <p:sldId id="281" r:id="rId7"/>
    <p:sldId id="286" r:id="rId8"/>
    <p:sldId id="280" r:id="rId9"/>
    <p:sldId id="283" r:id="rId10"/>
    <p:sldId id="266" r:id="rId11"/>
    <p:sldId id="267" r:id="rId12"/>
    <p:sldId id="268" r:id="rId13"/>
    <p:sldId id="285" r:id="rId14"/>
    <p:sldId id="270" r:id="rId15"/>
    <p:sldId id="271" r:id="rId16"/>
    <p:sldId id="272" r:id="rId17"/>
    <p:sldId id="892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E869"/>
    <a:srgbClr val="000000"/>
    <a:srgbClr val="141F94"/>
    <a:srgbClr val="0ACFCF"/>
    <a:srgbClr val="FF805C"/>
    <a:srgbClr val="8A0FA6"/>
    <a:srgbClr val="333333"/>
    <a:srgbClr val="FFFF00"/>
    <a:srgbClr val="FF00B8"/>
    <a:srgbClr val="0F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CF4FC5-DC5E-49FF-9868-F50ABAA357F7}" v="187" dt="2022-05-13T12:16:00.129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2B1FAD4B-4962-4760-ACAF-0E7F572EEDDA}"/>
    <pc:docChg chg="modSld">
      <pc:chgData name="Emaus Katriina" userId="e28635f8-d800-42ff-a913-92d375f1fb60" providerId="ADAL" clId="{2B1FAD4B-4962-4760-ACAF-0E7F572EEDDA}" dt="2020-08-14T07:22:39.714" v="71"/>
      <pc:docMkLst>
        <pc:docMk/>
      </pc:docMkLst>
      <pc:sldChg chg="modSp">
        <pc:chgData name="Emaus Katriina" userId="e28635f8-d800-42ff-a913-92d375f1fb60" providerId="ADAL" clId="{2B1FAD4B-4962-4760-ACAF-0E7F572EEDDA}" dt="2020-08-14T07:22:32.002" v="54"/>
        <pc:sldMkLst>
          <pc:docMk/>
          <pc:sldMk cId="346654530" sldId="262"/>
        </pc:sldMkLst>
        <pc:graphicFrameChg chg="mod">
          <ac:chgData name="Emaus Katriina" userId="e28635f8-d800-42ff-a913-92d375f1fb60" providerId="ADAL" clId="{2B1FAD4B-4962-4760-ACAF-0E7F572EEDDA}" dt="2020-08-14T07:22:32.002" v="54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5.258" v="59"/>
        <pc:sldMkLst>
          <pc:docMk/>
          <pc:sldMk cId="2510371092" sldId="266"/>
        </pc:sldMkLst>
        <pc:graphicFrameChg chg="mod">
          <ac:chgData name="Emaus Katriina" userId="e28635f8-d800-42ff-a913-92d375f1fb60" providerId="ADAL" clId="{2B1FAD4B-4962-4760-ACAF-0E7F572EEDDA}" dt="2020-08-14T07:22:35.258" v="59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5.565" v="60"/>
        <pc:sldMkLst>
          <pc:docMk/>
          <pc:sldMk cId="2748722860" sldId="267"/>
        </pc:sldMkLst>
        <pc:graphicFrameChg chg="mod">
          <ac:chgData name="Emaus Katriina" userId="e28635f8-d800-42ff-a913-92d375f1fb60" providerId="ADAL" clId="{2B1FAD4B-4962-4760-ACAF-0E7F572EEDDA}" dt="2020-08-14T07:22:35.565" v="60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5.865" v="61"/>
        <pc:sldMkLst>
          <pc:docMk/>
          <pc:sldMk cId="981324872" sldId="268"/>
        </pc:sldMkLst>
        <pc:graphicFrameChg chg="mod">
          <ac:chgData name="Emaus Katriina" userId="e28635f8-d800-42ff-a913-92d375f1fb60" providerId="ADAL" clId="{2B1FAD4B-4962-4760-ACAF-0E7F572EEDDA}" dt="2020-08-14T07:22:35.865" v="61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6.570" v="63"/>
        <pc:sldMkLst>
          <pc:docMk/>
          <pc:sldMk cId="24013592" sldId="270"/>
        </pc:sldMkLst>
        <pc:graphicFrameChg chg="mod">
          <ac:chgData name="Emaus Katriina" userId="e28635f8-d800-42ff-a913-92d375f1fb60" providerId="ADAL" clId="{2B1FAD4B-4962-4760-ACAF-0E7F572EEDDA}" dt="2020-08-14T07:22:36.570" v="63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7.176" v="64"/>
        <pc:sldMkLst>
          <pc:docMk/>
          <pc:sldMk cId="2114849149" sldId="271"/>
        </pc:sldMkLst>
        <pc:graphicFrameChg chg="mod">
          <ac:chgData name="Emaus Katriina" userId="e28635f8-d800-42ff-a913-92d375f1fb60" providerId="ADAL" clId="{2B1FAD4B-4962-4760-ACAF-0E7F572EEDDA}" dt="2020-08-14T07:22:37.176" v="64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7.439" v="65"/>
        <pc:sldMkLst>
          <pc:docMk/>
          <pc:sldMk cId="299574909" sldId="272"/>
        </pc:sldMkLst>
        <pc:graphicFrameChg chg="mod">
          <ac:chgData name="Emaus Katriina" userId="e28635f8-d800-42ff-a913-92d375f1fb60" providerId="ADAL" clId="{2B1FAD4B-4962-4760-ACAF-0E7F572EEDDA}" dt="2020-08-14T07:22:37.439" v="65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8.177" v="67"/>
        <pc:sldMkLst>
          <pc:docMk/>
          <pc:sldMk cId="4269128162" sldId="274"/>
        </pc:sldMkLst>
        <pc:graphicFrameChg chg="mod">
          <ac:chgData name="Emaus Katriina" userId="e28635f8-d800-42ff-a913-92d375f1fb60" providerId="ADAL" clId="{2B1FAD4B-4962-4760-ACAF-0E7F572EEDDA}" dt="2020-08-14T07:22:38.177" v="67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8.606" v="68"/>
        <pc:sldMkLst>
          <pc:docMk/>
          <pc:sldMk cId="3719809365" sldId="275"/>
        </pc:sldMkLst>
        <pc:graphicFrameChg chg="mod">
          <ac:chgData name="Emaus Katriina" userId="e28635f8-d800-42ff-a913-92d375f1fb60" providerId="ADAL" clId="{2B1FAD4B-4962-4760-ACAF-0E7F572EEDDA}" dt="2020-08-14T07:22:38.606" v="68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8.912" v="69"/>
        <pc:sldMkLst>
          <pc:docMk/>
          <pc:sldMk cId="2558427506" sldId="276"/>
        </pc:sldMkLst>
        <pc:graphicFrameChg chg="mod">
          <ac:chgData name="Emaus Katriina" userId="e28635f8-d800-42ff-a913-92d375f1fb60" providerId="ADAL" clId="{2B1FAD4B-4962-4760-ACAF-0E7F572EEDDA}" dt="2020-08-14T07:22:38.912" v="69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9.428" v="70"/>
        <pc:sldMkLst>
          <pc:docMk/>
          <pc:sldMk cId="2757751531" sldId="277"/>
        </pc:sldMkLst>
        <pc:graphicFrameChg chg="mod">
          <ac:chgData name="Emaus Katriina" userId="e28635f8-d800-42ff-a913-92d375f1fb60" providerId="ADAL" clId="{2B1FAD4B-4962-4760-ACAF-0E7F572EEDDA}" dt="2020-08-14T07:22:39.428" v="70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9.714" v="71"/>
        <pc:sldMkLst>
          <pc:docMk/>
          <pc:sldMk cId="3942584949" sldId="278"/>
        </pc:sldMkLst>
        <pc:graphicFrameChg chg="mod">
          <ac:chgData name="Emaus Katriina" userId="e28635f8-d800-42ff-a913-92d375f1fb60" providerId="ADAL" clId="{2B1FAD4B-4962-4760-ACAF-0E7F572EEDDA}" dt="2020-08-14T07:22:39.714" v="71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3.743" v="57"/>
        <pc:sldMkLst>
          <pc:docMk/>
          <pc:sldMk cId="812862547" sldId="280"/>
        </pc:sldMkLst>
        <pc:graphicFrameChg chg="mod">
          <ac:chgData name="Emaus Katriina" userId="e28635f8-d800-42ff-a913-92d375f1fb60" providerId="ADAL" clId="{2B1FAD4B-4962-4760-ACAF-0E7F572EEDDA}" dt="2020-08-14T07:22:33.743" v="57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2.444" v="55"/>
        <pc:sldMkLst>
          <pc:docMk/>
          <pc:sldMk cId="976388075" sldId="281"/>
        </pc:sldMkLst>
        <pc:graphicFrameChg chg="mod">
          <ac:chgData name="Emaus Katriina" userId="e28635f8-d800-42ff-a913-92d375f1fb60" providerId="ADAL" clId="{2B1FAD4B-4962-4760-ACAF-0E7F572EEDDA}" dt="2020-08-14T07:22:32.444" v="55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7.872" v="66"/>
        <pc:sldMkLst>
          <pc:docMk/>
          <pc:sldMk cId="661452331" sldId="282"/>
        </pc:sldMkLst>
        <pc:graphicFrameChg chg="mod">
          <ac:chgData name="Emaus Katriina" userId="e28635f8-d800-42ff-a913-92d375f1fb60" providerId="ADAL" clId="{2B1FAD4B-4962-4760-ACAF-0E7F572EEDDA}" dt="2020-08-14T07:22:37.872" v="66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4.944" v="58"/>
        <pc:sldMkLst>
          <pc:docMk/>
          <pc:sldMk cId="234392101" sldId="283"/>
        </pc:sldMkLst>
        <pc:graphicFrameChg chg="mod">
          <ac:chgData name="Emaus Katriina" userId="e28635f8-d800-42ff-a913-92d375f1fb60" providerId="ADAL" clId="{2B1FAD4B-4962-4760-ACAF-0E7F572EEDDA}" dt="2020-08-14T07:22:34.944" v="58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6.233" v="62"/>
        <pc:sldMkLst>
          <pc:docMk/>
          <pc:sldMk cId="536686186" sldId="285"/>
        </pc:sldMkLst>
        <pc:graphicFrameChg chg="mod">
          <ac:chgData name="Emaus Katriina" userId="e28635f8-d800-42ff-a913-92d375f1fb60" providerId="ADAL" clId="{2B1FAD4B-4962-4760-ACAF-0E7F572EEDDA}" dt="2020-08-14T07:22:36.233" v="62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3.035" v="56"/>
        <pc:sldMkLst>
          <pc:docMk/>
          <pc:sldMk cId="1629380301" sldId="286"/>
        </pc:sldMkLst>
        <pc:graphicFrameChg chg="mod">
          <ac:chgData name="Emaus Katriina" userId="e28635f8-d800-42ff-a913-92d375f1fb60" providerId="ADAL" clId="{2B1FAD4B-4962-4760-ACAF-0E7F572EEDDA}" dt="2020-08-14T07:22:33.035" v="56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1522DC0F-C296-4DA5-82A0-58BBB938B8B0}"/>
    <pc:docChg chg="modSld">
      <pc:chgData name="Emaus Katriina" userId="e28635f8-d800-42ff-a913-92d375f1fb60" providerId="ADAL" clId="{1522DC0F-C296-4DA5-82A0-58BBB938B8B0}" dt="2021-09-15T08:38:23.304" v="35"/>
      <pc:docMkLst>
        <pc:docMk/>
      </pc:docMkLst>
      <pc:sldChg chg="modSp">
        <pc:chgData name="Emaus Katriina" userId="e28635f8-d800-42ff-a913-92d375f1fb60" providerId="ADAL" clId="{1522DC0F-C296-4DA5-82A0-58BBB938B8B0}" dt="2021-09-15T08:38:16.151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1522DC0F-C296-4DA5-82A0-58BBB938B8B0}" dt="2021-09-15T08:38:16.151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19.199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1522DC0F-C296-4DA5-82A0-58BBB938B8B0}" dt="2021-09-15T08:38:19.199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19.509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1522DC0F-C296-4DA5-82A0-58BBB938B8B0}" dt="2021-09-15T08:38:19.509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19.809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1522DC0F-C296-4DA5-82A0-58BBB938B8B0}" dt="2021-09-15T08:38:19.809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20.382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1522DC0F-C296-4DA5-82A0-58BBB938B8B0}" dt="2021-09-15T08:38:20.382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21.059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1522DC0F-C296-4DA5-82A0-58BBB938B8B0}" dt="2021-09-15T08:38:21.059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21.268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1522DC0F-C296-4DA5-82A0-58BBB938B8B0}" dt="2021-09-15T08:38:21.268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22.035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1522DC0F-C296-4DA5-82A0-58BBB938B8B0}" dt="2021-09-15T08:38:22.035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22.331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1522DC0F-C296-4DA5-82A0-58BBB938B8B0}" dt="2021-09-15T08:38:22.331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22.604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1522DC0F-C296-4DA5-82A0-58BBB938B8B0}" dt="2021-09-15T08:38:22.604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23.105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1522DC0F-C296-4DA5-82A0-58BBB938B8B0}" dt="2021-09-15T08:38:23.105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23.304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1522DC0F-C296-4DA5-82A0-58BBB938B8B0}" dt="2021-09-15T08:38:23.304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17.614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1522DC0F-C296-4DA5-82A0-58BBB938B8B0}" dt="2021-09-15T08:38:17.614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16.593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1522DC0F-C296-4DA5-82A0-58BBB938B8B0}" dt="2021-09-15T08:38:16.593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18.657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1522DC0F-C296-4DA5-82A0-58BBB938B8B0}" dt="2021-09-15T08:38:18.657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20.075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1522DC0F-C296-4DA5-82A0-58BBB938B8B0}" dt="2021-09-15T08:38:20.075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17.114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1522DC0F-C296-4DA5-82A0-58BBB938B8B0}" dt="2021-09-15T08:38:17.114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21.802" v="30"/>
        <pc:sldMkLst>
          <pc:docMk/>
          <pc:sldMk cId="1155023043" sldId="287"/>
        </pc:sldMkLst>
        <pc:graphicFrameChg chg="mod">
          <ac:chgData name="Emaus Katriina" userId="e28635f8-d800-42ff-a913-92d375f1fb60" providerId="ADAL" clId="{1522DC0F-C296-4DA5-82A0-58BBB938B8B0}" dt="2021-09-15T08:38:21.802" v="30"/>
          <ac:graphicFrameMkLst>
            <pc:docMk/>
            <pc:sldMk cId="1155023043" sldId="287"/>
            <ac:graphicFrameMk id="11" creationId="{32D75C5E-1DEC-42FF-A3EA-98F1B3DF467D}"/>
          </ac:graphicFrameMkLst>
        </pc:graphicFrameChg>
      </pc:sldChg>
    </pc:docChg>
  </pc:docChgLst>
  <pc:docChgLst>
    <pc:chgData name="Emaus Katriina" userId="e28635f8-d800-42ff-a913-92d375f1fb60" providerId="ADAL" clId="{4BE1FC5B-578E-427A-9700-E96AB7DA8FC5}"/>
    <pc:docChg chg="modSld">
      <pc:chgData name="Emaus Katriina" userId="e28635f8-d800-42ff-a913-92d375f1fb60" providerId="ADAL" clId="{4BE1FC5B-578E-427A-9700-E96AB7DA8FC5}" dt="2021-06-15T08:25:54.116" v="39"/>
      <pc:docMkLst>
        <pc:docMk/>
      </pc:docMkLst>
      <pc:sldChg chg="modSp">
        <pc:chgData name="Emaus Katriina" userId="e28635f8-d800-42ff-a913-92d375f1fb60" providerId="ADAL" clId="{4BE1FC5B-578E-427A-9700-E96AB7DA8FC5}" dt="2021-06-15T07:19:30.177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4BE1FC5B-578E-427A-9700-E96AB7DA8FC5}" dt="2021-06-15T07:19:30.177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2.703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4BE1FC5B-578E-427A-9700-E96AB7DA8FC5}" dt="2021-06-15T07:19:32.703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2.922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4BE1FC5B-578E-427A-9700-E96AB7DA8FC5}" dt="2021-06-15T07:19:32.922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3.221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4BE1FC5B-578E-427A-9700-E96AB7DA8FC5}" dt="2021-06-15T07:19:33.221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3.842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4BE1FC5B-578E-427A-9700-E96AB7DA8FC5}" dt="2021-06-15T07:19:33.842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4.534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4BE1FC5B-578E-427A-9700-E96AB7DA8FC5}" dt="2021-06-15T07:19:34.534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4.816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4BE1FC5B-578E-427A-9700-E96AB7DA8FC5}" dt="2021-06-15T07:19:34.816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5.948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4BE1FC5B-578E-427A-9700-E96AB7DA8FC5}" dt="2021-06-15T07:19:35.948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6.210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4BE1FC5B-578E-427A-9700-E96AB7DA8FC5}" dt="2021-06-15T07:19:36.210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6.614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4BE1FC5B-578E-427A-9700-E96AB7DA8FC5}" dt="2021-06-15T07:19:36.614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7.141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4BE1FC5B-578E-427A-9700-E96AB7DA8FC5}" dt="2021-06-15T07:19:37.141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7.438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4BE1FC5B-578E-427A-9700-E96AB7DA8FC5}" dt="2021-06-15T07:19:37.438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1.388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4BE1FC5B-578E-427A-9700-E96AB7DA8FC5}" dt="2021-06-15T07:19:31.388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0.419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4BE1FC5B-578E-427A-9700-E96AB7DA8FC5}" dt="2021-06-15T07:19:30.419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2.182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4BE1FC5B-578E-427A-9700-E96AB7DA8FC5}" dt="2021-06-15T07:19:32.182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3.550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4BE1FC5B-578E-427A-9700-E96AB7DA8FC5}" dt="2021-06-15T07:19:33.550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0.926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4BE1FC5B-578E-427A-9700-E96AB7DA8FC5}" dt="2021-06-15T07:19:30.926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8:25:54.116" v="39"/>
        <pc:sldMkLst>
          <pc:docMk/>
          <pc:sldMk cId="1155023043" sldId="287"/>
        </pc:sldMkLst>
        <pc:graphicFrameChg chg="mod">
          <ac:chgData name="Emaus Katriina" userId="e28635f8-d800-42ff-a913-92d375f1fb60" providerId="ADAL" clId="{4BE1FC5B-578E-427A-9700-E96AB7DA8FC5}" dt="2021-06-15T08:25:54.116" v="39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Emaus Katriina" userId="e28635f8-d800-42ff-a913-92d375f1fb60" providerId="ADAL" clId="{4D233757-941E-47A4-9C63-9F078C3418C2}"/>
    <pc:docChg chg="modSld">
      <pc:chgData name="Emaus Katriina" userId="e28635f8-d800-42ff-a913-92d375f1fb60" providerId="ADAL" clId="{4D233757-941E-47A4-9C63-9F078C3418C2}" dt="2020-01-16T11:05:07.258" v="17"/>
      <pc:docMkLst>
        <pc:docMk/>
      </pc:docMkLst>
      <pc:sldChg chg="modSp">
        <pc:chgData name="Emaus Katriina" userId="e28635f8-d800-42ff-a913-92d375f1fb60" providerId="ADAL" clId="{4D233757-941E-47A4-9C63-9F078C3418C2}" dt="2020-01-16T11:04:39.969" v="0"/>
        <pc:sldMkLst>
          <pc:docMk/>
          <pc:sldMk cId="346654530" sldId="262"/>
        </pc:sldMkLst>
        <pc:graphicFrameChg chg="mod">
          <ac:chgData name="Emaus Katriina" userId="e28635f8-d800-42ff-a913-92d375f1fb60" providerId="ADAL" clId="{4D233757-941E-47A4-9C63-9F078C3418C2}" dt="2020-01-16T11:04:39.969" v="0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6.022" v="5"/>
        <pc:sldMkLst>
          <pc:docMk/>
          <pc:sldMk cId="2510371092" sldId="266"/>
        </pc:sldMkLst>
        <pc:graphicFrameChg chg="mod">
          <ac:chgData name="Emaus Katriina" userId="e28635f8-d800-42ff-a913-92d375f1fb60" providerId="ADAL" clId="{4D233757-941E-47A4-9C63-9F078C3418C2}" dt="2020-01-16T11:04:46.022" v="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6.842" v="6"/>
        <pc:sldMkLst>
          <pc:docMk/>
          <pc:sldMk cId="2748722860" sldId="267"/>
        </pc:sldMkLst>
        <pc:graphicFrameChg chg="mod">
          <ac:chgData name="Emaus Katriina" userId="e28635f8-d800-42ff-a913-92d375f1fb60" providerId="ADAL" clId="{4D233757-941E-47A4-9C63-9F078C3418C2}" dt="2020-01-16T11:04:46.842" v="6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9.246" v="7"/>
        <pc:sldMkLst>
          <pc:docMk/>
          <pc:sldMk cId="981324872" sldId="268"/>
        </pc:sldMkLst>
        <pc:graphicFrameChg chg="mod">
          <ac:chgData name="Emaus Katriina" userId="e28635f8-d800-42ff-a913-92d375f1fb60" providerId="ADAL" clId="{4D233757-941E-47A4-9C63-9F078C3418C2}" dt="2020-01-16T11:04:49.246" v="7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51.014" v="9"/>
        <pc:sldMkLst>
          <pc:docMk/>
          <pc:sldMk cId="24013592" sldId="270"/>
        </pc:sldMkLst>
        <pc:graphicFrameChg chg="mod">
          <ac:chgData name="Emaus Katriina" userId="e28635f8-d800-42ff-a913-92d375f1fb60" providerId="ADAL" clId="{4D233757-941E-47A4-9C63-9F078C3418C2}" dt="2020-01-16T11:04:51.014" v="9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54.768" v="10"/>
        <pc:sldMkLst>
          <pc:docMk/>
          <pc:sldMk cId="2114849149" sldId="271"/>
        </pc:sldMkLst>
        <pc:graphicFrameChg chg="mod">
          <ac:chgData name="Emaus Katriina" userId="e28635f8-d800-42ff-a913-92d375f1fb60" providerId="ADAL" clId="{4D233757-941E-47A4-9C63-9F078C3418C2}" dt="2020-01-16T11:04:54.768" v="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58.087" v="11"/>
        <pc:sldMkLst>
          <pc:docMk/>
          <pc:sldMk cId="299574909" sldId="272"/>
        </pc:sldMkLst>
        <pc:graphicFrameChg chg="mod">
          <ac:chgData name="Emaus Katriina" userId="e28635f8-d800-42ff-a913-92d375f1fb60" providerId="ADAL" clId="{4D233757-941E-47A4-9C63-9F078C3418C2}" dt="2020-01-16T11:04:58.087" v="1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5:02.699" v="13"/>
        <pc:sldMkLst>
          <pc:docMk/>
          <pc:sldMk cId="4269128162" sldId="274"/>
        </pc:sldMkLst>
        <pc:graphicFrameChg chg="mod">
          <ac:chgData name="Emaus Katriina" userId="e28635f8-d800-42ff-a913-92d375f1fb60" providerId="ADAL" clId="{4D233757-941E-47A4-9C63-9F078C3418C2}" dt="2020-01-16T11:05:02.699" v="13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5:03.893" v="14"/>
        <pc:sldMkLst>
          <pc:docMk/>
          <pc:sldMk cId="3719809365" sldId="275"/>
        </pc:sldMkLst>
        <pc:graphicFrameChg chg="mod">
          <ac:chgData name="Emaus Katriina" userId="e28635f8-d800-42ff-a913-92d375f1fb60" providerId="ADAL" clId="{4D233757-941E-47A4-9C63-9F078C3418C2}" dt="2020-01-16T11:05:03.893" v="14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5:05.341" v="15"/>
        <pc:sldMkLst>
          <pc:docMk/>
          <pc:sldMk cId="2558427506" sldId="276"/>
        </pc:sldMkLst>
        <pc:graphicFrameChg chg="mod">
          <ac:chgData name="Emaus Katriina" userId="e28635f8-d800-42ff-a913-92d375f1fb60" providerId="ADAL" clId="{4D233757-941E-47A4-9C63-9F078C3418C2}" dt="2020-01-16T11:05:05.341" v="1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5:06.508" v="16"/>
        <pc:sldMkLst>
          <pc:docMk/>
          <pc:sldMk cId="2757751531" sldId="277"/>
        </pc:sldMkLst>
        <pc:graphicFrameChg chg="mod">
          <ac:chgData name="Emaus Katriina" userId="e28635f8-d800-42ff-a913-92d375f1fb60" providerId="ADAL" clId="{4D233757-941E-47A4-9C63-9F078C3418C2}" dt="2020-01-16T11:05:06.508" v="16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5:07.258" v="17"/>
        <pc:sldMkLst>
          <pc:docMk/>
          <pc:sldMk cId="3942584949" sldId="278"/>
        </pc:sldMkLst>
        <pc:graphicFrameChg chg="mod">
          <ac:chgData name="Emaus Katriina" userId="e28635f8-d800-42ff-a913-92d375f1fb60" providerId="ADAL" clId="{4D233757-941E-47A4-9C63-9F078C3418C2}" dt="2020-01-16T11:05:07.258" v="17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2.666" v="3"/>
        <pc:sldMkLst>
          <pc:docMk/>
          <pc:sldMk cId="812862547" sldId="280"/>
        </pc:sldMkLst>
        <pc:graphicFrameChg chg="mod">
          <ac:chgData name="Emaus Katriina" userId="e28635f8-d800-42ff-a913-92d375f1fb60" providerId="ADAL" clId="{4D233757-941E-47A4-9C63-9F078C3418C2}" dt="2020-01-16T11:04:42.666" v="3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0.564" v="1"/>
        <pc:sldMkLst>
          <pc:docMk/>
          <pc:sldMk cId="976388075" sldId="281"/>
        </pc:sldMkLst>
        <pc:graphicFrameChg chg="mod">
          <ac:chgData name="Emaus Katriina" userId="e28635f8-d800-42ff-a913-92d375f1fb60" providerId="ADAL" clId="{4D233757-941E-47A4-9C63-9F078C3418C2}" dt="2020-01-16T11:04:40.564" v="1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5:00.667" v="12"/>
        <pc:sldMkLst>
          <pc:docMk/>
          <pc:sldMk cId="661452331" sldId="282"/>
        </pc:sldMkLst>
        <pc:graphicFrameChg chg="mod">
          <ac:chgData name="Emaus Katriina" userId="e28635f8-d800-42ff-a913-92d375f1fb60" providerId="ADAL" clId="{4D233757-941E-47A4-9C63-9F078C3418C2}" dt="2020-01-16T11:05:00.667" v="12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5.156" v="4"/>
        <pc:sldMkLst>
          <pc:docMk/>
          <pc:sldMk cId="234392101" sldId="283"/>
        </pc:sldMkLst>
        <pc:graphicFrameChg chg="mod">
          <ac:chgData name="Emaus Katriina" userId="e28635f8-d800-42ff-a913-92d375f1fb60" providerId="ADAL" clId="{4D233757-941E-47A4-9C63-9F078C3418C2}" dt="2020-01-16T11:04:45.156" v="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50.117" v="8"/>
        <pc:sldMkLst>
          <pc:docMk/>
          <pc:sldMk cId="536686186" sldId="285"/>
        </pc:sldMkLst>
        <pc:graphicFrameChg chg="mod">
          <ac:chgData name="Emaus Katriina" userId="e28635f8-d800-42ff-a913-92d375f1fb60" providerId="ADAL" clId="{4D233757-941E-47A4-9C63-9F078C3418C2}" dt="2020-01-16T11:04:50.117" v="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1.417" v="2"/>
        <pc:sldMkLst>
          <pc:docMk/>
          <pc:sldMk cId="1629380301" sldId="286"/>
        </pc:sldMkLst>
        <pc:graphicFrameChg chg="mod">
          <ac:chgData name="Emaus Katriina" userId="e28635f8-d800-42ff-a913-92d375f1fb60" providerId="ADAL" clId="{4D233757-941E-47A4-9C63-9F078C3418C2}" dt="2020-01-16T11:04:41.417" v="2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976D5450-ED0C-47A5-8141-06B75815B02A}"/>
    <pc:docChg chg="modSld">
      <pc:chgData name="Emaus Katriina" userId="e28635f8-d800-42ff-a913-92d375f1fb60" providerId="ADAL" clId="{976D5450-ED0C-47A5-8141-06B75815B02A}" dt="2021-12-15T10:38:11.021" v="35"/>
      <pc:docMkLst>
        <pc:docMk/>
      </pc:docMkLst>
      <pc:sldChg chg="modSp">
        <pc:chgData name="Emaus Katriina" userId="e28635f8-d800-42ff-a913-92d375f1fb60" providerId="ADAL" clId="{976D5450-ED0C-47A5-8141-06B75815B02A}" dt="2021-12-15T10:37:59.734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976D5450-ED0C-47A5-8141-06B75815B02A}" dt="2021-12-15T10:37:59.734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3.936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976D5450-ED0C-47A5-8141-06B75815B02A}" dt="2021-12-15T10:38:03.936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4.745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976D5450-ED0C-47A5-8141-06B75815B02A}" dt="2021-12-15T10:38:04.745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5.221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976D5450-ED0C-47A5-8141-06B75815B02A}" dt="2021-12-15T10:38:05.221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6.440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976D5450-ED0C-47A5-8141-06B75815B02A}" dt="2021-12-15T10:38:06.440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7.472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976D5450-ED0C-47A5-8141-06B75815B02A}" dt="2021-12-15T10:38:07.472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7.766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976D5450-ED0C-47A5-8141-06B75815B02A}" dt="2021-12-15T10:38:07.766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8.993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976D5450-ED0C-47A5-8141-06B75815B02A}" dt="2021-12-15T10:38:08.993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9.350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976D5450-ED0C-47A5-8141-06B75815B02A}" dt="2021-12-15T10:38:09.350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9.895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976D5450-ED0C-47A5-8141-06B75815B02A}" dt="2021-12-15T10:38:09.895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10.666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976D5450-ED0C-47A5-8141-06B75815B02A}" dt="2021-12-15T10:38:10.666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11.021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976D5450-ED0C-47A5-8141-06B75815B02A}" dt="2021-12-15T10:38:11.021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1.960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976D5450-ED0C-47A5-8141-06B75815B02A}" dt="2021-12-15T10:38:01.960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0.342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976D5450-ED0C-47A5-8141-06B75815B02A}" dt="2021-12-15T10:38:00.342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3.018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976D5450-ED0C-47A5-8141-06B75815B02A}" dt="2021-12-15T10:38:03.018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5.803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976D5450-ED0C-47A5-8141-06B75815B02A}" dt="2021-12-15T10:38:05.803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1.125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976D5450-ED0C-47A5-8141-06B75815B02A}" dt="2021-12-15T10:38:01.125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8.358" v="30"/>
        <pc:sldMkLst>
          <pc:docMk/>
          <pc:sldMk cId="1155023043" sldId="287"/>
        </pc:sldMkLst>
        <pc:graphicFrameChg chg="mod">
          <ac:chgData name="Emaus Katriina" userId="e28635f8-d800-42ff-a913-92d375f1fb60" providerId="ADAL" clId="{976D5450-ED0C-47A5-8141-06B75815B02A}" dt="2021-12-15T10:38:08.358" v="30"/>
          <ac:graphicFrameMkLst>
            <pc:docMk/>
            <pc:sldMk cId="1155023043" sldId="287"/>
            <ac:graphicFrameMk id="11" creationId="{32D75C5E-1DEC-42FF-A3EA-98F1B3DF467D}"/>
          </ac:graphicFrameMkLst>
        </pc:graphicFrameChg>
      </pc:sldChg>
    </pc:docChg>
  </pc:docChgLst>
  <pc:docChgLst>
    <pc:chgData name="Rautaporras Petteri" userId="d9004aa4-7491-43fa-b04f-4f6e300df2fa" providerId="ADAL" clId="{076B3F1A-F0F0-48DC-A2CA-6A6AA1256E48}"/>
    <pc:docChg chg="modSld">
      <pc:chgData name="Rautaporras Petteri" userId="d9004aa4-7491-43fa-b04f-4f6e300df2fa" providerId="ADAL" clId="{076B3F1A-F0F0-48DC-A2CA-6A6AA1256E48}" dt="2020-06-16T06:47:01.991" v="17"/>
      <pc:docMkLst>
        <pc:docMk/>
      </pc:docMkLst>
      <pc:sldChg chg="modSp">
        <pc:chgData name="Rautaporras Petteri" userId="d9004aa4-7491-43fa-b04f-4f6e300df2fa" providerId="ADAL" clId="{076B3F1A-F0F0-48DC-A2CA-6A6AA1256E48}" dt="2020-06-16T06:46:55.707" v="0"/>
        <pc:sldMkLst>
          <pc:docMk/>
          <pc:sldMk cId="346654530" sldId="262"/>
        </pc:sldMkLst>
        <pc:graphicFrameChg chg="mod">
          <ac:chgData name="Rautaporras Petteri" userId="d9004aa4-7491-43fa-b04f-4f6e300df2fa" providerId="ADAL" clId="{076B3F1A-F0F0-48DC-A2CA-6A6AA1256E48}" dt="2020-06-16T06:46:55.707" v="0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8.031" v="5"/>
        <pc:sldMkLst>
          <pc:docMk/>
          <pc:sldMk cId="2510371092" sldId="266"/>
        </pc:sldMkLst>
        <pc:graphicFrameChg chg="mod">
          <ac:chgData name="Rautaporras Petteri" userId="d9004aa4-7491-43fa-b04f-4f6e300df2fa" providerId="ADAL" clId="{076B3F1A-F0F0-48DC-A2CA-6A6AA1256E48}" dt="2020-06-16T06:46:58.031" v="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8.408" v="6"/>
        <pc:sldMkLst>
          <pc:docMk/>
          <pc:sldMk cId="2748722860" sldId="267"/>
        </pc:sldMkLst>
        <pc:graphicFrameChg chg="mod">
          <ac:chgData name="Rautaporras Petteri" userId="d9004aa4-7491-43fa-b04f-4f6e300df2fa" providerId="ADAL" clId="{076B3F1A-F0F0-48DC-A2CA-6A6AA1256E48}" dt="2020-06-16T06:46:58.408" v="6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8.714" v="7"/>
        <pc:sldMkLst>
          <pc:docMk/>
          <pc:sldMk cId="981324872" sldId="268"/>
        </pc:sldMkLst>
        <pc:graphicFrameChg chg="mod">
          <ac:chgData name="Rautaporras Petteri" userId="d9004aa4-7491-43fa-b04f-4f6e300df2fa" providerId="ADAL" clId="{076B3F1A-F0F0-48DC-A2CA-6A6AA1256E48}" dt="2020-06-16T06:46:58.714" v="7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9.298" v="9"/>
        <pc:sldMkLst>
          <pc:docMk/>
          <pc:sldMk cId="24013592" sldId="270"/>
        </pc:sldMkLst>
        <pc:graphicFrameChg chg="mod">
          <ac:chgData name="Rautaporras Petteri" userId="d9004aa4-7491-43fa-b04f-4f6e300df2fa" providerId="ADAL" clId="{076B3F1A-F0F0-48DC-A2CA-6A6AA1256E48}" dt="2020-06-16T06:46:59.298" v="9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9.801" v="10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076B3F1A-F0F0-48DC-A2CA-6A6AA1256E48}" dt="2020-06-16T06:46:59.801" v="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0.010" v="11"/>
        <pc:sldMkLst>
          <pc:docMk/>
          <pc:sldMk cId="299574909" sldId="272"/>
        </pc:sldMkLst>
        <pc:graphicFrameChg chg="mod">
          <ac:chgData name="Rautaporras Petteri" userId="d9004aa4-7491-43fa-b04f-4f6e300df2fa" providerId="ADAL" clId="{076B3F1A-F0F0-48DC-A2CA-6A6AA1256E48}" dt="2020-06-16T06:47:00.010" v="1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0.763" v="13"/>
        <pc:sldMkLst>
          <pc:docMk/>
          <pc:sldMk cId="4269128162" sldId="274"/>
        </pc:sldMkLst>
        <pc:graphicFrameChg chg="mod">
          <ac:chgData name="Rautaporras Petteri" userId="d9004aa4-7491-43fa-b04f-4f6e300df2fa" providerId="ADAL" clId="{076B3F1A-F0F0-48DC-A2CA-6A6AA1256E48}" dt="2020-06-16T06:47:00.763" v="13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1.053" v="14"/>
        <pc:sldMkLst>
          <pc:docMk/>
          <pc:sldMk cId="3719809365" sldId="275"/>
        </pc:sldMkLst>
        <pc:graphicFrameChg chg="mod">
          <ac:chgData name="Rautaporras Petteri" userId="d9004aa4-7491-43fa-b04f-4f6e300df2fa" providerId="ADAL" clId="{076B3F1A-F0F0-48DC-A2CA-6A6AA1256E48}" dt="2020-06-16T06:47:01.053" v="14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1.418" v="15"/>
        <pc:sldMkLst>
          <pc:docMk/>
          <pc:sldMk cId="2558427506" sldId="276"/>
        </pc:sldMkLst>
        <pc:graphicFrameChg chg="mod">
          <ac:chgData name="Rautaporras Petteri" userId="d9004aa4-7491-43fa-b04f-4f6e300df2fa" providerId="ADAL" clId="{076B3F1A-F0F0-48DC-A2CA-6A6AA1256E48}" dt="2020-06-16T06:47:01.418" v="1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1.790" v="16"/>
        <pc:sldMkLst>
          <pc:docMk/>
          <pc:sldMk cId="2757751531" sldId="277"/>
        </pc:sldMkLst>
        <pc:graphicFrameChg chg="mod">
          <ac:chgData name="Rautaporras Petteri" userId="d9004aa4-7491-43fa-b04f-4f6e300df2fa" providerId="ADAL" clId="{076B3F1A-F0F0-48DC-A2CA-6A6AA1256E48}" dt="2020-06-16T06:47:01.790" v="16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1.991" v="17"/>
        <pc:sldMkLst>
          <pc:docMk/>
          <pc:sldMk cId="3942584949" sldId="278"/>
        </pc:sldMkLst>
        <pc:graphicFrameChg chg="mod">
          <ac:chgData name="Rautaporras Petteri" userId="d9004aa4-7491-43fa-b04f-4f6e300df2fa" providerId="ADAL" clId="{076B3F1A-F0F0-48DC-A2CA-6A6AA1256E48}" dt="2020-06-16T06:47:01.991" v="17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7.006" v="3"/>
        <pc:sldMkLst>
          <pc:docMk/>
          <pc:sldMk cId="812862547" sldId="280"/>
        </pc:sldMkLst>
        <pc:graphicFrameChg chg="mod">
          <ac:chgData name="Rautaporras Petteri" userId="d9004aa4-7491-43fa-b04f-4f6e300df2fa" providerId="ADAL" clId="{076B3F1A-F0F0-48DC-A2CA-6A6AA1256E48}" dt="2020-06-16T06:46:57.006" v="3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6.047" v="1"/>
        <pc:sldMkLst>
          <pc:docMk/>
          <pc:sldMk cId="976388075" sldId="281"/>
        </pc:sldMkLst>
        <pc:graphicFrameChg chg="mod">
          <ac:chgData name="Rautaporras Petteri" userId="d9004aa4-7491-43fa-b04f-4f6e300df2fa" providerId="ADAL" clId="{076B3F1A-F0F0-48DC-A2CA-6A6AA1256E48}" dt="2020-06-16T06:46:56.047" v="1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0.418" v="12"/>
        <pc:sldMkLst>
          <pc:docMk/>
          <pc:sldMk cId="661452331" sldId="282"/>
        </pc:sldMkLst>
        <pc:graphicFrameChg chg="mod">
          <ac:chgData name="Rautaporras Petteri" userId="d9004aa4-7491-43fa-b04f-4f6e300df2fa" providerId="ADAL" clId="{076B3F1A-F0F0-48DC-A2CA-6A6AA1256E48}" dt="2020-06-16T06:47:00.418" v="12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7.767" v="4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076B3F1A-F0F0-48DC-A2CA-6A6AA1256E48}" dt="2020-06-16T06:46:57.767" v="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9.003" v="8"/>
        <pc:sldMkLst>
          <pc:docMk/>
          <pc:sldMk cId="536686186" sldId="285"/>
        </pc:sldMkLst>
        <pc:graphicFrameChg chg="mod">
          <ac:chgData name="Rautaporras Petteri" userId="d9004aa4-7491-43fa-b04f-4f6e300df2fa" providerId="ADAL" clId="{076B3F1A-F0F0-48DC-A2CA-6A6AA1256E48}" dt="2020-06-16T06:46:59.003" v="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6.549" v="2"/>
        <pc:sldMkLst>
          <pc:docMk/>
          <pc:sldMk cId="1629380301" sldId="286"/>
        </pc:sldMkLst>
        <pc:graphicFrameChg chg="mod">
          <ac:chgData name="Rautaporras Petteri" userId="d9004aa4-7491-43fa-b04f-4f6e300df2fa" providerId="ADAL" clId="{076B3F1A-F0F0-48DC-A2CA-6A6AA1256E48}" dt="2020-06-16T06:46:56.549" v="2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7C4B3953-B3AC-434B-AD45-2C5DE03547FE}"/>
    <pc:docChg chg="modSld">
      <pc:chgData name="Emaus Katriina" userId="e28635f8-d800-42ff-a913-92d375f1fb60" providerId="ADAL" clId="{7C4B3953-B3AC-434B-AD45-2C5DE03547FE}" dt="2021-03-15T11:06:01.265" v="41"/>
      <pc:docMkLst>
        <pc:docMk/>
      </pc:docMkLst>
      <pc:sldChg chg="modSp">
        <pc:chgData name="Emaus Katriina" userId="e28635f8-d800-42ff-a913-92d375f1fb60" providerId="ADAL" clId="{7C4B3953-B3AC-434B-AD45-2C5DE03547FE}" dt="2021-03-15T11:04:12.207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7C4B3953-B3AC-434B-AD45-2C5DE03547FE}" dt="2021-03-15T11:04:12.207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4.784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7C4B3953-B3AC-434B-AD45-2C5DE03547FE}" dt="2021-03-15T11:04:14.784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5.204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7C4B3953-B3AC-434B-AD45-2C5DE03547FE}" dt="2021-03-15T11:04:15.204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5.492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7C4B3953-B3AC-434B-AD45-2C5DE03547FE}" dt="2021-03-15T11:04:15.492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6.086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7C4B3953-B3AC-434B-AD45-2C5DE03547FE}" dt="2021-03-15T11:04:16.086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6.650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7C4B3953-B3AC-434B-AD45-2C5DE03547FE}" dt="2021-03-15T11:04:16.650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6.856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7C4B3953-B3AC-434B-AD45-2C5DE03547FE}" dt="2021-03-15T11:04:16.856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7.573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7C4B3953-B3AC-434B-AD45-2C5DE03547FE}" dt="2021-03-15T11:04:17.573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7.867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7C4B3953-B3AC-434B-AD45-2C5DE03547FE}" dt="2021-03-15T11:04:17.867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8.147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7C4B3953-B3AC-434B-AD45-2C5DE03547FE}" dt="2021-03-15T11:04:18.147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8.658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7C4B3953-B3AC-434B-AD45-2C5DE03547FE}" dt="2021-03-15T11:04:18.658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8.926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7C4B3953-B3AC-434B-AD45-2C5DE03547FE}" dt="2021-03-15T11:04:18.926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3.456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7C4B3953-B3AC-434B-AD45-2C5DE03547FE}" dt="2021-03-15T11:04:13.456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2.525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7C4B3953-B3AC-434B-AD45-2C5DE03547FE}" dt="2021-03-15T11:04:12.525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4.255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7C4B3953-B3AC-434B-AD45-2C5DE03547FE}" dt="2021-03-15T11:04:14.255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5.782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7C4B3953-B3AC-434B-AD45-2C5DE03547FE}" dt="2021-03-15T11:04:15.782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2.979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7C4B3953-B3AC-434B-AD45-2C5DE03547FE}" dt="2021-03-15T11:04:12.979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6:01.265" v="41"/>
        <pc:sldMkLst>
          <pc:docMk/>
          <pc:sldMk cId="1155023043" sldId="287"/>
        </pc:sldMkLst>
        <pc:graphicFrameChg chg="mod">
          <ac:chgData name="Emaus Katriina" userId="e28635f8-d800-42ff-a913-92d375f1fb60" providerId="ADAL" clId="{7C4B3953-B3AC-434B-AD45-2C5DE03547FE}" dt="2021-03-15T11:06:01.265" v="41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Emaus Katriina" userId="e28635f8-d800-42ff-a913-92d375f1fb60" providerId="ADAL" clId="{A7CF4FC5-DC5E-49FF-9868-F50ABAA357F7}"/>
    <pc:docChg chg="delSld modSld">
      <pc:chgData name="Emaus Katriina" userId="e28635f8-d800-42ff-a913-92d375f1fb60" providerId="ADAL" clId="{A7CF4FC5-DC5E-49FF-9868-F50ABAA357F7}" dt="2022-05-13T12:15:06.303" v="36" actId="47"/>
      <pc:docMkLst>
        <pc:docMk/>
      </pc:docMkLst>
      <pc:sldChg chg="modSp">
        <pc:chgData name="Emaus Katriina" userId="e28635f8-d800-42ff-a913-92d375f1fb60" providerId="ADAL" clId="{A7CF4FC5-DC5E-49FF-9868-F50ABAA357F7}" dt="2022-05-13T10:28:23.418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A7CF4FC5-DC5E-49FF-9868-F50ABAA357F7}" dt="2022-05-13T10:28:23.418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05-13T10:28:26.577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A7CF4FC5-DC5E-49FF-9868-F50ABAA357F7}" dt="2022-05-13T10:28:26.577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A7CF4FC5-DC5E-49FF-9868-F50ABAA357F7}" dt="2022-05-13T10:28:27.050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A7CF4FC5-DC5E-49FF-9868-F50ABAA357F7}" dt="2022-05-13T10:28:27.050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05-13T10:28:27.460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A7CF4FC5-DC5E-49FF-9868-F50ABAA357F7}" dt="2022-05-13T10:28:27.460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05-13T10:28:28.195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A7CF4FC5-DC5E-49FF-9868-F50ABAA357F7}" dt="2022-05-13T10:28:28.195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A7CF4FC5-DC5E-49FF-9868-F50ABAA357F7}" dt="2022-05-13T10:28:29.286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A7CF4FC5-DC5E-49FF-9868-F50ABAA357F7}" dt="2022-05-13T10:28:29.286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05-13T10:28:29.564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A7CF4FC5-DC5E-49FF-9868-F50ABAA357F7}" dt="2022-05-13T10:28:29.564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05-13T10:28:30.741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A7CF4FC5-DC5E-49FF-9868-F50ABAA357F7}" dt="2022-05-13T10:28:30.741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05-13T10:28:31.019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A7CF4FC5-DC5E-49FF-9868-F50ABAA357F7}" dt="2022-05-13T10:28:31.019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05-13T10:28:31.461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A7CF4FC5-DC5E-49FF-9868-F50ABAA357F7}" dt="2022-05-13T10:28:31.461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05-13T10:28:32.825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A7CF4FC5-DC5E-49FF-9868-F50ABAA357F7}" dt="2022-05-13T10:28:32.825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05-13T10:28:33.123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A7CF4FC5-DC5E-49FF-9868-F50ABAA357F7}" dt="2022-05-13T10:28:33.123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05-13T10:28:24.951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A7CF4FC5-DC5E-49FF-9868-F50ABAA357F7}" dt="2022-05-13T10:28:24.951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A7CF4FC5-DC5E-49FF-9868-F50ABAA357F7}" dt="2022-05-13T10:28:23.598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A7CF4FC5-DC5E-49FF-9868-F50ABAA357F7}" dt="2022-05-13T10:28:23.598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A7CF4FC5-DC5E-49FF-9868-F50ABAA357F7}" dt="2022-05-13T10:28:25.864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A7CF4FC5-DC5E-49FF-9868-F50ABAA357F7}" dt="2022-05-13T10:28:25.864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05-13T10:28:27.915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A7CF4FC5-DC5E-49FF-9868-F50ABAA357F7}" dt="2022-05-13T10:28:27.915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A7CF4FC5-DC5E-49FF-9868-F50ABAA357F7}" dt="2022-05-13T10:28:24.527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A7CF4FC5-DC5E-49FF-9868-F50ABAA357F7}" dt="2022-05-13T10:28:24.527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 del">
        <pc:chgData name="Emaus Katriina" userId="e28635f8-d800-42ff-a913-92d375f1fb60" providerId="ADAL" clId="{A7CF4FC5-DC5E-49FF-9868-F50ABAA357F7}" dt="2022-05-13T12:15:06.303" v="36" actId="47"/>
        <pc:sldMkLst>
          <pc:docMk/>
          <pc:sldMk cId="1155023043" sldId="287"/>
        </pc:sldMkLst>
        <pc:graphicFrameChg chg="mod">
          <ac:chgData name="Emaus Katriina" userId="e28635f8-d800-42ff-a913-92d375f1fb60" providerId="ADAL" clId="{A7CF4FC5-DC5E-49FF-9868-F50ABAA357F7}" dt="2022-05-13T10:28:30.281" v="30"/>
          <ac:graphicFrameMkLst>
            <pc:docMk/>
            <pc:sldMk cId="1155023043" sldId="287"/>
            <ac:graphicFrameMk id="11" creationId="{32D75C5E-1DEC-42FF-A3EA-98F1B3DF467D}"/>
          </ac:graphicFrameMkLst>
        </pc:graphicFrameChg>
      </pc:sldChg>
    </pc:docChg>
  </pc:docChgLst>
  <pc:docChgLst>
    <pc:chgData name="Rautaporras Petteri" userId="81ae4bc9-51ec-4b09-af2d-f08f9486593f" providerId="ADAL" clId="{E71D2478-7057-4C2B-9F2F-2105EE54E94A}"/>
    <pc:docChg chg="custSel modSld">
      <pc:chgData name="Rautaporras Petteri" userId="81ae4bc9-51ec-4b09-af2d-f08f9486593f" providerId="ADAL" clId="{E71D2478-7057-4C2B-9F2F-2105EE54E94A}" dt="2021-08-13T09:20:04.828" v="7"/>
      <pc:docMkLst>
        <pc:docMk/>
      </pc:docMkLst>
      <pc:sldChg chg="addSp delSp modSp mod">
        <pc:chgData name="Rautaporras Petteri" userId="81ae4bc9-51ec-4b09-af2d-f08f9486593f" providerId="ADAL" clId="{E71D2478-7057-4C2B-9F2F-2105EE54E94A}" dt="2021-08-13T09:20:04.828" v="7"/>
        <pc:sldMkLst>
          <pc:docMk/>
          <pc:sldMk cId="1155023043" sldId="287"/>
        </pc:sldMkLst>
        <pc:spChg chg="add del mod">
          <ac:chgData name="Rautaporras Petteri" userId="81ae4bc9-51ec-4b09-af2d-f08f9486593f" providerId="ADAL" clId="{E71D2478-7057-4C2B-9F2F-2105EE54E94A}" dt="2021-08-13T09:20:04.828" v="7"/>
          <ac:spMkLst>
            <pc:docMk/>
            <pc:sldMk cId="1155023043" sldId="287"/>
            <ac:spMk id="8" creationId="{F7244296-B464-401D-B316-C314A6335097}"/>
          </ac:spMkLst>
        </pc:spChg>
        <pc:graphicFrameChg chg="add del mod">
          <ac:chgData name="Rautaporras Petteri" userId="81ae4bc9-51ec-4b09-af2d-f08f9486593f" providerId="ADAL" clId="{E71D2478-7057-4C2B-9F2F-2105EE54E94A}" dt="2021-08-13T09:20:04.253" v="6" actId="21"/>
          <ac:graphicFrameMkLst>
            <pc:docMk/>
            <pc:sldMk cId="1155023043" sldId="287"/>
            <ac:graphicFrameMk id="9" creationId="{1F53A4F2-9E2C-4B24-B1B4-86F922368716}"/>
          </ac:graphicFrameMkLst>
        </pc:graphicFrameChg>
        <pc:graphicFrameChg chg="add mod">
          <ac:chgData name="Rautaporras Petteri" userId="81ae4bc9-51ec-4b09-af2d-f08f9486593f" providerId="ADAL" clId="{E71D2478-7057-4C2B-9F2F-2105EE54E94A}" dt="2021-08-13T09:20:04.828" v="7"/>
          <ac:graphicFrameMkLst>
            <pc:docMk/>
            <pc:sldMk cId="1155023043" sldId="287"/>
            <ac:graphicFrameMk id="11" creationId="{32D75C5E-1DEC-42FF-A3EA-98F1B3DF467D}"/>
          </ac:graphicFrameMkLst>
        </pc:graphicFrameChg>
        <pc:graphicFrameChg chg="del mod">
          <ac:chgData name="Rautaporras Petteri" userId="81ae4bc9-51ec-4b09-af2d-f08f9486593f" providerId="ADAL" clId="{E71D2478-7057-4C2B-9F2F-2105EE54E94A}" dt="2021-08-13T09:19:11.381" v="4" actId="478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Rautaporras Petteri" userId="d9004aa4-7491-43fa-b04f-4f6e300df2fa" providerId="ADAL" clId="{9AD0A2E5-CD53-4F2D-892C-3A9F12C6E3A9}"/>
    <pc:docChg chg="custSel addSld delSld modSld">
      <pc:chgData name="Rautaporras Petteri" userId="d9004aa4-7491-43fa-b04f-4f6e300df2fa" providerId="ADAL" clId="{9AD0A2E5-CD53-4F2D-892C-3A9F12C6E3A9}" dt="2020-11-02T13:53:43.460" v="217"/>
      <pc:docMkLst>
        <pc:docMk/>
      </pc:docMkLst>
      <pc:sldChg chg="modSp">
        <pc:chgData name="Rautaporras Petteri" userId="d9004aa4-7491-43fa-b04f-4f6e300df2fa" providerId="ADAL" clId="{9AD0A2E5-CD53-4F2D-892C-3A9F12C6E3A9}" dt="2020-11-02T13:00:35.235" v="95"/>
        <pc:sldMkLst>
          <pc:docMk/>
          <pc:sldMk cId="346654530" sldId="262"/>
        </pc:sldMkLst>
        <pc:spChg chg="mod">
          <ac:chgData name="Rautaporras Petteri" userId="d9004aa4-7491-43fa-b04f-4f6e300df2fa" providerId="ADAL" clId="{9AD0A2E5-CD53-4F2D-892C-3A9F12C6E3A9}" dt="2020-11-02T12:42:10.978" v="4" actId="20577"/>
          <ac:spMkLst>
            <pc:docMk/>
            <pc:sldMk cId="346654530" sldId="26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0:35.235" v="95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2:52:07.854" v="64" actId="20577"/>
        <pc:sldMkLst>
          <pc:docMk/>
          <pc:sldMk cId="2510371092" sldId="266"/>
        </pc:sldMkLst>
        <pc:spChg chg="mod">
          <ac:chgData name="Rautaporras Petteri" userId="d9004aa4-7491-43fa-b04f-4f6e300df2fa" providerId="ADAL" clId="{9AD0A2E5-CD53-4F2D-892C-3A9F12C6E3A9}" dt="2020-11-02T12:52:07.854" v="64" actId="20577"/>
          <ac:spMkLst>
            <pc:docMk/>
            <pc:sldMk cId="2510371092" sldId="26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2:48:04.793" v="56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2:54:12.886" v="82" actId="20577"/>
        <pc:sldMkLst>
          <pc:docMk/>
          <pc:sldMk cId="2748722860" sldId="267"/>
        </pc:sldMkLst>
        <pc:spChg chg="mod">
          <ac:chgData name="Rautaporras Petteri" userId="d9004aa4-7491-43fa-b04f-4f6e300df2fa" providerId="ADAL" clId="{9AD0A2E5-CD53-4F2D-892C-3A9F12C6E3A9}" dt="2020-11-02T12:54:12.886" v="82" actId="20577"/>
          <ac:spMkLst>
            <pc:docMk/>
            <pc:sldMk cId="2748722860" sldId="26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2:53:06.311" v="72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0:29.442" v="94" actId="20577"/>
        <pc:sldMkLst>
          <pc:docMk/>
          <pc:sldMk cId="981324872" sldId="268"/>
        </pc:sldMkLst>
        <pc:spChg chg="mod">
          <ac:chgData name="Rautaporras Petteri" userId="d9004aa4-7491-43fa-b04f-4f6e300df2fa" providerId="ADAL" clId="{9AD0A2E5-CD53-4F2D-892C-3A9F12C6E3A9}" dt="2020-11-02T13:00:29.442" v="94" actId="20577"/>
          <ac:spMkLst>
            <pc:docMk/>
            <pc:sldMk cId="981324872" sldId="26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2:58:59.696" v="90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3:27.251" v="117"/>
        <pc:sldMkLst>
          <pc:docMk/>
          <pc:sldMk cId="24013592" sldId="270"/>
        </pc:sldMkLst>
        <pc:spChg chg="mod">
          <ac:chgData name="Rautaporras Petteri" userId="d9004aa4-7491-43fa-b04f-4f6e300df2fa" providerId="ADAL" clId="{9AD0A2E5-CD53-4F2D-892C-3A9F12C6E3A9}" dt="2020-11-02T13:03:27.251" v="117"/>
          <ac:spMkLst>
            <pc:docMk/>
            <pc:sldMk cId="24013592" sldId="270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2:35.230" v="116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4:15.862" v="125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9AD0A2E5-CD53-4F2D-892C-3A9F12C6E3A9}" dt="2020-11-02T13:04:15.862" v="125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6:51.676" v="150" actId="20577"/>
        <pc:sldMkLst>
          <pc:docMk/>
          <pc:sldMk cId="299574909" sldId="272"/>
        </pc:sldMkLst>
        <pc:spChg chg="mod">
          <ac:chgData name="Rautaporras Petteri" userId="d9004aa4-7491-43fa-b04f-4f6e300df2fa" providerId="ADAL" clId="{9AD0A2E5-CD53-4F2D-892C-3A9F12C6E3A9}" dt="2020-11-02T13:06:51.676" v="150" actId="20577"/>
          <ac:spMkLst>
            <pc:docMk/>
            <pc:sldMk cId="299574909" sldId="27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5:40.513" v="142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7:01.457" v="151"/>
        <pc:sldMkLst>
          <pc:docMk/>
          <pc:sldMk cId="4269128162" sldId="274"/>
        </pc:sldMkLst>
        <pc:spChg chg="mod">
          <ac:chgData name="Rautaporras Petteri" userId="d9004aa4-7491-43fa-b04f-4f6e300df2fa" providerId="ADAL" clId="{9AD0A2E5-CD53-4F2D-892C-3A9F12C6E3A9}" dt="2020-11-02T13:06:26.427" v="148"/>
          <ac:spMkLst>
            <pc:docMk/>
            <pc:sldMk cId="4269128162" sldId="27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7:01.457" v="15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7:39.860" v="160"/>
        <pc:sldMkLst>
          <pc:docMk/>
          <pc:sldMk cId="3719809365" sldId="275"/>
        </pc:sldMkLst>
        <pc:spChg chg="mod">
          <ac:chgData name="Rautaporras Petteri" userId="d9004aa4-7491-43fa-b04f-4f6e300df2fa" providerId="ADAL" clId="{9AD0A2E5-CD53-4F2D-892C-3A9F12C6E3A9}" dt="2020-11-02T13:07:39.860" v="160"/>
          <ac:spMkLst>
            <pc:docMk/>
            <pc:sldMk cId="3719809365" sldId="27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7:23.511" v="159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8:44.638" v="169"/>
        <pc:sldMkLst>
          <pc:docMk/>
          <pc:sldMk cId="2558427506" sldId="276"/>
        </pc:sldMkLst>
        <pc:spChg chg="mod">
          <ac:chgData name="Rautaporras Petteri" userId="d9004aa4-7491-43fa-b04f-4f6e300df2fa" providerId="ADAL" clId="{9AD0A2E5-CD53-4F2D-892C-3A9F12C6E3A9}" dt="2020-11-02T13:08:32.923" v="168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8:44.638" v="169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9:21.098" v="180"/>
        <pc:sldMkLst>
          <pc:docMk/>
          <pc:sldMk cId="2757751531" sldId="277"/>
        </pc:sldMkLst>
        <pc:graphicFrameChg chg="mod">
          <ac:chgData name="Rautaporras Petteri" userId="d9004aa4-7491-43fa-b04f-4f6e300df2fa" providerId="ADAL" clId="{9AD0A2E5-CD53-4F2D-892C-3A9F12C6E3A9}" dt="2020-11-02T13:09:21.098" v="180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10:00.244" v="189" actId="1036"/>
        <pc:sldMkLst>
          <pc:docMk/>
          <pc:sldMk cId="3942584949" sldId="278"/>
        </pc:sldMkLst>
        <pc:graphicFrameChg chg="mod">
          <ac:chgData name="Rautaporras Petteri" userId="d9004aa4-7491-43fa-b04f-4f6e300df2fa" providerId="ADAL" clId="{9AD0A2E5-CD53-4F2D-892C-3A9F12C6E3A9}" dt="2020-11-02T13:10:00.244" v="189" actId="1036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0:35.242" v="97"/>
        <pc:sldMkLst>
          <pc:docMk/>
          <pc:sldMk cId="812862547" sldId="280"/>
        </pc:sldMkLst>
        <pc:graphicFrameChg chg="mod">
          <ac:chgData name="Rautaporras Petteri" userId="d9004aa4-7491-43fa-b04f-4f6e300df2fa" providerId="ADAL" clId="{9AD0A2E5-CD53-4F2D-892C-3A9F12C6E3A9}" dt="2020-11-02T13:00:35.242" v="97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2:44:27.816" v="20"/>
        <pc:sldMkLst>
          <pc:docMk/>
          <pc:sldMk cId="976388075" sldId="281"/>
        </pc:sldMkLst>
        <pc:graphicFrameChg chg="mod">
          <ac:chgData name="Rautaporras Petteri" userId="d9004aa4-7491-43fa-b04f-4f6e300df2fa" providerId="ADAL" clId="{9AD0A2E5-CD53-4F2D-892C-3A9F12C6E3A9}" dt="2020-11-02T12:44:27.816" v="20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addSp delSp modSp del">
        <pc:chgData name="Rautaporras Petteri" userId="d9004aa4-7491-43fa-b04f-4f6e300df2fa" providerId="ADAL" clId="{9AD0A2E5-CD53-4F2D-892C-3A9F12C6E3A9}" dt="2020-11-02T13:53:43.460" v="217"/>
        <pc:sldMkLst>
          <pc:docMk/>
          <pc:sldMk cId="661452331" sldId="282"/>
        </pc:sldMkLst>
        <pc:graphicFrameChg chg="add del">
          <ac:chgData name="Rautaporras Petteri" userId="d9004aa4-7491-43fa-b04f-4f6e300df2fa" providerId="ADAL" clId="{9AD0A2E5-CD53-4F2D-892C-3A9F12C6E3A9}" dt="2020-11-02T13:52:50.612" v="208"/>
          <ac:graphicFrameMkLst>
            <pc:docMk/>
            <pc:sldMk cId="661452331" sldId="282"/>
            <ac:graphicFrameMk id="8" creationId="{67F589C2-6B92-4679-8697-69784871D545}"/>
          </ac:graphicFrameMkLst>
        </pc:graphicFrameChg>
        <pc:graphicFrameChg chg="mod">
          <ac:chgData name="Rautaporras Petteri" userId="d9004aa4-7491-43fa-b04f-4f6e300df2fa" providerId="ADAL" clId="{9AD0A2E5-CD53-4F2D-892C-3A9F12C6E3A9}" dt="2020-11-02T13:53:43.460" v="217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0:35.247" v="98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9AD0A2E5-CD53-4F2D-892C-3A9F12C6E3A9}" dt="2020-11-02T13:00:35.247" v="98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1:40.792" v="108"/>
        <pc:sldMkLst>
          <pc:docMk/>
          <pc:sldMk cId="536686186" sldId="285"/>
        </pc:sldMkLst>
        <pc:spChg chg="mod">
          <ac:chgData name="Rautaporras Petteri" userId="d9004aa4-7491-43fa-b04f-4f6e300df2fa" providerId="ADAL" clId="{9AD0A2E5-CD53-4F2D-892C-3A9F12C6E3A9}" dt="2020-11-02T13:01:07.416" v="99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1:40.792" v="10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10:55.157" v="193"/>
        <pc:sldMkLst>
          <pc:docMk/>
          <pc:sldMk cId="1629380301" sldId="286"/>
        </pc:sldMkLst>
        <pc:spChg chg="mod">
          <ac:chgData name="Rautaporras Petteri" userId="d9004aa4-7491-43fa-b04f-4f6e300df2fa" providerId="ADAL" clId="{9AD0A2E5-CD53-4F2D-892C-3A9F12C6E3A9}" dt="2020-11-02T12:45:25.259" v="30" actId="790"/>
          <ac:spMkLst>
            <pc:docMk/>
            <pc:sldMk cId="1629380301" sldId="286"/>
            <ac:spMk id="2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10:55.157" v="193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addSp delSp modSp add">
        <pc:chgData name="Rautaporras Petteri" userId="d9004aa4-7491-43fa-b04f-4f6e300df2fa" providerId="ADAL" clId="{9AD0A2E5-CD53-4F2D-892C-3A9F12C6E3A9}" dt="2020-11-02T13:53:12.964" v="215"/>
        <pc:sldMkLst>
          <pc:docMk/>
          <pc:sldMk cId="1155023043" sldId="287"/>
        </pc:sldMkLst>
        <pc:spChg chg="add del mod">
          <ac:chgData name="Rautaporras Petteri" userId="d9004aa4-7491-43fa-b04f-4f6e300df2fa" providerId="ADAL" clId="{9AD0A2E5-CD53-4F2D-892C-3A9F12C6E3A9}" dt="2020-11-02T13:53:12.964" v="215"/>
          <ac:spMkLst>
            <pc:docMk/>
            <pc:sldMk cId="1155023043" sldId="287"/>
            <ac:spMk id="8" creationId="{041EE5CC-C091-4AB6-B80A-285885FD0058}"/>
          </ac:spMkLst>
        </pc:spChg>
        <pc:graphicFrameChg chg="add del mod">
          <ac:chgData name="Rautaporras Petteri" userId="d9004aa4-7491-43fa-b04f-4f6e300df2fa" providerId="ADAL" clId="{9AD0A2E5-CD53-4F2D-892C-3A9F12C6E3A9}" dt="2020-11-02T13:53:11.630" v="214"/>
          <ac:graphicFrameMkLst>
            <pc:docMk/>
            <pc:sldMk cId="1155023043" sldId="287"/>
            <ac:graphicFrameMk id="9" creationId="{C0AAE2C2-8F13-4519-9F1C-34EE79AA80DF}"/>
          </ac:graphicFrameMkLst>
        </pc:graphicFrameChg>
        <pc:graphicFrameChg chg="del">
          <ac:chgData name="Rautaporras Petteri" userId="d9004aa4-7491-43fa-b04f-4f6e300df2fa" providerId="ADAL" clId="{9AD0A2E5-CD53-4F2D-892C-3A9F12C6E3A9}" dt="2020-11-02T13:52:56.049" v="210" actId="478"/>
          <ac:graphicFrameMkLst>
            <pc:docMk/>
            <pc:sldMk cId="1155023043" sldId="287"/>
            <ac:graphicFrameMk id="11" creationId="{9DEF52FF-3C7A-4D3A-A42F-AB81A336F50F}"/>
          </ac:graphicFrameMkLst>
        </pc:graphicFrameChg>
        <pc:graphicFrameChg chg="add mod">
          <ac:chgData name="Rautaporras Petteri" userId="d9004aa4-7491-43fa-b04f-4f6e300df2fa" providerId="ADAL" clId="{9AD0A2E5-CD53-4F2D-892C-3A9F12C6E3A9}" dt="2020-11-02T13:53:12.964" v="215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kokous1" userId="1c7ec852-1558-4228-ba90-08ecd6f5e9d9" providerId="ADAL" clId="{6528370E-78FD-493C-945D-B286768D6794}"/>
    <pc:docChg chg="modSld">
      <pc:chgData name="kokous1" userId="1c7ec852-1558-4228-ba90-08ecd6f5e9d9" providerId="ADAL" clId="{6528370E-78FD-493C-945D-B286768D6794}" dt="2021-11-11T06:57:36.743" v="17"/>
      <pc:docMkLst>
        <pc:docMk/>
      </pc:docMkLst>
      <pc:sldChg chg="modSp">
        <pc:chgData name="kokous1" userId="1c7ec852-1558-4228-ba90-08ecd6f5e9d9" providerId="ADAL" clId="{6528370E-78FD-493C-945D-B286768D6794}" dt="2021-11-11T06:57:29.301" v="0"/>
        <pc:sldMkLst>
          <pc:docMk/>
          <pc:sldMk cId="346654530" sldId="262"/>
        </pc:sldMkLst>
        <pc:graphicFrameChg chg="mod">
          <ac:chgData name="kokous1" userId="1c7ec852-1558-4228-ba90-08ecd6f5e9d9" providerId="ADAL" clId="{6528370E-78FD-493C-945D-B286768D6794}" dt="2021-11-11T06:57:29.301" v="0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2.589" v="5"/>
        <pc:sldMkLst>
          <pc:docMk/>
          <pc:sldMk cId="2510371092" sldId="266"/>
        </pc:sldMkLst>
        <pc:graphicFrameChg chg="mod">
          <ac:chgData name="kokous1" userId="1c7ec852-1558-4228-ba90-08ecd6f5e9d9" providerId="ADAL" clId="{6528370E-78FD-493C-945D-B286768D6794}" dt="2021-11-11T06:57:32.589" v="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2.820" v="6"/>
        <pc:sldMkLst>
          <pc:docMk/>
          <pc:sldMk cId="2748722860" sldId="267"/>
        </pc:sldMkLst>
        <pc:graphicFrameChg chg="mod">
          <ac:chgData name="kokous1" userId="1c7ec852-1558-4228-ba90-08ecd6f5e9d9" providerId="ADAL" clId="{6528370E-78FD-493C-945D-B286768D6794}" dt="2021-11-11T06:57:32.820" v="6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3.095" v="7"/>
        <pc:sldMkLst>
          <pc:docMk/>
          <pc:sldMk cId="981324872" sldId="268"/>
        </pc:sldMkLst>
        <pc:graphicFrameChg chg="mod">
          <ac:chgData name="kokous1" userId="1c7ec852-1558-4228-ba90-08ecd6f5e9d9" providerId="ADAL" clId="{6528370E-78FD-493C-945D-B286768D6794}" dt="2021-11-11T06:57:33.095" v="7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3.806" v="9"/>
        <pc:sldMkLst>
          <pc:docMk/>
          <pc:sldMk cId="24013592" sldId="270"/>
        </pc:sldMkLst>
        <pc:graphicFrameChg chg="mod">
          <ac:chgData name="kokous1" userId="1c7ec852-1558-4228-ba90-08ecd6f5e9d9" providerId="ADAL" clId="{6528370E-78FD-493C-945D-B286768D6794}" dt="2021-11-11T06:57:33.806" v="9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4.417" v="10"/>
        <pc:sldMkLst>
          <pc:docMk/>
          <pc:sldMk cId="2114849149" sldId="271"/>
        </pc:sldMkLst>
        <pc:graphicFrameChg chg="mod">
          <ac:chgData name="kokous1" userId="1c7ec852-1558-4228-ba90-08ecd6f5e9d9" providerId="ADAL" clId="{6528370E-78FD-493C-945D-B286768D6794}" dt="2021-11-11T06:57:34.417" v="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4.726" v="11"/>
        <pc:sldMkLst>
          <pc:docMk/>
          <pc:sldMk cId="299574909" sldId="272"/>
        </pc:sldMkLst>
        <pc:graphicFrameChg chg="mod">
          <ac:chgData name="kokous1" userId="1c7ec852-1558-4228-ba90-08ecd6f5e9d9" providerId="ADAL" clId="{6528370E-78FD-493C-945D-B286768D6794}" dt="2021-11-11T06:57:34.726" v="1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5.555" v="13"/>
        <pc:sldMkLst>
          <pc:docMk/>
          <pc:sldMk cId="4269128162" sldId="274"/>
        </pc:sldMkLst>
        <pc:graphicFrameChg chg="mod">
          <ac:chgData name="kokous1" userId="1c7ec852-1558-4228-ba90-08ecd6f5e9d9" providerId="ADAL" clId="{6528370E-78FD-493C-945D-B286768D6794}" dt="2021-11-11T06:57:35.555" v="13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5.822" v="14"/>
        <pc:sldMkLst>
          <pc:docMk/>
          <pc:sldMk cId="3719809365" sldId="275"/>
        </pc:sldMkLst>
        <pc:graphicFrameChg chg="mod">
          <ac:chgData name="kokous1" userId="1c7ec852-1558-4228-ba90-08ecd6f5e9d9" providerId="ADAL" clId="{6528370E-78FD-493C-945D-B286768D6794}" dt="2021-11-11T06:57:35.822" v="14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6.085" v="15"/>
        <pc:sldMkLst>
          <pc:docMk/>
          <pc:sldMk cId="2558427506" sldId="276"/>
        </pc:sldMkLst>
        <pc:graphicFrameChg chg="mod">
          <ac:chgData name="kokous1" userId="1c7ec852-1558-4228-ba90-08ecd6f5e9d9" providerId="ADAL" clId="{6528370E-78FD-493C-945D-B286768D6794}" dt="2021-11-11T06:57:36.085" v="1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6.554" v="16"/>
        <pc:sldMkLst>
          <pc:docMk/>
          <pc:sldMk cId="2757751531" sldId="277"/>
        </pc:sldMkLst>
        <pc:graphicFrameChg chg="mod">
          <ac:chgData name="kokous1" userId="1c7ec852-1558-4228-ba90-08ecd6f5e9d9" providerId="ADAL" clId="{6528370E-78FD-493C-945D-B286768D6794}" dt="2021-11-11T06:57:36.554" v="16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6.743" v="17"/>
        <pc:sldMkLst>
          <pc:docMk/>
          <pc:sldMk cId="3942584949" sldId="278"/>
        </pc:sldMkLst>
        <pc:graphicFrameChg chg="mod">
          <ac:chgData name="kokous1" userId="1c7ec852-1558-4228-ba90-08ecd6f5e9d9" providerId="ADAL" clId="{6528370E-78FD-493C-945D-B286768D6794}" dt="2021-11-11T06:57:36.743" v="17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0.748" v="3"/>
        <pc:sldMkLst>
          <pc:docMk/>
          <pc:sldMk cId="812862547" sldId="280"/>
        </pc:sldMkLst>
        <pc:graphicFrameChg chg="mod">
          <ac:chgData name="kokous1" userId="1c7ec852-1558-4228-ba90-08ecd6f5e9d9" providerId="ADAL" clId="{6528370E-78FD-493C-945D-B286768D6794}" dt="2021-11-11T06:57:30.748" v="3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29.768" v="1"/>
        <pc:sldMkLst>
          <pc:docMk/>
          <pc:sldMk cId="976388075" sldId="281"/>
        </pc:sldMkLst>
        <pc:graphicFrameChg chg="mod">
          <ac:chgData name="kokous1" userId="1c7ec852-1558-4228-ba90-08ecd6f5e9d9" providerId="ADAL" clId="{6528370E-78FD-493C-945D-B286768D6794}" dt="2021-11-11T06:57:29.768" v="1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2.044" v="4"/>
        <pc:sldMkLst>
          <pc:docMk/>
          <pc:sldMk cId="234392101" sldId="283"/>
        </pc:sldMkLst>
        <pc:graphicFrameChg chg="mod">
          <ac:chgData name="kokous1" userId="1c7ec852-1558-4228-ba90-08ecd6f5e9d9" providerId="ADAL" clId="{6528370E-78FD-493C-945D-B286768D6794}" dt="2021-11-11T06:57:32.044" v="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3.394" v="8"/>
        <pc:sldMkLst>
          <pc:docMk/>
          <pc:sldMk cId="536686186" sldId="285"/>
        </pc:sldMkLst>
        <pc:graphicFrameChg chg="mod">
          <ac:chgData name="kokous1" userId="1c7ec852-1558-4228-ba90-08ecd6f5e9d9" providerId="ADAL" clId="{6528370E-78FD-493C-945D-B286768D6794}" dt="2021-11-11T06:57:33.394" v="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0.247" v="2"/>
        <pc:sldMkLst>
          <pc:docMk/>
          <pc:sldMk cId="1629380301" sldId="286"/>
        </pc:sldMkLst>
        <pc:graphicFrameChg chg="mod">
          <ac:chgData name="kokous1" userId="1c7ec852-1558-4228-ba90-08ecd6f5e9d9" providerId="ADAL" clId="{6528370E-78FD-493C-945D-B286768D6794}" dt="2021-11-11T06:57:30.247" v="2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5.280" v="12"/>
        <pc:sldMkLst>
          <pc:docMk/>
          <pc:sldMk cId="1155023043" sldId="287"/>
        </pc:sldMkLst>
        <pc:graphicFrameChg chg="mod">
          <ac:chgData name="kokous1" userId="1c7ec852-1558-4228-ba90-08ecd6f5e9d9" providerId="ADAL" clId="{6528370E-78FD-493C-945D-B286768D6794}" dt="2021-11-11T06:57:35.280" v="12"/>
          <ac:graphicFrameMkLst>
            <pc:docMk/>
            <pc:sldMk cId="1155023043" sldId="287"/>
            <ac:graphicFrameMk id="11" creationId="{32D75C5E-1DEC-42FF-A3EA-98F1B3DF467D}"/>
          </ac:graphicFrameMkLst>
        </pc:graphicFrameChg>
      </pc:sldChg>
    </pc:docChg>
  </pc:docChgLst>
  <pc:docChgLst>
    <pc:chgData name="Emaus Katriina" userId="e28635f8-d800-42ff-a913-92d375f1fb60" providerId="ADAL" clId="{3BFFA9DA-3B7F-426F-8917-5696398D1339}"/>
    <pc:docChg chg="modSld">
      <pc:chgData name="Emaus Katriina" userId="e28635f8-d800-42ff-a913-92d375f1fb60" providerId="ADAL" clId="{3BFFA9DA-3B7F-426F-8917-5696398D1339}" dt="2021-01-18T06:49:01.563" v="35"/>
      <pc:docMkLst>
        <pc:docMk/>
      </pc:docMkLst>
      <pc:sldChg chg="modSp">
        <pc:chgData name="Emaus Katriina" userId="e28635f8-d800-42ff-a913-92d375f1fb60" providerId="ADAL" clId="{3BFFA9DA-3B7F-426F-8917-5696398D1339}" dt="2021-01-18T06:48:50.190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3BFFA9DA-3B7F-426F-8917-5696398D1339}" dt="2021-01-18T06:48:50.190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4.441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3BFFA9DA-3B7F-426F-8917-5696398D1339}" dt="2021-01-18T06:48:54.441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5.303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3BFFA9DA-3B7F-426F-8917-5696398D1339}" dt="2021-01-18T06:48:55.303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5.776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3BFFA9DA-3B7F-426F-8917-5696398D1339}" dt="2021-01-18T06:48:55.776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6.825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3BFFA9DA-3B7F-426F-8917-5696398D1339}" dt="2021-01-18T06:48:56.825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7.570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3BFFA9DA-3B7F-426F-8917-5696398D1339}" dt="2021-01-18T06:48:57.570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7.990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3BFFA9DA-3B7F-426F-8917-5696398D1339}" dt="2021-01-18T06:48:57.990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8.971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3BFFA9DA-3B7F-426F-8917-5696398D1339}" dt="2021-01-18T06:48:58.971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9.347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3BFFA9DA-3B7F-426F-8917-5696398D1339}" dt="2021-01-18T06:48:59.347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9:00.097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3BFFA9DA-3B7F-426F-8917-5696398D1339}" dt="2021-01-18T06:49:00.097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9:00.969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3BFFA9DA-3B7F-426F-8917-5696398D1339}" dt="2021-01-18T06:49:00.969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9:01.563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3BFFA9DA-3B7F-426F-8917-5696398D1339}" dt="2021-01-18T06:49:01.563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1.887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3BFFA9DA-3B7F-426F-8917-5696398D1339}" dt="2021-01-18T06:48:51.887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0.653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3BFFA9DA-3B7F-426F-8917-5696398D1339}" dt="2021-01-18T06:48:50.653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3.164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3BFFA9DA-3B7F-426F-8917-5696398D1339}" dt="2021-01-18T06:48:53.164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6.362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3BFFA9DA-3B7F-426F-8917-5696398D1339}" dt="2021-01-18T06:48:56.362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1.208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3BFFA9DA-3B7F-426F-8917-5696398D1339}" dt="2021-01-18T06:48:51.208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8.537" v="30"/>
        <pc:sldMkLst>
          <pc:docMk/>
          <pc:sldMk cId="1155023043" sldId="287"/>
        </pc:sldMkLst>
        <pc:graphicFrameChg chg="mod">
          <ac:chgData name="Emaus Katriina" userId="e28635f8-d800-42ff-a913-92d375f1fb60" providerId="ADAL" clId="{3BFFA9DA-3B7F-426F-8917-5696398D1339}" dt="2021-01-18T06:48:58.537" v="30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Emaus Katriina" userId="e28635f8-d800-42ff-a913-92d375f1fb60" providerId="ADAL" clId="{58CE3989-989F-47BF-9E6F-FB2D0B8E9415}"/>
    <pc:docChg chg="modSld">
      <pc:chgData name="Emaus Katriina" userId="e28635f8-d800-42ff-a913-92d375f1fb60" providerId="ADAL" clId="{58CE3989-989F-47BF-9E6F-FB2D0B8E9415}" dt="2020-09-15T09:47:17.835" v="35"/>
      <pc:docMkLst>
        <pc:docMk/>
      </pc:docMkLst>
      <pc:sldChg chg="modSp">
        <pc:chgData name="Emaus Katriina" userId="e28635f8-d800-42ff-a913-92d375f1fb60" providerId="ADAL" clId="{58CE3989-989F-47BF-9E6F-FB2D0B8E9415}" dt="2020-09-15T09:47:08.166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58CE3989-989F-47BF-9E6F-FB2D0B8E9415}" dt="2020-09-15T09:47:08.166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1.173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58CE3989-989F-47BF-9E6F-FB2D0B8E9415}" dt="2020-09-15T09:47:11.173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1.704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58CE3989-989F-47BF-9E6F-FB2D0B8E9415}" dt="2020-09-15T09:47:11.704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2.148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58CE3989-989F-47BF-9E6F-FB2D0B8E9415}" dt="2020-09-15T09:47:12.148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3.047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58CE3989-989F-47BF-9E6F-FB2D0B8E9415}" dt="2020-09-15T09:47:13.047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3.933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58CE3989-989F-47BF-9E6F-FB2D0B8E9415}" dt="2020-09-15T09:47:13.933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4.419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58CE3989-989F-47BF-9E6F-FB2D0B8E9415}" dt="2020-09-15T09:47:14.419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5.681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58CE3989-989F-47BF-9E6F-FB2D0B8E9415}" dt="2020-09-15T09:47:15.681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6.195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58CE3989-989F-47BF-9E6F-FB2D0B8E9415}" dt="2020-09-15T09:47:16.195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6.601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58CE3989-989F-47BF-9E6F-FB2D0B8E9415}" dt="2020-09-15T09:47:16.601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7.317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58CE3989-989F-47BF-9E6F-FB2D0B8E9415}" dt="2020-09-15T09:47:17.317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7.835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58CE3989-989F-47BF-9E6F-FB2D0B8E9415}" dt="2020-09-15T09:47:17.835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09.772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58CE3989-989F-47BF-9E6F-FB2D0B8E9415}" dt="2020-09-15T09:47:09.772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08.564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58CE3989-989F-47BF-9E6F-FB2D0B8E9415}" dt="2020-09-15T09:47:08.564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5.113" v="30"/>
        <pc:sldMkLst>
          <pc:docMk/>
          <pc:sldMk cId="661452331" sldId="282"/>
        </pc:sldMkLst>
        <pc:graphicFrameChg chg="mod">
          <ac:chgData name="Emaus Katriina" userId="e28635f8-d800-42ff-a913-92d375f1fb60" providerId="ADAL" clId="{58CE3989-989F-47BF-9E6F-FB2D0B8E9415}" dt="2020-09-15T09:47:15.113" v="30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0.780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58CE3989-989F-47BF-9E6F-FB2D0B8E9415}" dt="2020-09-15T09:47:10.780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2.571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58CE3989-989F-47BF-9E6F-FB2D0B8E9415}" dt="2020-09-15T09:47:12.571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09.126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58CE3989-989F-47BF-9E6F-FB2D0B8E9415}" dt="2020-09-15T09:47:09.126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6528370E-78FD-493C-945D-B286768D6794}"/>
    <pc:docChg chg="modSld">
      <pc:chgData name="Emaus Katriina" userId="e28635f8-d800-42ff-a913-92d375f1fb60" providerId="ADAL" clId="{6528370E-78FD-493C-945D-B286768D6794}" dt="2021-11-16T08:26:27.240" v="17"/>
      <pc:docMkLst>
        <pc:docMk/>
      </pc:docMkLst>
      <pc:sldChg chg="modSp">
        <pc:chgData name="Emaus Katriina" userId="e28635f8-d800-42ff-a913-92d375f1fb60" providerId="ADAL" clId="{6528370E-78FD-493C-945D-B286768D6794}" dt="2021-11-16T08:26:20.189" v="0"/>
        <pc:sldMkLst>
          <pc:docMk/>
          <pc:sldMk cId="346654530" sldId="262"/>
        </pc:sldMkLst>
        <pc:graphicFrameChg chg="mod">
          <ac:chgData name="Emaus Katriina" userId="e28635f8-d800-42ff-a913-92d375f1fb60" providerId="ADAL" clId="{6528370E-78FD-493C-945D-B286768D6794}" dt="2021-11-16T08:26:20.189" v="0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3.087" v="5"/>
        <pc:sldMkLst>
          <pc:docMk/>
          <pc:sldMk cId="2510371092" sldId="266"/>
        </pc:sldMkLst>
        <pc:graphicFrameChg chg="mod">
          <ac:chgData name="Emaus Katriina" userId="e28635f8-d800-42ff-a913-92d375f1fb60" providerId="ADAL" clId="{6528370E-78FD-493C-945D-B286768D6794}" dt="2021-11-16T08:26:23.087" v="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3.338" v="6"/>
        <pc:sldMkLst>
          <pc:docMk/>
          <pc:sldMk cId="2748722860" sldId="267"/>
        </pc:sldMkLst>
        <pc:graphicFrameChg chg="mod">
          <ac:chgData name="Emaus Katriina" userId="e28635f8-d800-42ff-a913-92d375f1fb60" providerId="ADAL" clId="{6528370E-78FD-493C-945D-B286768D6794}" dt="2021-11-16T08:26:23.338" v="6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3.772" v="7"/>
        <pc:sldMkLst>
          <pc:docMk/>
          <pc:sldMk cId="981324872" sldId="268"/>
        </pc:sldMkLst>
        <pc:graphicFrameChg chg="mod">
          <ac:chgData name="Emaus Katriina" userId="e28635f8-d800-42ff-a913-92d375f1fb60" providerId="ADAL" clId="{6528370E-78FD-493C-945D-B286768D6794}" dt="2021-11-16T08:26:23.772" v="7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4.406" v="9"/>
        <pc:sldMkLst>
          <pc:docMk/>
          <pc:sldMk cId="24013592" sldId="270"/>
        </pc:sldMkLst>
        <pc:graphicFrameChg chg="mod">
          <ac:chgData name="Emaus Katriina" userId="e28635f8-d800-42ff-a913-92d375f1fb60" providerId="ADAL" clId="{6528370E-78FD-493C-945D-B286768D6794}" dt="2021-11-16T08:26:24.406" v="9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5.082" v="10"/>
        <pc:sldMkLst>
          <pc:docMk/>
          <pc:sldMk cId="2114849149" sldId="271"/>
        </pc:sldMkLst>
        <pc:graphicFrameChg chg="mod">
          <ac:chgData name="Emaus Katriina" userId="e28635f8-d800-42ff-a913-92d375f1fb60" providerId="ADAL" clId="{6528370E-78FD-493C-945D-B286768D6794}" dt="2021-11-16T08:26:25.082" v="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5.296" v="11"/>
        <pc:sldMkLst>
          <pc:docMk/>
          <pc:sldMk cId="299574909" sldId="272"/>
        </pc:sldMkLst>
        <pc:graphicFrameChg chg="mod">
          <ac:chgData name="Emaus Katriina" userId="e28635f8-d800-42ff-a913-92d375f1fb60" providerId="ADAL" clId="{6528370E-78FD-493C-945D-B286768D6794}" dt="2021-11-16T08:26:25.296" v="1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5.987" v="13"/>
        <pc:sldMkLst>
          <pc:docMk/>
          <pc:sldMk cId="4269128162" sldId="274"/>
        </pc:sldMkLst>
        <pc:graphicFrameChg chg="mod">
          <ac:chgData name="Emaus Katriina" userId="e28635f8-d800-42ff-a913-92d375f1fb60" providerId="ADAL" clId="{6528370E-78FD-493C-945D-B286768D6794}" dt="2021-11-16T08:26:25.987" v="13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6.276" v="14"/>
        <pc:sldMkLst>
          <pc:docMk/>
          <pc:sldMk cId="3719809365" sldId="275"/>
        </pc:sldMkLst>
        <pc:graphicFrameChg chg="mod">
          <ac:chgData name="Emaus Katriina" userId="e28635f8-d800-42ff-a913-92d375f1fb60" providerId="ADAL" clId="{6528370E-78FD-493C-945D-B286768D6794}" dt="2021-11-16T08:26:26.276" v="14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6.557" v="15"/>
        <pc:sldMkLst>
          <pc:docMk/>
          <pc:sldMk cId="2558427506" sldId="276"/>
        </pc:sldMkLst>
        <pc:graphicFrameChg chg="mod">
          <ac:chgData name="Emaus Katriina" userId="e28635f8-d800-42ff-a913-92d375f1fb60" providerId="ADAL" clId="{6528370E-78FD-493C-945D-B286768D6794}" dt="2021-11-16T08:26:26.557" v="1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7.049" v="16"/>
        <pc:sldMkLst>
          <pc:docMk/>
          <pc:sldMk cId="2757751531" sldId="277"/>
        </pc:sldMkLst>
        <pc:graphicFrameChg chg="mod">
          <ac:chgData name="Emaus Katriina" userId="e28635f8-d800-42ff-a913-92d375f1fb60" providerId="ADAL" clId="{6528370E-78FD-493C-945D-B286768D6794}" dt="2021-11-16T08:26:27.049" v="16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7.240" v="17"/>
        <pc:sldMkLst>
          <pc:docMk/>
          <pc:sldMk cId="3942584949" sldId="278"/>
        </pc:sldMkLst>
        <pc:graphicFrameChg chg="mod">
          <ac:chgData name="Emaus Katriina" userId="e28635f8-d800-42ff-a913-92d375f1fb60" providerId="ADAL" clId="{6528370E-78FD-493C-945D-B286768D6794}" dt="2021-11-16T08:26:27.240" v="17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1.720" v="3"/>
        <pc:sldMkLst>
          <pc:docMk/>
          <pc:sldMk cId="812862547" sldId="280"/>
        </pc:sldMkLst>
        <pc:graphicFrameChg chg="mod">
          <ac:chgData name="Emaus Katriina" userId="e28635f8-d800-42ff-a913-92d375f1fb60" providerId="ADAL" clId="{6528370E-78FD-493C-945D-B286768D6794}" dt="2021-11-16T08:26:21.720" v="3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0.719" v="1"/>
        <pc:sldMkLst>
          <pc:docMk/>
          <pc:sldMk cId="976388075" sldId="281"/>
        </pc:sldMkLst>
        <pc:graphicFrameChg chg="mod">
          <ac:chgData name="Emaus Katriina" userId="e28635f8-d800-42ff-a913-92d375f1fb60" providerId="ADAL" clId="{6528370E-78FD-493C-945D-B286768D6794}" dt="2021-11-16T08:26:20.719" v="1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2.570" v="4"/>
        <pc:sldMkLst>
          <pc:docMk/>
          <pc:sldMk cId="234392101" sldId="283"/>
        </pc:sldMkLst>
        <pc:graphicFrameChg chg="mod">
          <ac:chgData name="Emaus Katriina" userId="e28635f8-d800-42ff-a913-92d375f1fb60" providerId="ADAL" clId="{6528370E-78FD-493C-945D-B286768D6794}" dt="2021-11-16T08:26:22.570" v="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4.096" v="8"/>
        <pc:sldMkLst>
          <pc:docMk/>
          <pc:sldMk cId="536686186" sldId="285"/>
        </pc:sldMkLst>
        <pc:graphicFrameChg chg="mod">
          <ac:chgData name="Emaus Katriina" userId="e28635f8-d800-42ff-a913-92d375f1fb60" providerId="ADAL" clId="{6528370E-78FD-493C-945D-B286768D6794}" dt="2021-11-16T08:26:24.096" v="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1.267" v="2"/>
        <pc:sldMkLst>
          <pc:docMk/>
          <pc:sldMk cId="1629380301" sldId="286"/>
        </pc:sldMkLst>
        <pc:graphicFrameChg chg="mod">
          <ac:chgData name="Emaus Katriina" userId="e28635f8-d800-42ff-a913-92d375f1fb60" providerId="ADAL" clId="{6528370E-78FD-493C-945D-B286768D6794}" dt="2021-11-16T08:26:21.267" v="2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5.714" v="12"/>
        <pc:sldMkLst>
          <pc:docMk/>
          <pc:sldMk cId="1155023043" sldId="287"/>
        </pc:sldMkLst>
        <pc:graphicFrameChg chg="mod">
          <ac:chgData name="Emaus Katriina" userId="e28635f8-d800-42ff-a913-92d375f1fb60" providerId="ADAL" clId="{6528370E-78FD-493C-945D-B286768D6794}" dt="2021-11-16T08:26:25.714" v="12"/>
          <ac:graphicFrameMkLst>
            <pc:docMk/>
            <pc:sldMk cId="1155023043" sldId="287"/>
            <ac:graphicFrameMk id="11" creationId="{32D75C5E-1DEC-42FF-A3EA-98F1B3DF467D}"/>
          </ac:graphicFrameMkLst>
        </pc:graphicFrameChg>
      </pc:sldChg>
    </pc:docChg>
  </pc:docChgLst>
  <pc:docChgLst>
    <pc:chgData name="Emaus Katriina" userId="e28635f8-d800-42ff-a913-92d375f1fb60" providerId="ADAL" clId="{CE85F5B7-31E8-424C-A3A8-C58F72A79D1C}"/>
    <pc:docChg chg="modSld">
      <pc:chgData name="Emaus Katriina" userId="e28635f8-d800-42ff-a913-92d375f1fb60" providerId="ADAL" clId="{CE85F5B7-31E8-424C-A3A8-C58F72A79D1C}" dt="2021-02-15T11:22:46.844" v="39"/>
      <pc:docMkLst>
        <pc:docMk/>
      </pc:docMkLst>
      <pc:sldChg chg="modSp">
        <pc:chgData name="Emaus Katriina" userId="e28635f8-d800-42ff-a913-92d375f1fb60" providerId="ADAL" clId="{CE85F5B7-31E8-424C-A3A8-C58F72A79D1C}" dt="2021-02-15T11:22:03.897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CE85F5B7-31E8-424C-A3A8-C58F72A79D1C}" dt="2021-02-15T11:22:03.897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8.989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CE85F5B7-31E8-424C-A3A8-C58F72A79D1C}" dt="2021-02-15T11:22:08.989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9.368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CE85F5B7-31E8-424C-A3A8-C58F72A79D1C}" dt="2021-02-15T11:22:09.368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9.935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CE85F5B7-31E8-424C-A3A8-C58F72A79D1C}" dt="2021-02-15T11:22:09.935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1.199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CE85F5B7-31E8-424C-A3A8-C58F72A79D1C}" dt="2021-02-15T11:22:11.199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46.844" v="39"/>
        <pc:sldMkLst>
          <pc:docMk/>
          <pc:sldMk cId="2114849149" sldId="271"/>
        </pc:sldMkLst>
        <pc:graphicFrameChg chg="mod">
          <ac:chgData name="Emaus Katriina" userId="e28635f8-d800-42ff-a913-92d375f1fb60" providerId="ADAL" clId="{CE85F5B7-31E8-424C-A3A8-C58F72A79D1C}" dt="2021-02-15T11:22:46.844" v="39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2.739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CE85F5B7-31E8-424C-A3A8-C58F72A79D1C}" dt="2021-02-15T11:22:12.739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3.708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CE85F5B7-31E8-424C-A3A8-C58F72A79D1C}" dt="2021-02-15T11:22:13.708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4.058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CE85F5B7-31E8-424C-A3A8-C58F72A79D1C}" dt="2021-02-15T11:22:14.058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4.401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CE85F5B7-31E8-424C-A3A8-C58F72A79D1C}" dt="2021-02-15T11:22:14.401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5.066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CE85F5B7-31E8-424C-A3A8-C58F72A79D1C}" dt="2021-02-15T11:22:15.066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5.367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CE85F5B7-31E8-424C-A3A8-C58F72A79D1C}" dt="2021-02-15T11:22:15.367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6.820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CE85F5B7-31E8-424C-A3A8-C58F72A79D1C}" dt="2021-02-15T11:22:06.820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4.646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CE85F5B7-31E8-424C-A3A8-C58F72A79D1C}" dt="2021-02-15T11:22:04.646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8.032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CE85F5B7-31E8-424C-A3A8-C58F72A79D1C}" dt="2021-02-15T11:22:08.032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0.610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CE85F5B7-31E8-424C-A3A8-C58F72A79D1C}" dt="2021-02-15T11:22:10.610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5.340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CE85F5B7-31E8-424C-A3A8-C58F72A79D1C}" dt="2021-02-15T11:22:05.340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3.316" v="30"/>
        <pc:sldMkLst>
          <pc:docMk/>
          <pc:sldMk cId="1155023043" sldId="287"/>
        </pc:sldMkLst>
        <pc:graphicFrameChg chg="mod">
          <ac:chgData name="Emaus Katriina" userId="e28635f8-d800-42ff-a913-92d375f1fb60" providerId="ADAL" clId="{CE85F5B7-31E8-424C-A3A8-C58F72A79D1C}" dt="2021-02-15T11:22:13.316" v="30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Emaus Katriina" userId="e28635f8-d800-42ff-a913-92d375f1fb60" providerId="ADAL" clId="{8B181B83-77B4-4CE7-B0F8-472ABB305501}"/>
    <pc:docChg chg="modSld">
      <pc:chgData name="Emaus Katriina" userId="e28635f8-d800-42ff-a913-92d375f1fb60" providerId="ADAL" clId="{8B181B83-77B4-4CE7-B0F8-472ABB305501}" dt="2021-05-17T05:56:33.451" v="35"/>
      <pc:docMkLst>
        <pc:docMk/>
      </pc:docMkLst>
      <pc:sldChg chg="modSp">
        <pc:chgData name="Emaus Katriina" userId="e28635f8-d800-42ff-a913-92d375f1fb60" providerId="ADAL" clId="{8B181B83-77B4-4CE7-B0F8-472ABB305501}" dt="2021-05-17T05:56:20.895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8B181B83-77B4-4CE7-B0F8-472ABB305501}" dt="2021-05-17T05:56:20.895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5.390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8B181B83-77B4-4CE7-B0F8-472ABB305501}" dt="2021-05-17T05:56:25.390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5.840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8B181B83-77B4-4CE7-B0F8-472ABB305501}" dt="2021-05-17T05:56:25.840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6.436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8B181B83-77B4-4CE7-B0F8-472ABB305501}" dt="2021-05-17T05:56:26.436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7.663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8B181B83-77B4-4CE7-B0F8-472ABB305501}" dt="2021-05-17T05:56:27.663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8.877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8B181B83-77B4-4CE7-B0F8-472ABB305501}" dt="2021-05-17T05:56:28.877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9.275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8B181B83-77B4-4CE7-B0F8-472ABB305501}" dt="2021-05-17T05:56:29.275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31.158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8B181B83-77B4-4CE7-B0F8-472ABB305501}" dt="2021-05-17T05:56:31.158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31.661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8B181B83-77B4-4CE7-B0F8-472ABB305501}" dt="2021-05-17T05:56:31.661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32.179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8B181B83-77B4-4CE7-B0F8-472ABB305501}" dt="2021-05-17T05:56:32.179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33.037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8B181B83-77B4-4CE7-B0F8-472ABB305501}" dt="2021-05-17T05:56:33.037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33.451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8B181B83-77B4-4CE7-B0F8-472ABB305501}" dt="2021-05-17T05:56:33.451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3.365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8B181B83-77B4-4CE7-B0F8-472ABB305501}" dt="2021-05-17T05:56:23.365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1.659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8B181B83-77B4-4CE7-B0F8-472ABB305501}" dt="2021-05-17T05:56:21.659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4.506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8B181B83-77B4-4CE7-B0F8-472ABB305501}" dt="2021-05-17T05:56:24.506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7.065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8B181B83-77B4-4CE7-B0F8-472ABB305501}" dt="2021-05-17T05:56:27.065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2.477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8B181B83-77B4-4CE7-B0F8-472ABB305501}" dt="2021-05-17T05:56:22.477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30.523" v="30"/>
        <pc:sldMkLst>
          <pc:docMk/>
          <pc:sldMk cId="1155023043" sldId="287"/>
        </pc:sldMkLst>
        <pc:graphicFrameChg chg="mod">
          <ac:chgData name="Emaus Katriina" userId="e28635f8-d800-42ff-a913-92d375f1fb60" providerId="ADAL" clId="{8B181B83-77B4-4CE7-B0F8-472ABB305501}" dt="2021-05-17T05:56:30.523" v="30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Rautaporras Petteri" userId="d9004aa4-7491-43fa-b04f-4f6e300df2fa" providerId="ADAL" clId="{E71D2478-7057-4C2B-9F2F-2105EE54E94A}"/>
    <pc:docChg chg="modSld">
      <pc:chgData name="Rautaporras Petteri" userId="d9004aa4-7491-43fa-b04f-4f6e300df2fa" providerId="ADAL" clId="{E71D2478-7057-4C2B-9F2F-2105EE54E94A}" dt="2021-07-30T13:13:22.426" v="50" actId="20577"/>
      <pc:docMkLst>
        <pc:docMk/>
      </pc:docMkLst>
      <pc:sldChg chg="modSp mod">
        <pc:chgData name="Rautaporras Petteri" userId="d9004aa4-7491-43fa-b04f-4f6e300df2fa" providerId="ADAL" clId="{E71D2478-7057-4C2B-9F2F-2105EE54E94A}" dt="2021-07-30T13:07:22.499" v="11" actId="20577"/>
        <pc:sldMkLst>
          <pc:docMk/>
          <pc:sldMk cId="2510371092" sldId="266"/>
        </pc:sldMkLst>
        <pc:spChg chg="mod">
          <ac:chgData name="Rautaporras Petteri" userId="d9004aa4-7491-43fa-b04f-4f6e300df2fa" providerId="ADAL" clId="{E71D2478-7057-4C2B-9F2F-2105EE54E94A}" dt="2021-07-30T13:07:22.499" v="11" actId="20577"/>
          <ac:spMkLst>
            <pc:docMk/>
            <pc:sldMk cId="2510371092" sldId="266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E71D2478-7057-4C2B-9F2F-2105EE54E94A}" dt="2021-07-30T13:09:24.262" v="21" actId="20577"/>
        <pc:sldMkLst>
          <pc:docMk/>
          <pc:sldMk cId="2748722860" sldId="267"/>
        </pc:sldMkLst>
        <pc:spChg chg="mod">
          <ac:chgData name="Rautaporras Petteri" userId="d9004aa4-7491-43fa-b04f-4f6e300df2fa" providerId="ADAL" clId="{E71D2478-7057-4C2B-9F2F-2105EE54E94A}" dt="2021-07-30T13:09:24.262" v="21" actId="20577"/>
          <ac:spMkLst>
            <pc:docMk/>
            <pc:sldMk cId="2748722860" sldId="267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E71D2478-7057-4C2B-9F2F-2105EE54E94A}" dt="2021-07-30T13:10:11.813" v="25" actId="20577"/>
        <pc:sldMkLst>
          <pc:docMk/>
          <pc:sldMk cId="981324872" sldId="268"/>
        </pc:sldMkLst>
        <pc:spChg chg="mod">
          <ac:chgData name="Rautaporras Petteri" userId="d9004aa4-7491-43fa-b04f-4f6e300df2fa" providerId="ADAL" clId="{E71D2478-7057-4C2B-9F2F-2105EE54E94A}" dt="2021-07-30T13:10:11.813" v="25" actId="20577"/>
          <ac:spMkLst>
            <pc:docMk/>
            <pc:sldMk cId="981324872" sldId="268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E71D2478-7057-4C2B-9F2F-2105EE54E94A}" dt="2021-07-30T13:11:05.711" v="30"/>
        <pc:sldMkLst>
          <pc:docMk/>
          <pc:sldMk cId="24013592" sldId="270"/>
        </pc:sldMkLst>
        <pc:spChg chg="mod">
          <ac:chgData name="Rautaporras Petteri" userId="d9004aa4-7491-43fa-b04f-4f6e300df2fa" providerId="ADAL" clId="{E71D2478-7057-4C2B-9F2F-2105EE54E94A}" dt="2021-07-30T13:11:05.711" v="30"/>
          <ac:spMkLst>
            <pc:docMk/>
            <pc:sldMk cId="24013592" sldId="270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E71D2478-7057-4C2B-9F2F-2105EE54E94A}" dt="2021-07-30T13:12:46.441" v="32" actId="20577"/>
        <pc:sldMkLst>
          <pc:docMk/>
          <pc:sldMk cId="299574909" sldId="272"/>
        </pc:sldMkLst>
        <pc:spChg chg="mod">
          <ac:chgData name="Rautaporras Petteri" userId="d9004aa4-7491-43fa-b04f-4f6e300df2fa" providerId="ADAL" clId="{E71D2478-7057-4C2B-9F2F-2105EE54E94A}" dt="2021-07-30T13:12:46.441" v="32" actId="20577"/>
          <ac:spMkLst>
            <pc:docMk/>
            <pc:sldMk cId="299574909" sldId="272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E71D2478-7057-4C2B-9F2F-2105EE54E94A}" dt="2021-07-30T13:13:11.650" v="42" actId="20577"/>
        <pc:sldMkLst>
          <pc:docMk/>
          <pc:sldMk cId="4269128162" sldId="274"/>
        </pc:sldMkLst>
        <pc:spChg chg="mod">
          <ac:chgData name="Rautaporras Petteri" userId="d9004aa4-7491-43fa-b04f-4f6e300df2fa" providerId="ADAL" clId="{E71D2478-7057-4C2B-9F2F-2105EE54E94A}" dt="2021-07-30T13:13:11.650" v="42" actId="20577"/>
          <ac:spMkLst>
            <pc:docMk/>
            <pc:sldMk cId="4269128162" sldId="274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E71D2478-7057-4C2B-9F2F-2105EE54E94A}" dt="2021-07-30T13:13:15.533" v="46" actId="20577"/>
        <pc:sldMkLst>
          <pc:docMk/>
          <pc:sldMk cId="3719809365" sldId="275"/>
        </pc:sldMkLst>
        <pc:spChg chg="mod">
          <ac:chgData name="Rautaporras Petteri" userId="d9004aa4-7491-43fa-b04f-4f6e300df2fa" providerId="ADAL" clId="{E71D2478-7057-4C2B-9F2F-2105EE54E94A}" dt="2021-07-30T13:13:15.533" v="46" actId="20577"/>
          <ac:spMkLst>
            <pc:docMk/>
            <pc:sldMk cId="3719809365" sldId="275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E71D2478-7057-4C2B-9F2F-2105EE54E94A}" dt="2021-07-30T13:13:22.426" v="50" actId="20577"/>
        <pc:sldMkLst>
          <pc:docMk/>
          <pc:sldMk cId="2558427506" sldId="276"/>
        </pc:sldMkLst>
        <pc:spChg chg="mod">
          <ac:chgData name="Rautaporras Petteri" userId="d9004aa4-7491-43fa-b04f-4f6e300df2fa" providerId="ADAL" clId="{E71D2478-7057-4C2B-9F2F-2105EE54E94A}" dt="2021-07-30T13:13:22.426" v="50" actId="20577"/>
          <ac:spMkLst>
            <pc:docMk/>
            <pc:sldMk cId="2558427506" sldId="276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E71D2478-7057-4C2B-9F2F-2105EE54E94A}" dt="2021-07-30T13:10:46.624" v="29" actId="20577"/>
        <pc:sldMkLst>
          <pc:docMk/>
          <pc:sldMk cId="536686186" sldId="285"/>
        </pc:sldMkLst>
        <pc:spChg chg="mod">
          <ac:chgData name="Rautaporras Petteri" userId="d9004aa4-7491-43fa-b04f-4f6e300df2fa" providerId="ADAL" clId="{E71D2478-7057-4C2B-9F2F-2105EE54E94A}" dt="2021-07-30T13:10:46.624" v="29" actId="20577"/>
          <ac:spMkLst>
            <pc:docMk/>
            <pc:sldMk cId="536686186" sldId="285"/>
            <ac:spMk id="7" creationId="{00000000-0000-0000-0000-000000000000}"/>
          </ac:spMkLst>
        </pc:spChg>
      </pc:sldChg>
    </pc:docChg>
  </pc:docChgLst>
  <pc:docChgLst>
    <pc:chgData name="Rautaporras Petteri" userId="d9004aa4-7491-43fa-b04f-4f6e300df2fa" providerId="ADAL" clId="{FD7B4790-5F45-4EF3-8900-F58A4ECCC947}"/>
    <pc:docChg chg="modSld">
      <pc:chgData name="Rautaporras Petteri" userId="d9004aa4-7491-43fa-b04f-4f6e300df2fa" providerId="ADAL" clId="{FD7B4790-5F45-4EF3-8900-F58A4ECCC947}" dt="2021-04-22T13:03:45.202" v="4"/>
      <pc:docMkLst>
        <pc:docMk/>
      </pc:docMkLst>
      <pc:sldChg chg="modSp">
        <pc:chgData name="Rautaporras Petteri" userId="d9004aa4-7491-43fa-b04f-4f6e300df2fa" providerId="ADAL" clId="{FD7B4790-5F45-4EF3-8900-F58A4ECCC947}" dt="2021-04-22T13:03:45.202" v="4"/>
        <pc:sldMkLst>
          <pc:docMk/>
          <pc:sldMk cId="976388075" sldId="281"/>
        </pc:sldMkLst>
        <pc:graphicFrameChg chg="mod">
          <ac:chgData name="Rautaporras Petteri" userId="d9004aa4-7491-43fa-b04f-4f6e300df2fa" providerId="ADAL" clId="{FD7B4790-5F45-4EF3-8900-F58A4ECCC947}" dt="2021-04-22T13:03:45.202" v="4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</pc:docChg>
  </pc:docChgLst>
  <pc:docChgLst>
    <pc:chgData name="Emaus Katriina" userId="e28635f8-d800-42ff-a913-92d375f1fb60" providerId="ADAL" clId="{C52A3716-5838-4C45-AE83-B84D3FC0B0F3}"/>
    <pc:docChg chg="modSld">
      <pc:chgData name="Emaus Katriina" userId="e28635f8-d800-42ff-a913-92d375f1fb60" providerId="ADAL" clId="{C52A3716-5838-4C45-AE83-B84D3FC0B0F3}" dt="2021-10-15T11:52:08.388" v="71"/>
      <pc:docMkLst>
        <pc:docMk/>
      </pc:docMkLst>
      <pc:sldChg chg="modSp">
        <pc:chgData name="Emaus Katriina" userId="e28635f8-d800-42ff-a913-92d375f1fb60" providerId="ADAL" clId="{C52A3716-5838-4C45-AE83-B84D3FC0B0F3}" dt="2021-10-15T11:52:01.420" v="54"/>
        <pc:sldMkLst>
          <pc:docMk/>
          <pc:sldMk cId="346654530" sldId="262"/>
        </pc:sldMkLst>
        <pc:graphicFrameChg chg="mod">
          <ac:chgData name="Emaus Katriina" userId="e28635f8-d800-42ff-a913-92d375f1fb60" providerId="ADAL" clId="{C52A3716-5838-4C45-AE83-B84D3FC0B0F3}" dt="2021-10-15T11:52:01.420" v="54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4.126" v="59"/>
        <pc:sldMkLst>
          <pc:docMk/>
          <pc:sldMk cId="2510371092" sldId="266"/>
        </pc:sldMkLst>
        <pc:graphicFrameChg chg="mod">
          <ac:chgData name="Emaus Katriina" userId="e28635f8-d800-42ff-a913-92d375f1fb60" providerId="ADAL" clId="{C52A3716-5838-4C45-AE83-B84D3FC0B0F3}" dt="2021-10-15T11:52:04.126" v="59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4.386" v="60"/>
        <pc:sldMkLst>
          <pc:docMk/>
          <pc:sldMk cId="2748722860" sldId="267"/>
        </pc:sldMkLst>
        <pc:graphicFrameChg chg="mod">
          <ac:chgData name="Emaus Katriina" userId="e28635f8-d800-42ff-a913-92d375f1fb60" providerId="ADAL" clId="{C52A3716-5838-4C45-AE83-B84D3FC0B0F3}" dt="2021-10-15T11:52:04.386" v="60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4.651" v="61"/>
        <pc:sldMkLst>
          <pc:docMk/>
          <pc:sldMk cId="981324872" sldId="268"/>
        </pc:sldMkLst>
        <pc:graphicFrameChg chg="mod">
          <ac:chgData name="Emaus Katriina" userId="e28635f8-d800-42ff-a913-92d375f1fb60" providerId="ADAL" clId="{C52A3716-5838-4C45-AE83-B84D3FC0B0F3}" dt="2021-10-15T11:52:04.651" v="61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5.313" v="63"/>
        <pc:sldMkLst>
          <pc:docMk/>
          <pc:sldMk cId="24013592" sldId="270"/>
        </pc:sldMkLst>
        <pc:graphicFrameChg chg="mod">
          <ac:chgData name="Emaus Katriina" userId="e28635f8-d800-42ff-a913-92d375f1fb60" providerId="ADAL" clId="{C52A3716-5838-4C45-AE83-B84D3FC0B0F3}" dt="2021-10-15T11:52:05.313" v="63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5.981" v="64"/>
        <pc:sldMkLst>
          <pc:docMk/>
          <pc:sldMk cId="2114849149" sldId="271"/>
        </pc:sldMkLst>
        <pc:graphicFrameChg chg="mod">
          <ac:chgData name="Emaus Katriina" userId="e28635f8-d800-42ff-a913-92d375f1fb60" providerId="ADAL" clId="{C52A3716-5838-4C45-AE83-B84D3FC0B0F3}" dt="2021-10-15T11:52:05.981" v="64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6.362" v="65"/>
        <pc:sldMkLst>
          <pc:docMk/>
          <pc:sldMk cId="299574909" sldId="272"/>
        </pc:sldMkLst>
        <pc:graphicFrameChg chg="mod">
          <ac:chgData name="Emaus Katriina" userId="e28635f8-d800-42ff-a913-92d375f1fb60" providerId="ADAL" clId="{C52A3716-5838-4C45-AE83-B84D3FC0B0F3}" dt="2021-10-15T11:52:06.362" v="65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7.029" v="67"/>
        <pc:sldMkLst>
          <pc:docMk/>
          <pc:sldMk cId="4269128162" sldId="274"/>
        </pc:sldMkLst>
        <pc:graphicFrameChg chg="mod">
          <ac:chgData name="Emaus Katriina" userId="e28635f8-d800-42ff-a913-92d375f1fb60" providerId="ADAL" clId="{C52A3716-5838-4C45-AE83-B84D3FC0B0F3}" dt="2021-10-15T11:52:07.029" v="67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7.302" v="68"/>
        <pc:sldMkLst>
          <pc:docMk/>
          <pc:sldMk cId="3719809365" sldId="275"/>
        </pc:sldMkLst>
        <pc:graphicFrameChg chg="mod">
          <ac:chgData name="Emaus Katriina" userId="e28635f8-d800-42ff-a913-92d375f1fb60" providerId="ADAL" clId="{C52A3716-5838-4C45-AE83-B84D3FC0B0F3}" dt="2021-10-15T11:52:07.302" v="68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7.586" v="69"/>
        <pc:sldMkLst>
          <pc:docMk/>
          <pc:sldMk cId="2558427506" sldId="276"/>
        </pc:sldMkLst>
        <pc:graphicFrameChg chg="mod">
          <ac:chgData name="Emaus Katriina" userId="e28635f8-d800-42ff-a913-92d375f1fb60" providerId="ADAL" clId="{C52A3716-5838-4C45-AE83-B84D3FC0B0F3}" dt="2021-10-15T11:52:07.586" v="69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8.122" v="70"/>
        <pc:sldMkLst>
          <pc:docMk/>
          <pc:sldMk cId="2757751531" sldId="277"/>
        </pc:sldMkLst>
        <pc:graphicFrameChg chg="mod">
          <ac:chgData name="Emaus Katriina" userId="e28635f8-d800-42ff-a913-92d375f1fb60" providerId="ADAL" clId="{C52A3716-5838-4C45-AE83-B84D3FC0B0F3}" dt="2021-10-15T11:52:08.122" v="70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8.388" v="71"/>
        <pc:sldMkLst>
          <pc:docMk/>
          <pc:sldMk cId="3942584949" sldId="278"/>
        </pc:sldMkLst>
        <pc:graphicFrameChg chg="mod">
          <ac:chgData name="Emaus Katriina" userId="e28635f8-d800-42ff-a913-92d375f1fb60" providerId="ADAL" clId="{C52A3716-5838-4C45-AE83-B84D3FC0B0F3}" dt="2021-10-15T11:52:08.388" v="71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2.863" v="57"/>
        <pc:sldMkLst>
          <pc:docMk/>
          <pc:sldMk cId="812862547" sldId="280"/>
        </pc:sldMkLst>
        <pc:graphicFrameChg chg="mod">
          <ac:chgData name="Emaus Katriina" userId="e28635f8-d800-42ff-a913-92d375f1fb60" providerId="ADAL" clId="{C52A3716-5838-4C45-AE83-B84D3FC0B0F3}" dt="2021-10-15T11:52:02.863" v="57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1.911" v="55"/>
        <pc:sldMkLst>
          <pc:docMk/>
          <pc:sldMk cId="976388075" sldId="281"/>
        </pc:sldMkLst>
        <pc:graphicFrameChg chg="mod">
          <ac:chgData name="Emaus Katriina" userId="e28635f8-d800-42ff-a913-92d375f1fb60" providerId="ADAL" clId="{C52A3716-5838-4C45-AE83-B84D3FC0B0F3}" dt="2021-10-15T11:52:01.911" v="55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3.671" v="58"/>
        <pc:sldMkLst>
          <pc:docMk/>
          <pc:sldMk cId="234392101" sldId="283"/>
        </pc:sldMkLst>
        <pc:graphicFrameChg chg="mod">
          <ac:chgData name="Emaus Katriina" userId="e28635f8-d800-42ff-a913-92d375f1fb60" providerId="ADAL" clId="{C52A3716-5838-4C45-AE83-B84D3FC0B0F3}" dt="2021-10-15T11:52:03.671" v="58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4.954" v="62"/>
        <pc:sldMkLst>
          <pc:docMk/>
          <pc:sldMk cId="536686186" sldId="285"/>
        </pc:sldMkLst>
        <pc:graphicFrameChg chg="mod">
          <ac:chgData name="Emaus Katriina" userId="e28635f8-d800-42ff-a913-92d375f1fb60" providerId="ADAL" clId="{C52A3716-5838-4C45-AE83-B84D3FC0B0F3}" dt="2021-10-15T11:52:04.954" v="62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2.425" v="56"/>
        <pc:sldMkLst>
          <pc:docMk/>
          <pc:sldMk cId="1629380301" sldId="286"/>
        </pc:sldMkLst>
        <pc:graphicFrameChg chg="mod">
          <ac:chgData name="Emaus Katriina" userId="e28635f8-d800-42ff-a913-92d375f1fb60" providerId="ADAL" clId="{C52A3716-5838-4C45-AE83-B84D3FC0B0F3}" dt="2021-10-15T11:52:02.425" v="56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6.770" v="66"/>
        <pc:sldMkLst>
          <pc:docMk/>
          <pc:sldMk cId="1155023043" sldId="287"/>
        </pc:sldMkLst>
        <pc:graphicFrameChg chg="mod">
          <ac:chgData name="Emaus Katriina" userId="e28635f8-d800-42ff-a913-92d375f1fb60" providerId="ADAL" clId="{C52A3716-5838-4C45-AE83-B84D3FC0B0F3}" dt="2021-10-15T11:52:06.770" v="66"/>
          <ac:graphicFrameMkLst>
            <pc:docMk/>
            <pc:sldMk cId="1155023043" sldId="287"/>
            <ac:graphicFrameMk id="11" creationId="{32D75C5E-1DEC-42FF-A3EA-98F1B3DF467D}"/>
          </ac:graphicFrameMkLst>
        </pc:graphicFrameChg>
      </pc:sldChg>
    </pc:docChg>
  </pc:docChgLst>
  <pc:docChgLst>
    <pc:chgData name="Emaus Katriina" userId="e28635f8-d800-42ff-a913-92d375f1fb60" providerId="ADAL" clId="{8C3FDC84-6D42-413B-97CE-EE5FCF0AA9E4}"/>
    <pc:docChg chg="modSld">
      <pc:chgData name="Emaus Katriina" userId="e28635f8-d800-42ff-a913-92d375f1fb60" providerId="ADAL" clId="{8C3FDC84-6D42-413B-97CE-EE5FCF0AA9E4}" dt="2020-05-15T08:46:21.659" v="73"/>
      <pc:docMkLst>
        <pc:docMk/>
      </pc:docMkLst>
      <pc:sldChg chg="modSp">
        <pc:chgData name="Emaus Katriina" userId="e28635f8-d800-42ff-a913-92d375f1fb60" providerId="ADAL" clId="{8C3FDC84-6D42-413B-97CE-EE5FCF0AA9E4}" dt="2020-05-15T08:45:38.411" v="54"/>
        <pc:sldMkLst>
          <pc:docMk/>
          <pc:sldMk cId="346654530" sldId="262"/>
        </pc:sldMkLst>
        <pc:graphicFrameChg chg="mod">
          <ac:chgData name="Emaus Katriina" userId="e28635f8-d800-42ff-a913-92d375f1fb60" providerId="ADAL" clId="{8C3FDC84-6D42-413B-97CE-EE5FCF0AA9E4}" dt="2020-05-15T08:45:38.411" v="54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8.475" v="59"/>
        <pc:sldMkLst>
          <pc:docMk/>
          <pc:sldMk cId="2510371092" sldId="266"/>
        </pc:sldMkLst>
        <pc:graphicFrameChg chg="mod">
          <ac:chgData name="Emaus Katriina" userId="e28635f8-d800-42ff-a913-92d375f1fb60" providerId="ADAL" clId="{8C3FDC84-6D42-413B-97CE-EE5FCF0AA9E4}" dt="2020-05-15T08:45:48.475" v="59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8.701" v="60"/>
        <pc:sldMkLst>
          <pc:docMk/>
          <pc:sldMk cId="2748722860" sldId="267"/>
        </pc:sldMkLst>
        <pc:graphicFrameChg chg="mod">
          <ac:chgData name="Emaus Katriina" userId="e28635f8-d800-42ff-a913-92d375f1fb60" providerId="ADAL" clId="{8C3FDC84-6D42-413B-97CE-EE5FCF0AA9E4}" dt="2020-05-15T08:45:48.701" v="60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8.929" v="61"/>
        <pc:sldMkLst>
          <pc:docMk/>
          <pc:sldMk cId="981324872" sldId="268"/>
        </pc:sldMkLst>
        <pc:graphicFrameChg chg="mod">
          <ac:chgData name="Emaus Katriina" userId="e28635f8-d800-42ff-a913-92d375f1fb60" providerId="ADAL" clId="{8C3FDC84-6D42-413B-97CE-EE5FCF0AA9E4}" dt="2020-05-15T08:45:48.929" v="61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9.440" v="63"/>
        <pc:sldMkLst>
          <pc:docMk/>
          <pc:sldMk cId="24013592" sldId="270"/>
        </pc:sldMkLst>
        <pc:graphicFrameChg chg="mod">
          <ac:chgData name="Emaus Katriina" userId="e28635f8-d800-42ff-a913-92d375f1fb60" providerId="ADAL" clId="{8C3FDC84-6D42-413B-97CE-EE5FCF0AA9E4}" dt="2020-05-15T08:45:49.440" v="63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0.425" v="64"/>
        <pc:sldMkLst>
          <pc:docMk/>
          <pc:sldMk cId="2114849149" sldId="271"/>
        </pc:sldMkLst>
        <pc:graphicFrameChg chg="mod">
          <ac:chgData name="Emaus Katriina" userId="e28635f8-d800-42ff-a913-92d375f1fb60" providerId="ADAL" clId="{8C3FDC84-6D42-413B-97CE-EE5FCF0AA9E4}" dt="2020-05-15T08:45:50.425" v="64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0.648" v="65"/>
        <pc:sldMkLst>
          <pc:docMk/>
          <pc:sldMk cId="299574909" sldId="272"/>
        </pc:sldMkLst>
        <pc:graphicFrameChg chg="mod">
          <ac:chgData name="Emaus Katriina" userId="e28635f8-d800-42ff-a913-92d375f1fb60" providerId="ADAL" clId="{8C3FDC84-6D42-413B-97CE-EE5FCF0AA9E4}" dt="2020-05-15T08:45:50.648" v="65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1.241" v="67"/>
        <pc:sldMkLst>
          <pc:docMk/>
          <pc:sldMk cId="4269128162" sldId="274"/>
        </pc:sldMkLst>
        <pc:graphicFrameChg chg="mod">
          <ac:chgData name="Emaus Katriina" userId="e28635f8-d800-42ff-a913-92d375f1fb60" providerId="ADAL" clId="{8C3FDC84-6D42-413B-97CE-EE5FCF0AA9E4}" dt="2020-05-15T08:45:51.241" v="67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1.482" v="68"/>
        <pc:sldMkLst>
          <pc:docMk/>
          <pc:sldMk cId="3719809365" sldId="275"/>
        </pc:sldMkLst>
        <pc:graphicFrameChg chg="mod">
          <ac:chgData name="Emaus Katriina" userId="e28635f8-d800-42ff-a913-92d375f1fb60" providerId="ADAL" clId="{8C3FDC84-6D42-413B-97CE-EE5FCF0AA9E4}" dt="2020-05-15T08:45:51.482" v="68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6:21.659" v="73"/>
        <pc:sldMkLst>
          <pc:docMk/>
          <pc:sldMk cId="2558427506" sldId="276"/>
        </pc:sldMkLst>
        <pc:graphicFrameChg chg="mod">
          <ac:chgData name="Emaus Katriina" userId="e28635f8-d800-42ff-a913-92d375f1fb60" providerId="ADAL" clId="{8C3FDC84-6D42-413B-97CE-EE5FCF0AA9E4}" dt="2020-05-15T08:46:21.659" v="7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2.200" v="70"/>
        <pc:sldMkLst>
          <pc:docMk/>
          <pc:sldMk cId="2757751531" sldId="277"/>
        </pc:sldMkLst>
        <pc:graphicFrameChg chg="mod">
          <ac:chgData name="Emaus Katriina" userId="e28635f8-d800-42ff-a913-92d375f1fb60" providerId="ADAL" clId="{8C3FDC84-6D42-413B-97CE-EE5FCF0AA9E4}" dt="2020-05-15T08:45:52.200" v="70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2.439" v="71"/>
        <pc:sldMkLst>
          <pc:docMk/>
          <pc:sldMk cId="3942584949" sldId="278"/>
        </pc:sldMkLst>
        <pc:graphicFrameChg chg="mod">
          <ac:chgData name="Emaus Katriina" userId="e28635f8-d800-42ff-a913-92d375f1fb60" providerId="ADAL" clId="{8C3FDC84-6D42-413B-97CE-EE5FCF0AA9E4}" dt="2020-05-15T08:45:52.439" v="71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3.849" v="57"/>
        <pc:sldMkLst>
          <pc:docMk/>
          <pc:sldMk cId="812862547" sldId="280"/>
        </pc:sldMkLst>
        <pc:graphicFrameChg chg="mod">
          <ac:chgData name="Emaus Katriina" userId="e28635f8-d800-42ff-a913-92d375f1fb60" providerId="ADAL" clId="{8C3FDC84-6D42-413B-97CE-EE5FCF0AA9E4}" dt="2020-05-15T08:45:43.849" v="57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0.592" v="55"/>
        <pc:sldMkLst>
          <pc:docMk/>
          <pc:sldMk cId="976388075" sldId="281"/>
        </pc:sldMkLst>
        <pc:graphicFrameChg chg="mod">
          <ac:chgData name="Emaus Katriina" userId="e28635f8-d800-42ff-a913-92d375f1fb60" providerId="ADAL" clId="{8C3FDC84-6D42-413B-97CE-EE5FCF0AA9E4}" dt="2020-05-15T08:45:40.592" v="55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1" v="66"/>
        <pc:sldMkLst>
          <pc:docMk/>
          <pc:sldMk cId="661452331" sldId="282"/>
        </pc:sldMkLst>
        <pc:graphicFrameChg chg="mod">
          <ac:chgData name="Emaus Katriina" userId="e28635f8-d800-42ff-a913-92d375f1fb60" providerId="ADAL" clId="{8C3FDC84-6D42-413B-97CE-EE5FCF0AA9E4}" dt="2020-05-15T08:45:51" v="66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8.255" v="58"/>
        <pc:sldMkLst>
          <pc:docMk/>
          <pc:sldMk cId="234392101" sldId="283"/>
        </pc:sldMkLst>
        <pc:graphicFrameChg chg="mod">
          <ac:chgData name="Emaus Katriina" userId="e28635f8-d800-42ff-a913-92d375f1fb60" providerId="ADAL" clId="{8C3FDC84-6D42-413B-97CE-EE5FCF0AA9E4}" dt="2020-05-15T08:45:48.255" v="58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9.167" v="62"/>
        <pc:sldMkLst>
          <pc:docMk/>
          <pc:sldMk cId="536686186" sldId="285"/>
        </pc:sldMkLst>
        <pc:graphicFrameChg chg="mod">
          <ac:chgData name="Emaus Katriina" userId="e28635f8-d800-42ff-a913-92d375f1fb60" providerId="ADAL" clId="{8C3FDC84-6D42-413B-97CE-EE5FCF0AA9E4}" dt="2020-05-15T08:45:49.167" v="62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2.134" v="56"/>
        <pc:sldMkLst>
          <pc:docMk/>
          <pc:sldMk cId="1629380301" sldId="286"/>
        </pc:sldMkLst>
        <pc:graphicFrameChg chg="mod">
          <ac:chgData name="Emaus Katriina" userId="e28635f8-d800-42ff-a913-92d375f1fb60" providerId="ADAL" clId="{8C3FDC84-6D42-413B-97CE-EE5FCF0AA9E4}" dt="2020-05-15T08:45:42.134" v="56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DB75FFF7-4D4E-457B-9A87-AF606A426A62}"/>
    <pc:docChg chg="modSld">
      <pc:chgData name="Emaus Katriina" userId="e28635f8-d800-42ff-a913-92d375f1fb60" providerId="ADAL" clId="{DB75FFF7-4D4E-457B-9A87-AF606A426A62}" dt="2022-04-19T06:42:48.413" v="183"/>
      <pc:docMkLst>
        <pc:docMk/>
      </pc:docMkLst>
      <pc:sldChg chg="modSp">
        <pc:chgData name="Emaus Katriina" userId="e28635f8-d800-42ff-a913-92d375f1fb60" providerId="ADAL" clId="{DB75FFF7-4D4E-457B-9A87-AF606A426A62}" dt="2022-04-19T06:42:30.861" v="166"/>
        <pc:sldMkLst>
          <pc:docMk/>
          <pc:sldMk cId="346654530" sldId="262"/>
        </pc:sldMkLst>
        <pc:graphicFrameChg chg="mod">
          <ac:chgData name="Emaus Katriina" userId="e28635f8-d800-42ff-a913-92d375f1fb60" providerId="ADAL" clId="{DB75FFF7-4D4E-457B-9A87-AF606A426A62}" dt="2022-04-19T06:42:30.861" v="166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36.912" v="171"/>
        <pc:sldMkLst>
          <pc:docMk/>
          <pc:sldMk cId="2510371092" sldId="266"/>
        </pc:sldMkLst>
        <pc:graphicFrameChg chg="mod">
          <ac:chgData name="Emaus Katriina" userId="e28635f8-d800-42ff-a913-92d375f1fb60" providerId="ADAL" clId="{DB75FFF7-4D4E-457B-9A87-AF606A426A62}" dt="2022-04-19T06:42:36.912" v="171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37.442" v="172"/>
        <pc:sldMkLst>
          <pc:docMk/>
          <pc:sldMk cId="2748722860" sldId="267"/>
        </pc:sldMkLst>
        <pc:graphicFrameChg chg="mod">
          <ac:chgData name="Emaus Katriina" userId="e28635f8-d800-42ff-a913-92d375f1fb60" providerId="ADAL" clId="{DB75FFF7-4D4E-457B-9A87-AF606A426A62}" dt="2022-04-19T06:42:37.442" v="172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38.244" v="173"/>
        <pc:sldMkLst>
          <pc:docMk/>
          <pc:sldMk cId="981324872" sldId="268"/>
        </pc:sldMkLst>
        <pc:graphicFrameChg chg="mod">
          <ac:chgData name="Emaus Katriina" userId="e28635f8-d800-42ff-a913-92d375f1fb60" providerId="ADAL" clId="{DB75FFF7-4D4E-457B-9A87-AF606A426A62}" dt="2022-04-19T06:42:38.244" v="173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39.876" v="175"/>
        <pc:sldMkLst>
          <pc:docMk/>
          <pc:sldMk cId="24013592" sldId="270"/>
        </pc:sldMkLst>
        <pc:graphicFrameChg chg="mod">
          <ac:chgData name="Emaus Katriina" userId="e28635f8-d800-42ff-a913-92d375f1fb60" providerId="ADAL" clId="{DB75FFF7-4D4E-457B-9A87-AF606A426A62}" dt="2022-04-19T06:42:39.876" v="175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41.631" v="176"/>
        <pc:sldMkLst>
          <pc:docMk/>
          <pc:sldMk cId="2114849149" sldId="271"/>
        </pc:sldMkLst>
        <pc:graphicFrameChg chg="mod">
          <ac:chgData name="Emaus Katriina" userId="e28635f8-d800-42ff-a913-92d375f1fb60" providerId="ADAL" clId="{DB75FFF7-4D4E-457B-9A87-AF606A426A62}" dt="2022-04-19T06:42:41.631" v="176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42.194" v="177"/>
        <pc:sldMkLst>
          <pc:docMk/>
          <pc:sldMk cId="299574909" sldId="272"/>
        </pc:sldMkLst>
        <pc:graphicFrameChg chg="mod">
          <ac:chgData name="Emaus Katriina" userId="e28635f8-d800-42ff-a913-92d375f1fb60" providerId="ADAL" clId="{DB75FFF7-4D4E-457B-9A87-AF606A426A62}" dt="2022-04-19T06:42:42.194" v="177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44.280" v="179"/>
        <pc:sldMkLst>
          <pc:docMk/>
          <pc:sldMk cId="4269128162" sldId="274"/>
        </pc:sldMkLst>
        <pc:graphicFrameChg chg="mod">
          <ac:chgData name="Emaus Katriina" userId="e28635f8-d800-42ff-a913-92d375f1fb60" providerId="ADAL" clId="{DB75FFF7-4D4E-457B-9A87-AF606A426A62}" dt="2022-04-19T06:42:44.280" v="179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44.933" v="180"/>
        <pc:sldMkLst>
          <pc:docMk/>
          <pc:sldMk cId="3719809365" sldId="275"/>
        </pc:sldMkLst>
        <pc:graphicFrameChg chg="mod">
          <ac:chgData name="Emaus Katriina" userId="e28635f8-d800-42ff-a913-92d375f1fb60" providerId="ADAL" clId="{DB75FFF7-4D4E-457B-9A87-AF606A426A62}" dt="2022-04-19T06:42:44.933" v="180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45.834" v="181"/>
        <pc:sldMkLst>
          <pc:docMk/>
          <pc:sldMk cId="2558427506" sldId="276"/>
        </pc:sldMkLst>
        <pc:graphicFrameChg chg="mod">
          <ac:chgData name="Emaus Katriina" userId="e28635f8-d800-42ff-a913-92d375f1fb60" providerId="ADAL" clId="{DB75FFF7-4D4E-457B-9A87-AF606A426A62}" dt="2022-04-19T06:42:45.834" v="181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47.730" v="182"/>
        <pc:sldMkLst>
          <pc:docMk/>
          <pc:sldMk cId="2757751531" sldId="277"/>
        </pc:sldMkLst>
        <pc:graphicFrameChg chg="mod">
          <ac:chgData name="Emaus Katriina" userId="e28635f8-d800-42ff-a913-92d375f1fb60" providerId="ADAL" clId="{DB75FFF7-4D4E-457B-9A87-AF606A426A62}" dt="2022-04-19T06:42:47.730" v="182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48.413" v="183"/>
        <pc:sldMkLst>
          <pc:docMk/>
          <pc:sldMk cId="3942584949" sldId="278"/>
        </pc:sldMkLst>
        <pc:graphicFrameChg chg="mod">
          <ac:chgData name="Emaus Katriina" userId="e28635f8-d800-42ff-a913-92d375f1fb60" providerId="ADAL" clId="{DB75FFF7-4D4E-457B-9A87-AF606A426A62}" dt="2022-04-19T06:42:48.413" v="183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33.657" v="169"/>
        <pc:sldMkLst>
          <pc:docMk/>
          <pc:sldMk cId="812862547" sldId="280"/>
        </pc:sldMkLst>
        <pc:graphicFrameChg chg="mod">
          <ac:chgData name="Emaus Katriina" userId="e28635f8-d800-42ff-a913-92d375f1fb60" providerId="ADAL" clId="{DB75FFF7-4D4E-457B-9A87-AF606A426A62}" dt="2022-04-19T06:42:33.657" v="169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31.571" v="167"/>
        <pc:sldMkLst>
          <pc:docMk/>
          <pc:sldMk cId="976388075" sldId="281"/>
        </pc:sldMkLst>
        <pc:graphicFrameChg chg="mod">
          <ac:chgData name="Emaus Katriina" userId="e28635f8-d800-42ff-a913-92d375f1fb60" providerId="ADAL" clId="{DB75FFF7-4D4E-457B-9A87-AF606A426A62}" dt="2022-04-19T06:42:31.571" v="167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35.641" v="170"/>
        <pc:sldMkLst>
          <pc:docMk/>
          <pc:sldMk cId="234392101" sldId="283"/>
        </pc:sldMkLst>
        <pc:graphicFrameChg chg="mod">
          <ac:chgData name="Emaus Katriina" userId="e28635f8-d800-42ff-a913-92d375f1fb60" providerId="ADAL" clId="{DB75FFF7-4D4E-457B-9A87-AF606A426A62}" dt="2022-04-19T06:42:35.641" v="170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39.007" v="174"/>
        <pc:sldMkLst>
          <pc:docMk/>
          <pc:sldMk cId="536686186" sldId="285"/>
        </pc:sldMkLst>
        <pc:graphicFrameChg chg="mod">
          <ac:chgData name="Emaus Katriina" userId="e28635f8-d800-42ff-a913-92d375f1fb60" providerId="ADAL" clId="{DB75FFF7-4D4E-457B-9A87-AF606A426A62}" dt="2022-04-19T06:42:39.007" v="174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32.560" v="168"/>
        <pc:sldMkLst>
          <pc:docMk/>
          <pc:sldMk cId="1629380301" sldId="286"/>
        </pc:sldMkLst>
        <pc:graphicFrameChg chg="mod">
          <ac:chgData name="Emaus Katriina" userId="e28635f8-d800-42ff-a913-92d375f1fb60" providerId="ADAL" clId="{DB75FFF7-4D4E-457B-9A87-AF606A426A62}" dt="2022-04-19T06:42:32.560" v="168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43.511" v="178"/>
        <pc:sldMkLst>
          <pc:docMk/>
          <pc:sldMk cId="1155023043" sldId="287"/>
        </pc:sldMkLst>
        <pc:graphicFrameChg chg="mod">
          <ac:chgData name="Emaus Katriina" userId="e28635f8-d800-42ff-a913-92d375f1fb60" providerId="ADAL" clId="{DB75FFF7-4D4E-457B-9A87-AF606A426A62}" dt="2022-04-19T06:42:43.511" v="178"/>
          <ac:graphicFrameMkLst>
            <pc:docMk/>
            <pc:sldMk cId="1155023043" sldId="287"/>
            <ac:graphicFrameMk id="11" creationId="{32D75C5E-1DEC-42FF-A3EA-98F1B3DF467D}"/>
          </ac:graphicFrameMkLst>
        </pc:graphicFrameChg>
      </pc:sldChg>
    </pc:docChg>
  </pc:docChgLst>
  <pc:docChgLst>
    <pc:chgData name="Rautaporras Petteri" userId="81ae4bc9-51ec-4b09-af2d-f08f9486593f" providerId="ADAL" clId="{F6110619-55A3-417B-AB11-B6E35927D2D7}"/>
    <pc:docChg chg="modSld">
      <pc:chgData name="Rautaporras Petteri" userId="81ae4bc9-51ec-4b09-af2d-f08f9486593f" providerId="ADAL" clId="{F6110619-55A3-417B-AB11-B6E35927D2D7}" dt="2020-03-16T06:42:41.725" v="1"/>
      <pc:docMkLst>
        <pc:docMk/>
      </pc:docMkLst>
      <pc:sldChg chg="modSp">
        <pc:chgData name="Rautaporras Petteri" userId="81ae4bc9-51ec-4b09-af2d-f08f9486593f" providerId="ADAL" clId="{F6110619-55A3-417B-AB11-B6E35927D2D7}" dt="2020-03-16T06:42:41.725" v="1"/>
        <pc:sldMkLst>
          <pc:docMk/>
          <pc:sldMk cId="346654530" sldId="262"/>
        </pc:sldMkLst>
        <pc:graphicFrameChg chg="mod">
          <ac:chgData name="Rautaporras Petteri" userId="81ae4bc9-51ec-4b09-af2d-f08f9486593f" providerId="ADAL" clId="{F6110619-55A3-417B-AB11-B6E35927D2D7}" dt="2020-03-16T06:42:41.725" v="1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BA776129-6382-4E24-9B8F-CC5FFE071B0B}"/>
    <pc:docChg chg="modSld">
      <pc:chgData name="Emaus Katriina" userId="e28635f8-d800-42ff-a913-92d375f1fb60" providerId="ADAL" clId="{BA776129-6382-4E24-9B8F-CC5FFE071B0B}" dt="2021-04-15T08:24:46.969" v="40"/>
      <pc:docMkLst>
        <pc:docMk/>
      </pc:docMkLst>
      <pc:sldChg chg="modSp">
        <pc:chgData name="Emaus Katriina" userId="e28635f8-d800-42ff-a913-92d375f1fb60" providerId="ADAL" clId="{BA776129-6382-4E24-9B8F-CC5FFE071B0B}" dt="2021-04-15T08:21:25.745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BA776129-6382-4E24-9B8F-CC5FFE071B0B}" dt="2021-04-15T08:21:25.745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29.942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BA776129-6382-4E24-9B8F-CC5FFE071B0B}" dt="2021-04-15T08:21:29.942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0.159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BA776129-6382-4E24-9B8F-CC5FFE071B0B}" dt="2021-04-15T08:21:30.159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0.446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BA776129-6382-4E24-9B8F-CC5FFE071B0B}" dt="2021-04-15T08:21:30.446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1.027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BA776129-6382-4E24-9B8F-CC5FFE071B0B}" dt="2021-04-15T08:21:31.027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1.877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BA776129-6382-4E24-9B8F-CC5FFE071B0B}" dt="2021-04-15T08:21:31.877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2.197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BA776129-6382-4E24-9B8F-CC5FFE071B0B}" dt="2021-04-15T08:21:32.197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3.033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BA776129-6382-4E24-9B8F-CC5FFE071B0B}" dt="2021-04-15T08:21:33.033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3.282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BA776129-6382-4E24-9B8F-CC5FFE071B0B}" dt="2021-04-15T08:21:33.282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3.591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BA776129-6382-4E24-9B8F-CC5FFE071B0B}" dt="2021-04-15T08:21:33.591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4.171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BA776129-6382-4E24-9B8F-CC5FFE071B0B}" dt="2021-04-15T08:21:34.171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4.399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BA776129-6382-4E24-9B8F-CC5FFE071B0B}" dt="2021-04-15T08:21:34.399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27.829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BA776129-6382-4E24-9B8F-CC5FFE071B0B}" dt="2021-04-15T08:21:27.829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26.602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BA776129-6382-4E24-9B8F-CC5FFE071B0B}" dt="2021-04-15T08:21:26.602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29.262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BA776129-6382-4E24-9B8F-CC5FFE071B0B}" dt="2021-04-15T08:21:29.262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0.726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BA776129-6382-4E24-9B8F-CC5FFE071B0B}" dt="2021-04-15T08:21:30.726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27.141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BA776129-6382-4E24-9B8F-CC5FFE071B0B}" dt="2021-04-15T08:21:27.141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4:46.969" v="40"/>
        <pc:sldMkLst>
          <pc:docMk/>
          <pc:sldMk cId="1155023043" sldId="287"/>
        </pc:sldMkLst>
        <pc:graphicFrameChg chg="mod">
          <ac:chgData name="Emaus Katriina" userId="e28635f8-d800-42ff-a913-92d375f1fb60" providerId="ADAL" clId="{BA776129-6382-4E24-9B8F-CC5FFE071B0B}" dt="2021-04-15T08:24:46.969" v="40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Rautaporras Petteri" userId="81ae4bc9-51ec-4b09-af2d-f08f9486593f" providerId="ADAL" clId="{7DEB6578-0F57-4068-B7DA-9C328BA1ADA6}"/>
    <pc:docChg chg="modSld">
      <pc:chgData name="Rautaporras Petteri" userId="81ae4bc9-51ec-4b09-af2d-f08f9486593f" providerId="ADAL" clId="{7DEB6578-0F57-4068-B7DA-9C328BA1ADA6}" dt="2022-04-26T06:51:38.758" v="31" actId="20577"/>
      <pc:docMkLst>
        <pc:docMk/>
      </pc:docMkLst>
      <pc:sldChg chg="modSp mod">
        <pc:chgData name="Rautaporras Petteri" userId="81ae4bc9-51ec-4b09-af2d-f08f9486593f" providerId="ADAL" clId="{7DEB6578-0F57-4068-B7DA-9C328BA1ADA6}" dt="2022-04-26T06:50:42.536" v="7" actId="20577"/>
        <pc:sldMkLst>
          <pc:docMk/>
          <pc:sldMk cId="2510371092" sldId="266"/>
        </pc:sldMkLst>
        <pc:spChg chg="mod">
          <ac:chgData name="Rautaporras Petteri" userId="81ae4bc9-51ec-4b09-af2d-f08f9486593f" providerId="ADAL" clId="{7DEB6578-0F57-4068-B7DA-9C328BA1ADA6}" dt="2022-04-26T06:50:42.536" v="7" actId="20577"/>
          <ac:spMkLst>
            <pc:docMk/>
            <pc:sldMk cId="2510371092" sldId="266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7DEB6578-0F57-4068-B7DA-9C328BA1ADA6}" dt="2022-04-26T06:50:56.918" v="11" actId="20577"/>
        <pc:sldMkLst>
          <pc:docMk/>
          <pc:sldMk cId="981324872" sldId="268"/>
        </pc:sldMkLst>
        <pc:spChg chg="mod">
          <ac:chgData name="Rautaporras Petteri" userId="81ae4bc9-51ec-4b09-af2d-f08f9486593f" providerId="ADAL" clId="{7DEB6578-0F57-4068-B7DA-9C328BA1ADA6}" dt="2022-04-26T06:50:56.918" v="11" actId="20577"/>
          <ac:spMkLst>
            <pc:docMk/>
            <pc:sldMk cId="981324872" sldId="268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7DEB6578-0F57-4068-B7DA-9C328BA1ADA6}" dt="2022-04-26T06:51:08.377" v="15" actId="20577"/>
        <pc:sldMkLst>
          <pc:docMk/>
          <pc:sldMk cId="24013592" sldId="270"/>
        </pc:sldMkLst>
        <pc:spChg chg="mod">
          <ac:chgData name="Rautaporras Petteri" userId="81ae4bc9-51ec-4b09-af2d-f08f9486593f" providerId="ADAL" clId="{7DEB6578-0F57-4068-B7DA-9C328BA1ADA6}" dt="2022-04-26T06:51:08.377" v="15" actId="20577"/>
          <ac:spMkLst>
            <pc:docMk/>
            <pc:sldMk cId="24013592" sldId="270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7DEB6578-0F57-4068-B7DA-9C328BA1ADA6}" dt="2022-04-26T06:51:29.813" v="27" actId="20577"/>
        <pc:sldMkLst>
          <pc:docMk/>
          <pc:sldMk cId="299574909" sldId="272"/>
        </pc:sldMkLst>
        <pc:spChg chg="mod">
          <ac:chgData name="Rautaporras Petteri" userId="81ae4bc9-51ec-4b09-af2d-f08f9486593f" providerId="ADAL" clId="{7DEB6578-0F57-4068-B7DA-9C328BA1ADA6}" dt="2022-04-26T06:51:29.813" v="27" actId="20577"/>
          <ac:spMkLst>
            <pc:docMk/>
            <pc:sldMk cId="299574909" sldId="272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7DEB6578-0F57-4068-B7DA-9C328BA1ADA6}" dt="2022-04-26T06:51:38.758" v="31" actId="20577"/>
        <pc:sldMkLst>
          <pc:docMk/>
          <pc:sldMk cId="3719809365" sldId="275"/>
        </pc:sldMkLst>
        <pc:spChg chg="mod">
          <ac:chgData name="Rautaporras Petteri" userId="81ae4bc9-51ec-4b09-af2d-f08f9486593f" providerId="ADAL" clId="{7DEB6578-0F57-4068-B7DA-9C328BA1ADA6}" dt="2022-04-26T06:51:38.758" v="31" actId="20577"/>
          <ac:spMkLst>
            <pc:docMk/>
            <pc:sldMk cId="3719809365" sldId="275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11DE47C9-365C-4975-8E5D-47361342E0B9}"/>
    <pc:docChg chg="modSld">
      <pc:chgData name="Emaus Katriina" userId="e28635f8-d800-42ff-a913-92d375f1fb60" providerId="ADAL" clId="{11DE47C9-365C-4975-8E5D-47361342E0B9}" dt="2020-10-15T06:40:46.263" v="35"/>
      <pc:docMkLst>
        <pc:docMk/>
      </pc:docMkLst>
      <pc:sldChg chg="modSp">
        <pc:chgData name="Emaus Katriina" userId="e28635f8-d800-42ff-a913-92d375f1fb60" providerId="ADAL" clId="{11DE47C9-365C-4975-8E5D-47361342E0B9}" dt="2020-10-15T06:40:40.278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11DE47C9-365C-4975-8E5D-47361342E0B9}" dt="2020-10-15T06:40:40.278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2.483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11DE47C9-365C-4975-8E5D-47361342E0B9}" dt="2020-10-15T06:40:42.483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2.794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11DE47C9-365C-4975-8E5D-47361342E0B9}" dt="2020-10-15T06:40:42.794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3.073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11DE47C9-365C-4975-8E5D-47361342E0B9}" dt="2020-10-15T06:40:43.073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3.706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11DE47C9-365C-4975-8E5D-47361342E0B9}" dt="2020-10-15T06:40:43.706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4.252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11DE47C9-365C-4975-8E5D-47361342E0B9}" dt="2020-10-15T06:40:44.252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4.496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11DE47C9-365C-4975-8E5D-47361342E0B9}" dt="2020-10-15T06:40:44.496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5.090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11DE47C9-365C-4975-8E5D-47361342E0B9}" dt="2020-10-15T06:40:45.090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5.346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11DE47C9-365C-4975-8E5D-47361342E0B9}" dt="2020-10-15T06:40:45.346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5.594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11DE47C9-365C-4975-8E5D-47361342E0B9}" dt="2020-10-15T06:40:45.594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6.025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11DE47C9-365C-4975-8E5D-47361342E0B9}" dt="2020-10-15T06:40:46.025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6.263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11DE47C9-365C-4975-8E5D-47361342E0B9}" dt="2020-10-15T06:40:46.263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1.467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11DE47C9-365C-4975-8E5D-47361342E0B9}" dt="2020-10-15T06:40:41.467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0.673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11DE47C9-365C-4975-8E5D-47361342E0B9}" dt="2020-10-15T06:40:40.673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4.824" v="30"/>
        <pc:sldMkLst>
          <pc:docMk/>
          <pc:sldMk cId="661452331" sldId="282"/>
        </pc:sldMkLst>
        <pc:graphicFrameChg chg="mod">
          <ac:chgData name="Emaus Katriina" userId="e28635f8-d800-42ff-a913-92d375f1fb60" providerId="ADAL" clId="{11DE47C9-365C-4975-8E5D-47361342E0B9}" dt="2020-10-15T06:40:44.824" v="30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2.229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11DE47C9-365C-4975-8E5D-47361342E0B9}" dt="2020-10-15T06:40:42.229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3.413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11DE47C9-365C-4975-8E5D-47361342E0B9}" dt="2020-10-15T06:40:43.413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1.061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11DE47C9-365C-4975-8E5D-47361342E0B9}" dt="2020-10-15T06:40:41.061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7F52E479-5D23-4793-B807-3854B21FBA4B}"/>
    <pc:docChg chg="modSld">
      <pc:chgData name="Emaus Katriina" userId="e28635f8-d800-42ff-a913-92d375f1fb60" providerId="ADAL" clId="{7F52E479-5D23-4793-B807-3854B21FBA4B}" dt="2021-08-13T09:09:03.287" v="62"/>
      <pc:docMkLst>
        <pc:docMk/>
      </pc:docMkLst>
      <pc:sldChg chg="modSp">
        <pc:chgData name="Emaus Katriina" userId="e28635f8-d800-42ff-a913-92d375f1fb60" providerId="ADAL" clId="{7F52E479-5D23-4793-B807-3854B21FBA4B}" dt="2021-08-13T08:59:22.648" v="36"/>
        <pc:sldMkLst>
          <pc:docMk/>
          <pc:sldMk cId="346654530" sldId="262"/>
        </pc:sldMkLst>
        <pc:graphicFrameChg chg="mod">
          <ac:chgData name="Emaus Katriina" userId="e28635f8-d800-42ff-a913-92d375f1fb60" providerId="ADAL" clId="{7F52E479-5D23-4793-B807-3854B21FBA4B}" dt="2021-08-13T08:59:22.648" v="36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6.328" v="41"/>
        <pc:sldMkLst>
          <pc:docMk/>
          <pc:sldMk cId="2510371092" sldId="266"/>
        </pc:sldMkLst>
        <pc:graphicFrameChg chg="mod">
          <ac:chgData name="Emaus Katriina" userId="e28635f8-d800-42ff-a913-92d375f1fb60" providerId="ADAL" clId="{7F52E479-5D23-4793-B807-3854B21FBA4B}" dt="2021-08-13T08:59:26.328" v="41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6.600" v="42"/>
        <pc:sldMkLst>
          <pc:docMk/>
          <pc:sldMk cId="2748722860" sldId="267"/>
        </pc:sldMkLst>
        <pc:graphicFrameChg chg="mod">
          <ac:chgData name="Emaus Katriina" userId="e28635f8-d800-42ff-a913-92d375f1fb60" providerId="ADAL" clId="{7F52E479-5D23-4793-B807-3854B21FBA4B}" dt="2021-08-13T08:59:26.600" v="42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6.955" v="43"/>
        <pc:sldMkLst>
          <pc:docMk/>
          <pc:sldMk cId="981324872" sldId="268"/>
        </pc:sldMkLst>
        <pc:graphicFrameChg chg="mod">
          <ac:chgData name="Emaus Katriina" userId="e28635f8-d800-42ff-a913-92d375f1fb60" providerId="ADAL" clId="{7F52E479-5D23-4793-B807-3854B21FBA4B}" dt="2021-08-13T08:59:26.955" v="43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7.839" v="45"/>
        <pc:sldMkLst>
          <pc:docMk/>
          <pc:sldMk cId="24013592" sldId="270"/>
        </pc:sldMkLst>
        <pc:graphicFrameChg chg="mod">
          <ac:chgData name="Emaus Katriina" userId="e28635f8-d800-42ff-a913-92d375f1fb60" providerId="ADAL" clId="{7F52E479-5D23-4793-B807-3854B21FBA4B}" dt="2021-08-13T08:59:27.839" v="45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8.753" v="46"/>
        <pc:sldMkLst>
          <pc:docMk/>
          <pc:sldMk cId="2114849149" sldId="271"/>
        </pc:sldMkLst>
        <pc:graphicFrameChg chg="mod">
          <ac:chgData name="Emaus Katriina" userId="e28635f8-d800-42ff-a913-92d375f1fb60" providerId="ADAL" clId="{7F52E479-5D23-4793-B807-3854B21FBA4B}" dt="2021-08-13T08:59:28.753" v="46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9.159" v="47"/>
        <pc:sldMkLst>
          <pc:docMk/>
          <pc:sldMk cId="299574909" sldId="272"/>
        </pc:sldMkLst>
        <pc:graphicFrameChg chg="mod">
          <ac:chgData name="Emaus Katriina" userId="e28635f8-d800-42ff-a913-92d375f1fb60" providerId="ADAL" clId="{7F52E479-5D23-4793-B807-3854B21FBA4B}" dt="2021-08-13T08:59:29.159" v="47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30.396" v="49"/>
        <pc:sldMkLst>
          <pc:docMk/>
          <pc:sldMk cId="4269128162" sldId="274"/>
        </pc:sldMkLst>
        <pc:graphicFrameChg chg="mod">
          <ac:chgData name="Emaus Katriina" userId="e28635f8-d800-42ff-a913-92d375f1fb60" providerId="ADAL" clId="{7F52E479-5D23-4793-B807-3854B21FBA4B}" dt="2021-08-13T08:59:30.396" v="49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30.808" v="50"/>
        <pc:sldMkLst>
          <pc:docMk/>
          <pc:sldMk cId="3719809365" sldId="275"/>
        </pc:sldMkLst>
        <pc:graphicFrameChg chg="mod">
          <ac:chgData name="Emaus Katriina" userId="e28635f8-d800-42ff-a913-92d375f1fb60" providerId="ADAL" clId="{7F52E479-5D23-4793-B807-3854B21FBA4B}" dt="2021-08-13T08:59:30.808" v="50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31.286" v="51"/>
        <pc:sldMkLst>
          <pc:docMk/>
          <pc:sldMk cId="2558427506" sldId="276"/>
        </pc:sldMkLst>
        <pc:graphicFrameChg chg="mod">
          <ac:chgData name="Emaus Katriina" userId="e28635f8-d800-42ff-a913-92d375f1fb60" providerId="ADAL" clId="{7F52E479-5D23-4793-B807-3854B21FBA4B}" dt="2021-08-13T08:59:31.286" v="51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32.092" v="52"/>
        <pc:sldMkLst>
          <pc:docMk/>
          <pc:sldMk cId="2757751531" sldId="277"/>
        </pc:sldMkLst>
        <pc:graphicFrameChg chg="mod">
          <ac:chgData name="Emaus Katriina" userId="e28635f8-d800-42ff-a913-92d375f1fb60" providerId="ADAL" clId="{7F52E479-5D23-4793-B807-3854B21FBA4B}" dt="2021-08-13T08:59:32.092" v="52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32.463" v="53"/>
        <pc:sldMkLst>
          <pc:docMk/>
          <pc:sldMk cId="3942584949" sldId="278"/>
        </pc:sldMkLst>
        <pc:graphicFrameChg chg="mod">
          <ac:chgData name="Emaus Katriina" userId="e28635f8-d800-42ff-a913-92d375f1fb60" providerId="ADAL" clId="{7F52E479-5D23-4793-B807-3854B21FBA4B}" dt="2021-08-13T08:59:32.463" v="53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4.637" v="39"/>
        <pc:sldMkLst>
          <pc:docMk/>
          <pc:sldMk cId="812862547" sldId="280"/>
        </pc:sldMkLst>
        <pc:graphicFrameChg chg="mod">
          <ac:chgData name="Emaus Katriina" userId="e28635f8-d800-42ff-a913-92d375f1fb60" providerId="ADAL" clId="{7F52E479-5D23-4793-B807-3854B21FBA4B}" dt="2021-08-13T08:59:24.637" v="39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3.344" v="37"/>
        <pc:sldMkLst>
          <pc:docMk/>
          <pc:sldMk cId="976388075" sldId="281"/>
        </pc:sldMkLst>
        <pc:graphicFrameChg chg="mod">
          <ac:chgData name="Emaus Katriina" userId="e28635f8-d800-42ff-a913-92d375f1fb60" providerId="ADAL" clId="{7F52E479-5D23-4793-B807-3854B21FBA4B}" dt="2021-08-13T08:59:23.344" v="37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5.715" v="40"/>
        <pc:sldMkLst>
          <pc:docMk/>
          <pc:sldMk cId="234392101" sldId="283"/>
        </pc:sldMkLst>
        <pc:graphicFrameChg chg="mod">
          <ac:chgData name="Emaus Katriina" userId="e28635f8-d800-42ff-a913-92d375f1fb60" providerId="ADAL" clId="{7F52E479-5D23-4793-B807-3854B21FBA4B}" dt="2021-08-13T08:59:25.715" v="40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7.406" v="44"/>
        <pc:sldMkLst>
          <pc:docMk/>
          <pc:sldMk cId="536686186" sldId="285"/>
        </pc:sldMkLst>
        <pc:graphicFrameChg chg="mod">
          <ac:chgData name="Emaus Katriina" userId="e28635f8-d800-42ff-a913-92d375f1fb60" providerId="ADAL" clId="{7F52E479-5D23-4793-B807-3854B21FBA4B}" dt="2021-08-13T08:59:27.406" v="44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3.986" v="38"/>
        <pc:sldMkLst>
          <pc:docMk/>
          <pc:sldMk cId="1629380301" sldId="286"/>
        </pc:sldMkLst>
        <pc:graphicFrameChg chg="mod">
          <ac:chgData name="Emaus Katriina" userId="e28635f8-d800-42ff-a913-92d375f1fb60" providerId="ADAL" clId="{7F52E479-5D23-4793-B807-3854B21FBA4B}" dt="2021-08-13T08:59:23.986" v="38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9:09:03.287" v="62"/>
        <pc:sldMkLst>
          <pc:docMk/>
          <pc:sldMk cId="1155023043" sldId="287"/>
        </pc:sldMkLst>
        <pc:graphicFrameChg chg="mod">
          <ac:chgData name="Emaus Katriina" userId="e28635f8-d800-42ff-a913-92d375f1fb60" providerId="ADAL" clId="{7F52E479-5D23-4793-B807-3854B21FBA4B}" dt="2021-08-13T09:09:03.287" v="62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Emaus Katriina" userId="e28635f8-d800-42ff-a913-92d375f1fb60" providerId="ADAL" clId="{D1FB5FCA-2A63-4192-97AC-E7662F2CA726}"/>
    <pc:docChg chg="modSld">
      <pc:chgData name="Emaus Katriina" userId="e28635f8-d800-42ff-a913-92d375f1fb60" providerId="ADAL" clId="{D1FB5FCA-2A63-4192-97AC-E7662F2CA726}" dt="2019-12-13T11:37:14.960" v="35"/>
      <pc:docMkLst>
        <pc:docMk/>
      </pc:docMkLst>
      <pc:sldChg chg="modSp">
        <pc:chgData name="Emaus Katriina" userId="e28635f8-d800-42ff-a913-92d375f1fb60" providerId="ADAL" clId="{D1FB5FCA-2A63-4192-97AC-E7662F2CA726}" dt="2019-12-13T11:36:32.797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D1FB5FCA-2A63-4192-97AC-E7662F2CA726}" dt="2019-12-13T11:36:32.797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44.634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D1FB5FCA-2A63-4192-97AC-E7662F2CA726}" dt="2019-12-13T11:36:44.634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45.753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D1FB5FCA-2A63-4192-97AC-E7662F2CA726}" dt="2019-12-13T11:36:45.753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46.907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D1FB5FCA-2A63-4192-97AC-E7662F2CA726}" dt="2019-12-13T11:36:46.907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49.352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D1FB5FCA-2A63-4192-97AC-E7662F2CA726}" dt="2019-12-13T11:36:49.352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53.560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D1FB5FCA-2A63-4192-97AC-E7662F2CA726}" dt="2019-12-13T11:36:53.560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56.954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D1FB5FCA-2A63-4192-97AC-E7662F2CA726}" dt="2019-12-13T11:36:56.954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7:09.756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D1FB5FCA-2A63-4192-97AC-E7662F2CA726}" dt="2019-12-13T11:37:09.756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7:10.897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D1FB5FCA-2A63-4192-97AC-E7662F2CA726}" dt="2019-12-13T11:37:10.897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7:12.005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D1FB5FCA-2A63-4192-97AC-E7662F2CA726}" dt="2019-12-13T11:37:12.005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7:13.904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D1FB5FCA-2A63-4192-97AC-E7662F2CA726}" dt="2019-12-13T11:37:13.904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7:14.960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D1FB5FCA-2A63-4192-97AC-E7662F2CA726}" dt="2019-12-13T11:37:14.960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38.156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D1FB5FCA-2A63-4192-97AC-E7662F2CA726}" dt="2019-12-13T11:36:38.156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33.906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D1FB5FCA-2A63-4192-97AC-E7662F2CA726}" dt="2019-12-13T11:36:33.906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58.651" v="30"/>
        <pc:sldMkLst>
          <pc:docMk/>
          <pc:sldMk cId="661452331" sldId="282"/>
        </pc:sldMkLst>
        <pc:graphicFrameChg chg="mod">
          <ac:chgData name="Emaus Katriina" userId="e28635f8-d800-42ff-a913-92d375f1fb60" providerId="ADAL" clId="{D1FB5FCA-2A63-4192-97AC-E7662F2CA726}" dt="2019-12-13T11:36:58.651" v="30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43.531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D1FB5FCA-2A63-4192-97AC-E7662F2CA726}" dt="2019-12-13T11:36:43.531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48.086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D1FB5FCA-2A63-4192-97AC-E7662F2CA726}" dt="2019-12-13T11:36:48.086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35.676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D1FB5FCA-2A63-4192-97AC-E7662F2CA726}" dt="2019-12-13T11:36:35.676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D1AF77C0-1081-4ABA-AB17-9FFBC9E82690}"/>
    <pc:docChg chg="modSld">
      <pc:chgData name="Emaus Katriina" userId="e28635f8-d800-42ff-a913-92d375f1fb60" providerId="ADAL" clId="{D1AF77C0-1081-4ABA-AB17-9FFBC9E82690}" dt="2020-03-16T06:15:16.984" v="26"/>
      <pc:docMkLst>
        <pc:docMk/>
      </pc:docMkLst>
      <pc:sldChg chg="modSp">
        <pc:chgData name="Emaus Katriina" userId="e28635f8-d800-42ff-a913-92d375f1fb60" providerId="ADAL" clId="{D1AF77C0-1081-4ABA-AB17-9FFBC9E82690}" dt="2020-03-16T06:12:36.590" v="0"/>
        <pc:sldMkLst>
          <pc:docMk/>
          <pc:sldMk cId="346654530" sldId="262"/>
        </pc:sldMkLst>
        <pc:graphicFrameChg chg="mod">
          <ac:chgData name="Emaus Katriina" userId="e28635f8-d800-42ff-a913-92d375f1fb60" providerId="ADAL" clId="{D1AF77C0-1081-4ABA-AB17-9FFBC9E82690}" dt="2020-03-16T06:12:36.590" v="0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38.625" v="5"/>
        <pc:sldMkLst>
          <pc:docMk/>
          <pc:sldMk cId="2510371092" sldId="266"/>
        </pc:sldMkLst>
        <pc:graphicFrameChg chg="mod">
          <ac:chgData name="Emaus Katriina" userId="e28635f8-d800-42ff-a913-92d375f1fb60" providerId="ADAL" clId="{D1AF77C0-1081-4ABA-AB17-9FFBC9E82690}" dt="2020-03-16T06:12:38.625" v="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38.899" v="6"/>
        <pc:sldMkLst>
          <pc:docMk/>
          <pc:sldMk cId="2748722860" sldId="267"/>
        </pc:sldMkLst>
        <pc:graphicFrameChg chg="mod">
          <ac:chgData name="Emaus Katriina" userId="e28635f8-d800-42ff-a913-92d375f1fb60" providerId="ADAL" clId="{D1AF77C0-1081-4ABA-AB17-9FFBC9E82690}" dt="2020-03-16T06:12:38.899" v="6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39.410" v="7"/>
        <pc:sldMkLst>
          <pc:docMk/>
          <pc:sldMk cId="981324872" sldId="268"/>
        </pc:sldMkLst>
        <pc:graphicFrameChg chg="mod">
          <ac:chgData name="Emaus Katriina" userId="e28635f8-d800-42ff-a913-92d375f1fb60" providerId="ADAL" clId="{D1AF77C0-1081-4ABA-AB17-9FFBC9E82690}" dt="2020-03-16T06:12:39.410" v="7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39.990" v="9"/>
        <pc:sldMkLst>
          <pc:docMk/>
          <pc:sldMk cId="24013592" sldId="270"/>
        </pc:sldMkLst>
        <pc:graphicFrameChg chg="mod">
          <ac:chgData name="Emaus Katriina" userId="e28635f8-d800-42ff-a913-92d375f1fb60" providerId="ADAL" clId="{D1AF77C0-1081-4ABA-AB17-9FFBC9E82690}" dt="2020-03-16T06:12:39.990" v="9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0.565" v="10"/>
        <pc:sldMkLst>
          <pc:docMk/>
          <pc:sldMk cId="2114849149" sldId="271"/>
        </pc:sldMkLst>
        <pc:graphicFrameChg chg="mod">
          <ac:chgData name="Emaus Katriina" userId="e28635f8-d800-42ff-a913-92d375f1fb60" providerId="ADAL" clId="{D1AF77C0-1081-4ABA-AB17-9FFBC9E82690}" dt="2020-03-16T06:12:40.565" v="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0.798" v="11"/>
        <pc:sldMkLst>
          <pc:docMk/>
          <pc:sldMk cId="299574909" sldId="272"/>
        </pc:sldMkLst>
        <pc:graphicFrameChg chg="mod">
          <ac:chgData name="Emaus Katriina" userId="e28635f8-d800-42ff-a913-92d375f1fb60" providerId="ADAL" clId="{D1AF77C0-1081-4ABA-AB17-9FFBC9E82690}" dt="2020-03-16T06:12:40.798" v="1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1.423" v="13"/>
        <pc:sldMkLst>
          <pc:docMk/>
          <pc:sldMk cId="4269128162" sldId="274"/>
        </pc:sldMkLst>
        <pc:graphicFrameChg chg="mod">
          <ac:chgData name="Emaus Katriina" userId="e28635f8-d800-42ff-a913-92d375f1fb60" providerId="ADAL" clId="{D1AF77C0-1081-4ABA-AB17-9FFBC9E82690}" dt="2020-03-16T06:12:41.423" v="13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1.674" v="14"/>
        <pc:sldMkLst>
          <pc:docMk/>
          <pc:sldMk cId="3719809365" sldId="275"/>
        </pc:sldMkLst>
        <pc:graphicFrameChg chg="mod">
          <ac:chgData name="Emaus Katriina" userId="e28635f8-d800-42ff-a913-92d375f1fb60" providerId="ADAL" clId="{D1AF77C0-1081-4ABA-AB17-9FFBC9E82690}" dt="2020-03-16T06:12:41.674" v="14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1.953" v="15"/>
        <pc:sldMkLst>
          <pc:docMk/>
          <pc:sldMk cId="2558427506" sldId="276"/>
        </pc:sldMkLst>
        <pc:graphicFrameChg chg="mod">
          <ac:chgData name="Emaus Katriina" userId="e28635f8-d800-42ff-a913-92d375f1fb60" providerId="ADAL" clId="{D1AF77C0-1081-4ABA-AB17-9FFBC9E82690}" dt="2020-03-16T06:12:41.953" v="1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2.396" v="16"/>
        <pc:sldMkLst>
          <pc:docMk/>
          <pc:sldMk cId="2757751531" sldId="277"/>
        </pc:sldMkLst>
        <pc:graphicFrameChg chg="mod">
          <ac:chgData name="Emaus Katriina" userId="e28635f8-d800-42ff-a913-92d375f1fb60" providerId="ADAL" clId="{D1AF77C0-1081-4ABA-AB17-9FFBC9E82690}" dt="2020-03-16T06:12:42.396" v="16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2.665" v="17"/>
        <pc:sldMkLst>
          <pc:docMk/>
          <pc:sldMk cId="3942584949" sldId="278"/>
        </pc:sldMkLst>
        <pc:graphicFrameChg chg="mod">
          <ac:chgData name="Emaus Katriina" userId="e28635f8-d800-42ff-a913-92d375f1fb60" providerId="ADAL" clId="{D1AF77C0-1081-4ABA-AB17-9FFBC9E82690}" dt="2020-03-16T06:12:42.665" v="17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5:16.984" v="26"/>
        <pc:sldMkLst>
          <pc:docMk/>
          <pc:sldMk cId="812862547" sldId="280"/>
        </pc:sldMkLst>
        <pc:graphicFrameChg chg="mod">
          <ac:chgData name="Emaus Katriina" userId="e28635f8-d800-42ff-a913-92d375f1fb60" providerId="ADAL" clId="{D1AF77C0-1081-4ABA-AB17-9FFBC9E82690}" dt="2020-03-16T06:15:16.984" v="26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4:15.884" v="20"/>
        <pc:sldMkLst>
          <pc:docMk/>
          <pc:sldMk cId="976388075" sldId="281"/>
        </pc:sldMkLst>
        <pc:graphicFrameChg chg="mod">
          <ac:chgData name="Emaus Katriina" userId="e28635f8-d800-42ff-a913-92d375f1fb60" providerId="ADAL" clId="{D1AF77C0-1081-4ABA-AB17-9FFBC9E82690}" dt="2020-03-16T06:14:15.884" v="20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1.136" v="12"/>
        <pc:sldMkLst>
          <pc:docMk/>
          <pc:sldMk cId="661452331" sldId="282"/>
        </pc:sldMkLst>
        <pc:graphicFrameChg chg="mod">
          <ac:chgData name="Emaus Katriina" userId="e28635f8-d800-42ff-a913-92d375f1fb60" providerId="ADAL" clId="{D1AF77C0-1081-4ABA-AB17-9FFBC9E82690}" dt="2020-03-16T06:12:41.136" v="12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38.369" v="4"/>
        <pc:sldMkLst>
          <pc:docMk/>
          <pc:sldMk cId="234392101" sldId="283"/>
        </pc:sldMkLst>
        <pc:graphicFrameChg chg="mod">
          <ac:chgData name="Emaus Katriina" userId="e28635f8-d800-42ff-a913-92d375f1fb60" providerId="ADAL" clId="{D1AF77C0-1081-4ABA-AB17-9FFBC9E82690}" dt="2020-03-16T06:12:38.369" v="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39.694" v="8"/>
        <pc:sldMkLst>
          <pc:docMk/>
          <pc:sldMk cId="536686186" sldId="285"/>
        </pc:sldMkLst>
        <pc:graphicFrameChg chg="mod">
          <ac:chgData name="Emaus Katriina" userId="e28635f8-d800-42ff-a913-92d375f1fb60" providerId="ADAL" clId="{D1AF77C0-1081-4ABA-AB17-9FFBC9E82690}" dt="2020-03-16T06:12:39.694" v="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4:50.352" v="23"/>
        <pc:sldMkLst>
          <pc:docMk/>
          <pc:sldMk cId="1629380301" sldId="286"/>
        </pc:sldMkLst>
        <pc:graphicFrameChg chg="mod">
          <ac:chgData name="Emaus Katriina" userId="e28635f8-d800-42ff-a913-92d375f1fb60" providerId="ADAL" clId="{D1AF77C0-1081-4ABA-AB17-9FFBC9E82690}" dt="2020-03-16T06:14:50.352" v="23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D1A34A5B-BA41-421D-8A90-EE6D1370854C}"/>
    <pc:docChg chg="modSld">
      <pc:chgData name="Emaus Katriina" userId="e28635f8-d800-42ff-a913-92d375f1fb60" providerId="ADAL" clId="{D1A34A5B-BA41-421D-8A90-EE6D1370854C}" dt="2020-02-24T10:10:49.206" v="17"/>
      <pc:docMkLst>
        <pc:docMk/>
      </pc:docMkLst>
      <pc:sldChg chg="modSp">
        <pc:chgData name="Emaus Katriina" userId="e28635f8-d800-42ff-a913-92d375f1fb60" providerId="ADAL" clId="{D1A34A5B-BA41-421D-8A90-EE6D1370854C}" dt="2020-02-24T10:10:43.830" v="0"/>
        <pc:sldMkLst>
          <pc:docMk/>
          <pc:sldMk cId="346654530" sldId="262"/>
        </pc:sldMkLst>
        <pc:graphicFrameChg chg="mod">
          <ac:chgData name="Emaus Katriina" userId="e28635f8-d800-42ff-a913-92d375f1fb60" providerId="ADAL" clId="{D1A34A5B-BA41-421D-8A90-EE6D1370854C}" dt="2020-02-24T10:10:43.830" v="0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5.734" v="5"/>
        <pc:sldMkLst>
          <pc:docMk/>
          <pc:sldMk cId="2510371092" sldId="266"/>
        </pc:sldMkLst>
        <pc:graphicFrameChg chg="mod">
          <ac:chgData name="Emaus Katriina" userId="e28635f8-d800-42ff-a913-92d375f1fb60" providerId="ADAL" clId="{D1A34A5B-BA41-421D-8A90-EE6D1370854C}" dt="2020-02-24T10:10:45.734" v="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5.987" v="6"/>
        <pc:sldMkLst>
          <pc:docMk/>
          <pc:sldMk cId="2748722860" sldId="267"/>
        </pc:sldMkLst>
        <pc:graphicFrameChg chg="mod">
          <ac:chgData name="Emaus Katriina" userId="e28635f8-d800-42ff-a913-92d375f1fb60" providerId="ADAL" clId="{D1A34A5B-BA41-421D-8A90-EE6D1370854C}" dt="2020-02-24T10:10:45.987" v="6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6.220" v="7"/>
        <pc:sldMkLst>
          <pc:docMk/>
          <pc:sldMk cId="981324872" sldId="268"/>
        </pc:sldMkLst>
        <pc:graphicFrameChg chg="mod">
          <ac:chgData name="Emaus Katriina" userId="e28635f8-d800-42ff-a913-92d375f1fb60" providerId="ADAL" clId="{D1A34A5B-BA41-421D-8A90-EE6D1370854C}" dt="2020-02-24T10:10:46.220" v="7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6.740" v="9"/>
        <pc:sldMkLst>
          <pc:docMk/>
          <pc:sldMk cId="24013592" sldId="270"/>
        </pc:sldMkLst>
        <pc:graphicFrameChg chg="mod">
          <ac:chgData name="Emaus Katriina" userId="e28635f8-d800-42ff-a913-92d375f1fb60" providerId="ADAL" clId="{D1A34A5B-BA41-421D-8A90-EE6D1370854C}" dt="2020-02-24T10:10:46.740" v="9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7.217" v="10"/>
        <pc:sldMkLst>
          <pc:docMk/>
          <pc:sldMk cId="2114849149" sldId="271"/>
        </pc:sldMkLst>
        <pc:graphicFrameChg chg="mod">
          <ac:chgData name="Emaus Katriina" userId="e28635f8-d800-42ff-a913-92d375f1fb60" providerId="ADAL" clId="{D1A34A5B-BA41-421D-8A90-EE6D1370854C}" dt="2020-02-24T10:10:47.217" v="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7.575" v="11"/>
        <pc:sldMkLst>
          <pc:docMk/>
          <pc:sldMk cId="299574909" sldId="272"/>
        </pc:sldMkLst>
        <pc:graphicFrameChg chg="mod">
          <ac:chgData name="Emaus Katriina" userId="e28635f8-d800-42ff-a913-92d375f1fb60" providerId="ADAL" clId="{D1A34A5B-BA41-421D-8A90-EE6D1370854C}" dt="2020-02-24T10:10:47.575" v="1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8.163" v="13"/>
        <pc:sldMkLst>
          <pc:docMk/>
          <pc:sldMk cId="4269128162" sldId="274"/>
        </pc:sldMkLst>
        <pc:graphicFrameChg chg="mod">
          <ac:chgData name="Emaus Katriina" userId="e28635f8-d800-42ff-a913-92d375f1fb60" providerId="ADAL" clId="{D1A34A5B-BA41-421D-8A90-EE6D1370854C}" dt="2020-02-24T10:10:48.163" v="13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8.392" v="14"/>
        <pc:sldMkLst>
          <pc:docMk/>
          <pc:sldMk cId="3719809365" sldId="275"/>
        </pc:sldMkLst>
        <pc:graphicFrameChg chg="mod">
          <ac:chgData name="Emaus Katriina" userId="e28635f8-d800-42ff-a913-92d375f1fb60" providerId="ADAL" clId="{D1A34A5B-BA41-421D-8A90-EE6D1370854C}" dt="2020-02-24T10:10:48.392" v="14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8.623" v="15"/>
        <pc:sldMkLst>
          <pc:docMk/>
          <pc:sldMk cId="2558427506" sldId="276"/>
        </pc:sldMkLst>
        <pc:graphicFrameChg chg="mod">
          <ac:chgData name="Emaus Katriina" userId="e28635f8-d800-42ff-a913-92d375f1fb60" providerId="ADAL" clId="{D1A34A5B-BA41-421D-8A90-EE6D1370854C}" dt="2020-02-24T10:10:48.623" v="1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8.991" v="16"/>
        <pc:sldMkLst>
          <pc:docMk/>
          <pc:sldMk cId="2757751531" sldId="277"/>
        </pc:sldMkLst>
        <pc:graphicFrameChg chg="mod">
          <ac:chgData name="Emaus Katriina" userId="e28635f8-d800-42ff-a913-92d375f1fb60" providerId="ADAL" clId="{D1A34A5B-BA41-421D-8A90-EE6D1370854C}" dt="2020-02-24T10:10:48.991" v="16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9.206" v="17"/>
        <pc:sldMkLst>
          <pc:docMk/>
          <pc:sldMk cId="3942584949" sldId="278"/>
        </pc:sldMkLst>
        <pc:graphicFrameChg chg="mod">
          <ac:chgData name="Emaus Katriina" userId="e28635f8-d800-42ff-a913-92d375f1fb60" providerId="ADAL" clId="{D1A34A5B-BA41-421D-8A90-EE6D1370854C}" dt="2020-02-24T10:10:49.206" v="17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4.876" v="3"/>
        <pc:sldMkLst>
          <pc:docMk/>
          <pc:sldMk cId="812862547" sldId="280"/>
        </pc:sldMkLst>
        <pc:graphicFrameChg chg="mod">
          <ac:chgData name="Emaus Katriina" userId="e28635f8-d800-42ff-a913-92d375f1fb60" providerId="ADAL" clId="{D1A34A5B-BA41-421D-8A90-EE6D1370854C}" dt="2020-02-24T10:10:44.876" v="3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4.162" v="1"/>
        <pc:sldMkLst>
          <pc:docMk/>
          <pc:sldMk cId="976388075" sldId="281"/>
        </pc:sldMkLst>
        <pc:graphicFrameChg chg="mod">
          <ac:chgData name="Emaus Katriina" userId="e28635f8-d800-42ff-a913-92d375f1fb60" providerId="ADAL" clId="{D1A34A5B-BA41-421D-8A90-EE6D1370854C}" dt="2020-02-24T10:10:44.162" v="1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7.894" v="12"/>
        <pc:sldMkLst>
          <pc:docMk/>
          <pc:sldMk cId="661452331" sldId="282"/>
        </pc:sldMkLst>
        <pc:graphicFrameChg chg="mod">
          <ac:chgData name="Emaus Katriina" userId="e28635f8-d800-42ff-a913-92d375f1fb60" providerId="ADAL" clId="{D1A34A5B-BA41-421D-8A90-EE6D1370854C}" dt="2020-02-24T10:10:47.894" v="12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5.502" v="4"/>
        <pc:sldMkLst>
          <pc:docMk/>
          <pc:sldMk cId="234392101" sldId="283"/>
        </pc:sldMkLst>
        <pc:graphicFrameChg chg="mod">
          <ac:chgData name="Emaus Katriina" userId="e28635f8-d800-42ff-a913-92d375f1fb60" providerId="ADAL" clId="{D1A34A5B-BA41-421D-8A90-EE6D1370854C}" dt="2020-02-24T10:10:45.502" v="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6.473" v="8"/>
        <pc:sldMkLst>
          <pc:docMk/>
          <pc:sldMk cId="536686186" sldId="285"/>
        </pc:sldMkLst>
        <pc:graphicFrameChg chg="mod">
          <ac:chgData name="Emaus Katriina" userId="e28635f8-d800-42ff-a913-92d375f1fb60" providerId="ADAL" clId="{D1A34A5B-BA41-421D-8A90-EE6D1370854C}" dt="2020-02-24T10:10:46.473" v="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4.493" v="2"/>
        <pc:sldMkLst>
          <pc:docMk/>
          <pc:sldMk cId="1629380301" sldId="286"/>
        </pc:sldMkLst>
        <pc:graphicFrameChg chg="mod">
          <ac:chgData name="Emaus Katriina" userId="e28635f8-d800-42ff-a913-92d375f1fb60" providerId="ADAL" clId="{D1A34A5B-BA41-421D-8A90-EE6D1370854C}" dt="2020-02-24T10:10:44.493" v="2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E4A36C4C-61A4-40C5-8E3D-5EF2F8200FBF}"/>
    <pc:docChg chg="modSld">
      <pc:chgData name="Emaus Katriina" userId="e28635f8-d800-42ff-a913-92d375f1fb60" providerId="ADAL" clId="{E4A36C4C-61A4-40C5-8E3D-5EF2F8200FBF}" dt="2020-06-11T07:19:27.275" v="35"/>
      <pc:docMkLst>
        <pc:docMk/>
      </pc:docMkLst>
      <pc:sldChg chg="modSp">
        <pc:chgData name="Emaus Katriina" userId="e28635f8-d800-42ff-a913-92d375f1fb60" providerId="ADAL" clId="{E4A36C4C-61A4-40C5-8E3D-5EF2F8200FBF}" dt="2020-06-11T07:19:16.488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E4A36C4C-61A4-40C5-8E3D-5EF2F8200FBF}" dt="2020-06-11T07:19:16.488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0.991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E4A36C4C-61A4-40C5-8E3D-5EF2F8200FBF}" dt="2020-06-11T07:19:20.991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1.495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E4A36C4C-61A4-40C5-8E3D-5EF2F8200FBF}" dt="2020-06-11T07:19:21.495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2.074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E4A36C4C-61A4-40C5-8E3D-5EF2F8200FBF}" dt="2020-06-11T07:19:22.074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3.169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E4A36C4C-61A4-40C5-8E3D-5EF2F8200FBF}" dt="2020-06-11T07:19:23.169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4.231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E4A36C4C-61A4-40C5-8E3D-5EF2F8200FBF}" dt="2020-06-11T07:19:24.231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4.719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E4A36C4C-61A4-40C5-8E3D-5EF2F8200FBF}" dt="2020-06-11T07:19:24.719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5.611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E4A36C4C-61A4-40C5-8E3D-5EF2F8200FBF}" dt="2020-06-11T07:19:25.611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6.057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E4A36C4C-61A4-40C5-8E3D-5EF2F8200FBF}" dt="2020-06-11T07:19:26.057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6.448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E4A36C4C-61A4-40C5-8E3D-5EF2F8200FBF}" dt="2020-06-11T07:19:26.448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6.978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E4A36C4C-61A4-40C5-8E3D-5EF2F8200FBF}" dt="2020-06-11T07:19:26.978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7.275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E4A36C4C-61A4-40C5-8E3D-5EF2F8200FBF}" dt="2020-06-11T07:19:27.275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19.009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E4A36C4C-61A4-40C5-8E3D-5EF2F8200FBF}" dt="2020-06-11T07:19:19.009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17.188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E4A36C4C-61A4-40C5-8E3D-5EF2F8200FBF}" dt="2020-06-11T07:19:17.188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5.182" v="30"/>
        <pc:sldMkLst>
          <pc:docMk/>
          <pc:sldMk cId="661452331" sldId="282"/>
        </pc:sldMkLst>
        <pc:graphicFrameChg chg="mod">
          <ac:chgData name="Emaus Katriina" userId="e28635f8-d800-42ff-a913-92d375f1fb60" providerId="ADAL" clId="{E4A36C4C-61A4-40C5-8E3D-5EF2F8200FBF}" dt="2020-06-11T07:19:25.182" v="30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0.370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E4A36C4C-61A4-40C5-8E3D-5EF2F8200FBF}" dt="2020-06-11T07:19:20.370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2.605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E4A36C4C-61A4-40C5-8E3D-5EF2F8200FBF}" dt="2020-06-11T07:19:22.605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17.921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E4A36C4C-61A4-40C5-8E3D-5EF2F8200FBF}" dt="2020-06-11T07:19:17.921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A657E297-3E1A-40E7-AEAE-6BDD4A47891D}"/>
    <pc:docChg chg="modSld">
      <pc:chgData name="Emaus Katriina" userId="e28635f8-d800-42ff-a913-92d375f1fb60" providerId="ADAL" clId="{A657E297-3E1A-40E7-AEAE-6BDD4A47891D}" dt="2020-12-15T09:13:07.978" v="35"/>
      <pc:docMkLst>
        <pc:docMk/>
      </pc:docMkLst>
      <pc:sldChg chg="modSp">
        <pc:chgData name="Emaus Katriina" userId="e28635f8-d800-42ff-a913-92d375f1fb60" providerId="ADAL" clId="{A657E297-3E1A-40E7-AEAE-6BDD4A47891D}" dt="2020-12-15T09:12:58.308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A657E297-3E1A-40E7-AEAE-6BDD4A47891D}" dt="2020-12-15T09:12:58.308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1.669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A657E297-3E1A-40E7-AEAE-6BDD4A47891D}" dt="2020-12-15T09:13:01.669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2.076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A657E297-3E1A-40E7-AEAE-6BDD4A47891D}" dt="2020-12-15T09:13:02.076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2.517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A657E297-3E1A-40E7-AEAE-6BDD4A47891D}" dt="2020-12-15T09:13:02.517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3.498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A657E297-3E1A-40E7-AEAE-6BDD4A47891D}" dt="2020-12-15T09:13:03.498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4.187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A657E297-3E1A-40E7-AEAE-6BDD4A47891D}" dt="2020-12-15T09:13:04.187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4.629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A657E297-3E1A-40E7-AEAE-6BDD4A47891D}" dt="2020-12-15T09:13:04.629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6.108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A657E297-3E1A-40E7-AEAE-6BDD4A47891D}" dt="2020-12-15T09:13:06.108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6.605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A657E297-3E1A-40E7-AEAE-6BDD4A47891D}" dt="2020-12-15T09:13:06.605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6.966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A657E297-3E1A-40E7-AEAE-6BDD4A47891D}" dt="2020-12-15T09:13:06.966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7.619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A657E297-3E1A-40E7-AEAE-6BDD4A47891D}" dt="2020-12-15T09:13:07.619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7.978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A657E297-3E1A-40E7-AEAE-6BDD4A47891D}" dt="2020-12-15T09:13:07.978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2:59.969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A657E297-3E1A-40E7-AEAE-6BDD4A47891D}" dt="2020-12-15T09:12:59.969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2:58.801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A657E297-3E1A-40E7-AEAE-6BDD4A47891D}" dt="2020-12-15T09:12:58.801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1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A657E297-3E1A-40E7-AEAE-6BDD4A47891D}" dt="2020-12-15T09:13:01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3.033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A657E297-3E1A-40E7-AEAE-6BDD4A47891D}" dt="2020-12-15T09:13:03.033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2:59.330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A657E297-3E1A-40E7-AEAE-6BDD4A47891D}" dt="2020-12-15T09:12:59.330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5.450" v="30"/>
        <pc:sldMkLst>
          <pc:docMk/>
          <pc:sldMk cId="1155023043" sldId="287"/>
        </pc:sldMkLst>
        <pc:graphicFrameChg chg="mod">
          <ac:chgData name="Emaus Katriina" userId="e28635f8-d800-42ff-a913-92d375f1fb60" providerId="ADAL" clId="{A657E297-3E1A-40E7-AEAE-6BDD4A47891D}" dt="2020-12-15T09:13:05.450" v="30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Emaus Katriina" userId="e28635f8-d800-42ff-a913-92d375f1fb60" providerId="ADAL" clId="{77E79329-3BC5-41EB-BA97-6651E0BD4F80}"/>
    <pc:docChg chg="modSld">
      <pc:chgData name="Emaus Katriina" userId="e28635f8-d800-42ff-a913-92d375f1fb60" providerId="ADAL" clId="{77E79329-3BC5-41EB-BA97-6651E0BD4F80}" dt="2020-11-13T08:46:07.071" v="35"/>
      <pc:docMkLst>
        <pc:docMk/>
      </pc:docMkLst>
      <pc:sldChg chg="modSp">
        <pc:chgData name="Emaus Katriina" userId="e28635f8-d800-42ff-a913-92d375f1fb60" providerId="ADAL" clId="{77E79329-3BC5-41EB-BA97-6651E0BD4F80}" dt="2020-11-13T08:46:01.149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77E79329-3BC5-41EB-BA97-6651E0BD4F80}" dt="2020-11-13T08:46:01.149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3.385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77E79329-3BC5-41EB-BA97-6651E0BD4F80}" dt="2020-11-13T08:46:03.385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3.678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77E79329-3BC5-41EB-BA97-6651E0BD4F80}" dt="2020-11-13T08:46:03.678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3.946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77E79329-3BC5-41EB-BA97-6651E0BD4F80}" dt="2020-11-13T08:46:03.946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4.487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77E79329-3BC5-41EB-BA97-6651E0BD4F80}" dt="2020-11-13T08:46:04.487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5.058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77E79329-3BC5-41EB-BA97-6651E0BD4F80}" dt="2020-11-13T08:46:05.058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5.294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77E79329-3BC5-41EB-BA97-6651E0BD4F80}" dt="2020-11-13T08:46:05.294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5.917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77E79329-3BC5-41EB-BA97-6651E0BD4F80}" dt="2020-11-13T08:46:05.917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6.152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77E79329-3BC5-41EB-BA97-6651E0BD4F80}" dt="2020-11-13T08:46:06.152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6.431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77E79329-3BC5-41EB-BA97-6651E0BD4F80}" dt="2020-11-13T08:46:06.431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6.841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77E79329-3BC5-41EB-BA97-6651E0BD4F80}" dt="2020-11-13T08:46:06.841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7.071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77E79329-3BC5-41EB-BA97-6651E0BD4F80}" dt="2020-11-13T08:46:07.071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2.273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77E79329-3BC5-41EB-BA97-6651E0BD4F80}" dt="2020-11-13T08:46:02.273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1.434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77E79329-3BC5-41EB-BA97-6651E0BD4F80}" dt="2020-11-13T08:46:01.434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2.950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77E79329-3BC5-41EB-BA97-6651E0BD4F80}" dt="2020-11-13T08:46:02.950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4.210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77E79329-3BC5-41EB-BA97-6651E0BD4F80}" dt="2020-11-13T08:46:04.210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1.840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77E79329-3BC5-41EB-BA97-6651E0BD4F80}" dt="2020-11-13T08:46:01.840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5.674" v="30"/>
        <pc:sldMkLst>
          <pc:docMk/>
          <pc:sldMk cId="1155023043" sldId="287"/>
        </pc:sldMkLst>
        <pc:graphicFrameChg chg="mod">
          <ac:chgData name="Emaus Katriina" userId="e28635f8-d800-42ff-a913-92d375f1fb60" providerId="ADAL" clId="{77E79329-3BC5-41EB-BA97-6651E0BD4F80}" dt="2020-11-13T08:46:05.674" v="30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148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257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454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13.5.2022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13.5.2022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13.5.2022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13.5.2022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13.5.2022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13.5.2022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13.5.2022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13.5.2022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13.5.2022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13.5.2022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13.5.2022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13.5.2022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13.5.2022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13.5.2022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13.5.2022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13.5.2022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13.5.2022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13.5.2022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13.5.2022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13.5.2022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B9EE5-8E60-4B55-81F7-0EC3004D2A6A}" type="datetime1">
              <a:rPr lang="fi-FI" smtClean="0"/>
              <a:t>13.5.2022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20632618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13.5.2022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13.5.2022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1D18E-A6DE-4566-B451-7ECCCF382FFF}" type="datetime1">
              <a:rPr lang="fi-FI" smtClean="0"/>
              <a:t>13.5.2022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11163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13.5.2022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13.5.2022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13.5.2022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13.5.2022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13.5.2022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13.5.2022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93" r:id="rId3"/>
    <p:sldLayoutId id="2147483692" r:id="rId4"/>
    <p:sldLayoutId id="2147483664" r:id="rId5"/>
    <p:sldLayoutId id="2147483679" r:id="rId6"/>
    <p:sldLayoutId id="2147483665" r:id="rId7"/>
    <p:sldLayoutId id="2147483681" r:id="rId8"/>
    <p:sldLayoutId id="2147483666" r:id="rId9"/>
    <p:sldLayoutId id="2147483682" r:id="rId10"/>
    <p:sldLayoutId id="2147483667" r:id="rId11"/>
    <p:sldLayoutId id="2147483683" r:id="rId12"/>
    <p:sldLayoutId id="2147483668" r:id="rId13"/>
    <p:sldLayoutId id="2147483684" r:id="rId14"/>
    <p:sldLayoutId id="2147483669" r:id="rId15"/>
    <p:sldLayoutId id="2147483685" r:id="rId16"/>
    <p:sldLayoutId id="2147483670" r:id="rId17"/>
    <p:sldLayoutId id="2147483686" r:id="rId18"/>
    <p:sldLayoutId id="2147483671" r:id="rId19"/>
    <p:sldLayoutId id="2147483687" r:id="rId20"/>
    <p:sldLayoutId id="2147483702" r:id="rId21"/>
    <p:sldLayoutId id="2147483704" r:id="rId22"/>
    <p:sldLayoutId id="2147483680" r:id="rId23"/>
    <p:sldLayoutId id="2147483674" r:id="rId24"/>
    <p:sldLayoutId id="2147483691" r:id="rId25"/>
    <p:sldLayoutId id="2147483700" r:id="rId26"/>
    <p:sldLayoutId id="2147483696" r:id="rId27"/>
    <p:sldLayoutId id="2147483673" r:id="rId28"/>
    <p:sldLayoutId id="2147483703" r:id="rId29"/>
    <p:sldLayoutId id="2147483707" r:id="rId30"/>
    <p:sldLayoutId id="2147483708" r:id="rId31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Tuotanto &amp; liikevaihto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13.5.2022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04211480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Osuudet liikevaihdosta 2020: rauta- ja terästuotteet sekä värimetallit ja valut 89 %, metallimalmien louhinta 11 %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4A43613-5198-4036-8EBC-B4DB34A53CC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73867905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4A43613-5198-4036-8EBC-B4DB34A53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8618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tuotannon määrä Suomessa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23761" cy="165163"/>
          </a:xfrm>
        </p:spPr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Osuudet liikevaihdosta 2020: koneet 61 %, metallituotteet 25 %, kulkuneuvot 14 %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697B66AB-0A3A-45F7-8C7F-7D0E093DBDA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56716211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697B66AB-0A3A-45F7-8C7F-7D0E093DBD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135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Teollisuuden ja 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54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15838504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84914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 dirty="0"/>
              <a:t>Osuudet liikevaihdosta 2020: kone- ja metallituoteteollisuus 39 %, elektroniikka- ja sähköteollisuus 21 %, tietotekniikka-ala 19 %, metallien jalostus 13 %, suunnittelu ja konsultointi 8 %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5104908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490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sz="quarter" idx="15"/>
          </p:nvPr>
        </p:nvSpPr>
        <p:spPr>
          <a:xfrm>
            <a:off x="282027" y="303715"/>
            <a:ext cx="7983630" cy="715216"/>
          </a:xfrm>
        </p:spPr>
        <p:txBody>
          <a:bodyPr/>
          <a:lstStyle/>
          <a:p>
            <a:r>
              <a:rPr lang="fi-FI" dirty="0"/>
              <a:t>Teknologiateollisuuden liikevaihto Suomessa       kasvoi 9 % vuonna 2021 ja oli 90 miljardia euroa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13.5.2022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165163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 / Kansantalouden tilinpito, Teknologiateollisuus ry</a:t>
            </a:r>
          </a:p>
          <a:p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18DBFA1-D7C3-4569-8ED6-BE9718CF16EA}"/>
              </a:ext>
            </a:extLst>
          </p:cNvPr>
          <p:cNvSpPr/>
          <p:nvPr/>
        </p:nvSpPr>
        <p:spPr>
          <a:xfrm>
            <a:off x="6386428" y="3608566"/>
            <a:ext cx="2592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800" u="sng" dirty="0">
                <a:latin typeface="+mj-lt"/>
                <a:ea typeface="Arial Unicode MS"/>
              </a:rPr>
              <a:t>Liikevaihdon kasvu 2021, %: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Kone- ja metallituoteteollisuus       +7 %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Elektroniikka- ja sähköteollisuus     +3 %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Metallien jalostus	    +35 %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Suunnittelu- ja konsultointi	      +4 %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Tietotekniikka		      +8 %</a:t>
            </a:r>
          </a:p>
        </p:txBody>
      </p:sp>
      <p:graphicFrame>
        <p:nvGraphicFramePr>
          <p:cNvPr id="16" name="Sisällön paikkamerkki 15">
            <a:extLst>
              <a:ext uri="{FF2B5EF4-FFF2-40B4-BE49-F238E27FC236}">
                <a16:creationId xmlns:a16="http://schemas.microsoft.com/office/drawing/2014/main" id="{2827B304-4F67-41F6-B5BC-361E84244E9C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3717" y="1103313"/>
          <a:ext cx="8400347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6" name="Sisällön paikkamerkki 15">
                        <a:extLst>
                          <a:ext uri="{FF2B5EF4-FFF2-40B4-BE49-F238E27FC236}">
                            <a16:creationId xmlns:a16="http://schemas.microsoft.com/office/drawing/2014/main" id="{2827B304-4F67-41F6-B5BC-361E84244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7" y="1103313"/>
                        <a:ext cx="8400347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57042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310950" cy="165163"/>
          </a:xfrm>
        </p:spPr>
        <p:txBody>
          <a:bodyPr/>
          <a:lstStyle/>
          <a:p>
            <a:r>
              <a:rPr lang="fi-FI"/>
              <a:t>Kausipuhdistetut teollisuuden liikevaihtokuvaajat</a:t>
            </a:r>
          </a:p>
          <a:p>
            <a:r>
              <a:rPr lang="fi-FI"/>
              <a:t>Osuudet liikevaihdosta 2020: elektroniikkatuotteet 70 %, sähkökoneet ja laitteet  30 %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84289106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12816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348" cy="165163"/>
          </a:xfrm>
        </p:spPr>
        <p:txBody>
          <a:bodyPr/>
          <a:lstStyle/>
          <a:p>
            <a:r>
              <a:rPr lang="fi-FI" dirty="0"/>
              <a:t>Kausipuhdistetut teollisuuden liikevaihtokuvaajat</a:t>
            </a:r>
          </a:p>
          <a:p>
            <a:r>
              <a:rPr lang="fi-FI" dirty="0"/>
              <a:t>Osuudet liikevaihdosta 2020: koneet 61 %, metallituotteet 25 %, kulkuneuvot 14 %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40984767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80936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/>
              <a:t>Kausipuhdistetut teollisuuden liikevaihtokuvaajat</a:t>
            </a:r>
          </a:p>
          <a:p>
            <a:r>
              <a:rPr lang="fi-FI"/>
              <a:t>Osuudet liikevaihdosta 2020: rauta- ja terästuotteet sekä värimetallit ja valut 89 %, metallimalmien louhinta 11 %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65877347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42750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Suunnittelu- ja konsultointialan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Kausipuhdistetut palveluiden liikevaihtokuvaajat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92435592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75153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Tietotekniikka-alan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Kausipuhdistetut palveluiden liikevaihtokuvaajat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46167777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58494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Teollisuustuotannon määrä maailmalla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3" y="4727574"/>
            <a:ext cx="5218164" cy="165163"/>
          </a:xfrm>
        </p:spPr>
        <p:txBody>
          <a:bodyPr/>
          <a:lstStyle/>
          <a:p>
            <a:r>
              <a:rPr lang="fi-FI"/>
              <a:t>Kausipuhdistetut teollisuustuotannon volyymi-indeksit vuositasolla, Kiinan osalta käytetty jalostusarvoindeksiä.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82725512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5453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Teollisuustuotanto EU-maissa, USA:ssa, Japanissa ja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B5FDECD5-D941-444D-B8C2-E07D9B48DC4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56391229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B5FDECD5-D941-444D-B8C2-E07D9B48D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38807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Teollisuustuotanto maailmalla ja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E5B28B63-EAAF-43E5-ABB0-F2BC2A2E2C3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57541372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E5B28B63-EAAF-43E5-ABB0-F2BC2A2E2C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85934F35-2182-49DC-93B7-5594C0C0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13.5.2022</a:t>
            </a:fld>
            <a:endParaRPr lang="fi-FI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4D08EB9B-2770-4BEB-A904-4EAA27FA4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A68C3267-43BA-4C25-BE69-B66E542BD3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38030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Teollisuustuotannon määrä EU-maissa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F3A3DE6F-523A-409E-817A-A4164D2CCD0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94377203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F3A3DE6F-523A-409E-817A-A4164D2CCD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8625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/>
              <a:t>*) Pl. tietotekniikka-ala ja suunnittelu- ja konsultointiala</a:t>
            </a:r>
          </a:p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8" name="Sisällön paikkamerkki 17">
            <a:extLst>
              <a:ext uri="{FF2B5EF4-FFF2-40B4-BE49-F238E27FC236}">
                <a16:creationId xmlns:a16="http://schemas.microsoft.com/office/drawing/2014/main" id="{5C0EBE92-AFAE-40A8-9E3C-F5433920016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80685798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8" name="Sisällön paikkamerkki 17">
                        <a:extLst>
                          <a:ext uri="{FF2B5EF4-FFF2-40B4-BE49-F238E27FC236}">
                            <a16:creationId xmlns:a16="http://schemas.microsoft.com/office/drawing/2014/main" id="{5C0EBE92-AFAE-40A8-9E3C-F54339200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9210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60577" cy="165163"/>
          </a:xfrm>
        </p:spPr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Osuudet liikevaihdosta 2020: kone- ja metallituoteteollisuus 53 %, elektroniikka- ja sähköteollisuus 29 %, metallien jalostus 17 %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3A4DDF37-D261-416F-B789-60D7BE706FA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49677148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3A4DDF37-D261-416F-B789-60D7BE706F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37109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153363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Osuudet liikevaihdosta 2020: elektroniikkatuotteet 70 %, sähkökoneet ja laitteet  30 %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11267558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72286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165163"/>
          </a:xfrm>
        </p:spPr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Osuudet liikevaihdosta 2020: koneet 61 %, metallituotteet 25 %, kulkuneuvot 14 %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89047290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32487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_0.3.potx" id="{F03633D4-4DC4-499C-81DC-80F9B7E49489}" vid="{40CC5A90-43AE-45F4-AECC-FF0081328A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3" ma:contentTypeDescription="Luo uusi asiakirja." ma:contentTypeScope="" ma:versionID="710de9c09b477888a61bc1ee84f0377f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5a4b15074f864bf947224c895d4ea298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3E7C43-0FC9-4AFA-9D2D-C6D8216611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86FE66-2745-4BF4-8745-23799D309A22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c296724d-1a81-4a23-b6dd-dca7fd62c6ff"/>
    <ds:schemaRef ds:uri="http://schemas.microsoft.com/office/infopath/2007/PartnerControls"/>
    <ds:schemaRef ds:uri="http://schemas.openxmlformats.org/package/2006/metadata/core-properties"/>
    <ds:schemaRef ds:uri="b057f711-7d93-472c-a8f6-94be0080575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AED01C2-9C9D-497E-8292-65F3A2BD86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498</Words>
  <Application>Microsoft Office PowerPoint</Application>
  <PresentationFormat>Näytössä katseltava esitys (16:9)</PresentationFormat>
  <Paragraphs>133</Paragraphs>
  <Slides>19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Daniel Forsman</dc:creator>
  <cp:keywords>Voit kopioida tämän ja alkaa käyttää!</cp:keywords>
  <cp:lastModifiedBy>Emaus Katriina</cp:lastModifiedBy>
  <cp:revision>1</cp:revision>
  <cp:lastPrinted>2016-06-09T07:47:11Z</cp:lastPrinted>
  <dcterms:created xsi:type="dcterms:W3CDTF">2016-08-26T12:26:33Z</dcterms:created>
  <dcterms:modified xsi:type="dcterms:W3CDTF">2022-05-13T12:16:00Z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  <property fmtid="{D5CDD505-2E9C-101B-9397-08002B2CF9AE}" pid="33" name="_ExtendedDescription">
    <vt:lpwstr/>
  </property>
  <property fmtid="{D5CDD505-2E9C-101B-9397-08002B2CF9AE}" pid="34" name="TriggerFlowInfo">
    <vt:lpwstr/>
  </property>
</Properties>
</file>