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.xml" ContentType="application/vnd.openxmlformats-officedocument.presentationml.notesSlide+xml"/>
  <Override PartName="/ppt/charts/chart10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995" r:id="rId6"/>
    <p:sldId id="996" r:id="rId7"/>
    <p:sldId id="997" r:id="rId8"/>
    <p:sldId id="999" r:id="rId9"/>
    <p:sldId id="1000" r:id="rId10"/>
    <p:sldId id="1001" r:id="rId11"/>
    <p:sldId id="1002" r:id="rId12"/>
    <p:sldId id="1003" r:id="rId13"/>
    <p:sldId id="1004" r:id="rId14"/>
    <p:sldId id="1005" r:id="rId15"/>
    <p:sldId id="1006" r:id="rId16"/>
    <p:sldId id="1007" r:id="rId17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8CBA44-EA57-4924-810F-0D799DEAA02E}" v="10" dt="2019-10-24T10:14:45.870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65" d="100"/>
          <a:sy n="65" d="100"/>
        </p:scale>
        <p:origin x="68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aus Katriina" userId="e28635f8-d800-42ff-a913-92d375f1fb60" providerId="ADAL" clId="{C78CBA44-EA57-4924-810F-0D799DEAA02E}"/>
    <pc:docChg chg="delSld">
      <pc:chgData name="Emaus Katriina" userId="e28635f8-d800-42ff-a913-92d375f1fb60" providerId="ADAL" clId="{C78CBA44-EA57-4924-810F-0D799DEAA02E}" dt="2019-10-24T10:14:49.093" v="11" actId="2696"/>
      <pc:docMkLst>
        <pc:docMk/>
      </pc:docMkLst>
      <pc:sldChg chg="del">
        <pc:chgData name="Emaus Katriina" userId="e28635f8-d800-42ff-a913-92d375f1fb60" providerId="ADAL" clId="{C78CBA44-EA57-4924-810F-0D799DEAA02E}" dt="2019-10-24T10:13:56.007" v="6" actId="2696"/>
        <pc:sldMkLst>
          <pc:docMk/>
          <pc:sldMk cId="2558427506" sldId="276"/>
        </pc:sldMkLst>
      </pc:sldChg>
      <pc:sldChg chg="del">
        <pc:chgData name="Emaus Katriina" userId="e28635f8-d800-42ff-a913-92d375f1fb60" providerId="ADAL" clId="{C78CBA44-EA57-4924-810F-0D799DEAA02E}" dt="2019-10-24T10:13:56.713" v="7" actId="2696"/>
        <pc:sldMkLst>
          <pc:docMk/>
          <pc:sldMk cId="536686186" sldId="285"/>
        </pc:sldMkLst>
      </pc:sldChg>
      <pc:sldChg chg="del">
        <pc:chgData name="Emaus Katriina" userId="e28635f8-d800-42ff-a913-92d375f1fb60" providerId="ADAL" clId="{C78CBA44-EA57-4924-810F-0D799DEAA02E}" dt="2019-10-24T10:12:47.024" v="2" actId="2696"/>
        <pc:sldMkLst>
          <pc:docMk/>
          <pc:sldMk cId="1987471013" sldId="390"/>
        </pc:sldMkLst>
      </pc:sldChg>
      <pc:sldChg chg="del">
        <pc:chgData name="Emaus Katriina" userId="e28635f8-d800-42ff-a913-92d375f1fb60" providerId="ADAL" clId="{C78CBA44-EA57-4924-810F-0D799DEAA02E}" dt="2019-10-24T10:13:08.899" v="3" actId="2696"/>
        <pc:sldMkLst>
          <pc:docMk/>
          <pc:sldMk cId="3656174783" sldId="391"/>
        </pc:sldMkLst>
      </pc:sldChg>
      <pc:sldChg chg="del">
        <pc:chgData name="Emaus Katriina" userId="e28635f8-d800-42ff-a913-92d375f1fb60" providerId="ADAL" clId="{C78CBA44-EA57-4924-810F-0D799DEAA02E}" dt="2019-10-24T10:13:22.518" v="4" actId="2696"/>
        <pc:sldMkLst>
          <pc:docMk/>
          <pc:sldMk cId="3669793224" sldId="392"/>
        </pc:sldMkLst>
      </pc:sldChg>
      <pc:sldChg chg="del">
        <pc:chgData name="Emaus Katriina" userId="e28635f8-d800-42ff-a913-92d375f1fb60" providerId="ADAL" clId="{C78CBA44-EA57-4924-810F-0D799DEAA02E}" dt="2019-10-24T10:13:35.050" v="5" actId="2696"/>
        <pc:sldMkLst>
          <pc:docMk/>
          <pc:sldMk cId="2654687898" sldId="393"/>
        </pc:sldMkLst>
      </pc:sldChg>
      <pc:sldChg chg="del">
        <pc:chgData name="Emaus Katriina" userId="e28635f8-d800-42ff-a913-92d375f1fb60" providerId="ADAL" clId="{C78CBA44-EA57-4924-810F-0D799DEAA02E}" dt="2019-10-24T10:14:11.049" v="8" actId="2696"/>
        <pc:sldMkLst>
          <pc:docMk/>
          <pc:sldMk cId="313182403" sldId="394"/>
        </pc:sldMkLst>
      </pc:sldChg>
      <pc:sldChg chg="del">
        <pc:chgData name="Emaus Katriina" userId="e28635f8-d800-42ff-a913-92d375f1fb60" providerId="ADAL" clId="{C78CBA44-EA57-4924-810F-0D799DEAA02E}" dt="2019-10-24T10:14:37.237" v="10" actId="2696"/>
        <pc:sldMkLst>
          <pc:docMk/>
          <pc:sldMk cId="2811407423" sldId="395"/>
        </pc:sldMkLst>
      </pc:sldChg>
      <pc:sldChg chg="del">
        <pc:chgData name="Emaus Katriina" userId="e28635f8-d800-42ff-a913-92d375f1fb60" providerId="ADAL" clId="{C78CBA44-EA57-4924-810F-0D799DEAA02E}" dt="2019-10-24T10:14:37.228" v="9" actId="2696"/>
        <pc:sldMkLst>
          <pc:docMk/>
          <pc:sldMk cId="1647773486" sldId="396"/>
        </pc:sldMkLst>
      </pc:sldChg>
      <pc:sldChg chg="del">
        <pc:chgData name="Emaus Katriina" userId="e28635f8-d800-42ff-a913-92d375f1fb60" providerId="ADAL" clId="{C78CBA44-EA57-4924-810F-0D799DEAA02E}" dt="2019-10-24T10:14:49.093" v="11" actId="2696"/>
        <pc:sldMkLst>
          <pc:docMk/>
          <pc:sldMk cId="2269594941" sldId="397"/>
        </pc:sldMkLst>
      </pc:sldChg>
      <pc:sldChg chg="del">
        <pc:chgData name="Emaus Katriina" userId="e28635f8-d800-42ff-a913-92d375f1fb60" providerId="ADAL" clId="{C78CBA44-EA57-4924-810F-0D799DEAA02E}" dt="2019-10-24T10:12:01.662" v="0" actId="2696"/>
        <pc:sldMkLst>
          <pc:docMk/>
          <pc:sldMk cId="3980412811" sldId="458"/>
        </pc:sldMkLst>
      </pc:sldChg>
      <pc:sldChg chg="del">
        <pc:chgData name="Emaus Katriina" userId="e28635f8-d800-42ff-a913-92d375f1fb60" providerId="ADAL" clId="{C78CBA44-EA57-4924-810F-0D799DEAA02E}" dt="2019-10-24T10:12:32.748" v="1" actId="2696"/>
        <pc:sldMkLst>
          <pc:docMk/>
          <pc:sldMk cId="2397859502" sldId="45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9720.1</c:v>
                </c:pt>
                <c:pt idx="2">
                  <c:v>9230.5400000000009</c:v>
                </c:pt>
                <c:pt idx="3">
                  <c:v>9807.1200000000008</c:v>
                </c:pt>
                <c:pt idx="4">
                  <c:v>8496.9</c:v>
                </c:pt>
                <c:pt idx="5">
                  <c:v>5557.66</c:v>
                </c:pt>
                <c:pt idx="6">
                  <c:v>5749.49</c:v>
                </c:pt>
                <c:pt idx="7">
                  <c:v>5935.48</c:v>
                </c:pt>
                <c:pt idx="8">
                  <c:v>6863.62</c:v>
                </c:pt>
                <c:pt idx="9">
                  <c:v>6232.28</c:v>
                </c:pt>
                <c:pt idx="10">
                  <c:v>6335.18</c:v>
                </c:pt>
                <c:pt idx="11">
                  <c:v>6297.66</c:v>
                </c:pt>
                <c:pt idx="12">
                  <c:v>8245.02</c:v>
                </c:pt>
                <c:pt idx="13">
                  <c:v>7316.85</c:v>
                </c:pt>
                <c:pt idx="14">
                  <c:v>7423.49</c:v>
                </c:pt>
                <c:pt idx="15">
                  <c:v>6683.29</c:v>
                </c:pt>
                <c:pt idx="16">
                  <c:v>8428.6299999999992</c:v>
                </c:pt>
                <c:pt idx="17">
                  <c:v>7154.98</c:v>
                </c:pt>
                <c:pt idx="18">
                  <c:v>7497.43</c:v>
                </c:pt>
                <c:pt idx="19">
                  <c:v>6638.52</c:v>
                </c:pt>
                <c:pt idx="20">
                  <c:v>7840.05</c:v>
                </c:pt>
                <c:pt idx="21">
                  <c:v>6076.24</c:v>
                </c:pt>
                <c:pt idx="22">
                  <c:v>6404.57</c:v>
                </c:pt>
                <c:pt idx="23">
                  <c:v>5870.39</c:v>
                </c:pt>
                <c:pt idx="24">
                  <c:v>6617.31</c:v>
                </c:pt>
                <c:pt idx="25">
                  <c:v>6431.57</c:v>
                </c:pt>
                <c:pt idx="26">
                  <c:v>6587.02</c:v>
                </c:pt>
                <c:pt idx="27">
                  <c:v>7805.9</c:v>
                </c:pt>
                <c:pt idx="28">
                  <c:v>6782.94</c:v>
                </c:pt>
                <c:pt idx="29">
                  <c:v>5856.34</c:v>
                </c:pt>
                <c:pt idx="30">
                  <c:v>7600.95</c:v>
                </c:pt>
                <c:pt idx="31">
                  <c:v>6244.44</c:v>
                </c:pt>
                <c:pt idx="32">
                  <c:v>6974.05</c:v>
                </c:pt>
                <c:pt idx="33">
                  <c:v>5838.93</c:v>
                </c:pt>
                <c:pt idx="34">
                  <c:v>5546</c:v>
                </c:pt>
                <c:pt idx="35">
                  <c:v>5604.79</c:v>
                </c:pt>
                <c:pt idx="36">
                  <c:v>6851.82</c:v>
                </c:pt>
                <c:pt idx="37">
                  <c:v>6519.13</c:v>
                </c:pt>
                <c:pt idx="38">
                  <c:v>8514.0400000000009</c:v>
                </c:pt>
                <c:pt idx="39">
                  <c:v>6249.28</c:v>
                </c:pt>
                <c:pt idx="40">
                  <c:v>9921.85</c:v>
                </c:pt>
                <c:pt idx="41">
                  <c:v>7667.31</c:v>
                </c:pt>
                <c:pt idx="42">
                  <c:v>7546.21</c:v>
                </c:pt>
                <c:pt idx="43">
                  <c:v>7747.68</c:v>
                </c:pt>
                <c:pt idx="44">
                  <c:v>8693.1200000000008</c:v>
                </c:pt>
                <c:pt idx="45">
                  <c:v>8728.19</c:v>
                </c:pt>
                <c:pt idx="46">
                  <c:v>8331.4599999999991</c:v>
                </c:pt>
                <c:pt idx="47">
                  <c:v>8995.1200000000008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8258.98</c:v>
                </c:pt>
                <c:pt idx="2">
                  <c:v>7564.98</c:v>
                </c:pt>
                <c:pt idx="3">
                  <c:v>8429.89</c:v>
                </c:pt>
                <c:pt idx="4">
                  <c:v>7115.87</c:v>
                </c:pt>
                <c:pt idx="5">
                  <c:v>4572.8500000000004</c:v>
                </c:pt>
                <c:pt idx="6">
                  <c:v>4600.87</c:v>
                </c:pt>
                <c:pt idx="7">
                  <c:v>4850.8900000000003</c:v>
                </c:pt>
                <c:pt idx="8">
                  <c:v>5548.58</c:v>
                </c:pt>
                <c:pt idx="9">
                  <c:v>4867.46</c:v>
                </c:pt>
                <c:pt idx="10">
                  <c:v>5191.62</c:v>
                </c:pt>
                <c:pt idx="11">
                  <c:v>5094.3100000000004</c:v>
                </c:pt>
                <c:pt idx="12">
                  <c:v>6392.68</c:v>
                </c:pt>
                <c:pt idx="13">
                  <c:v>5442.42</c:v>
                </c:pt>
                <c:pt idx="14">
                  <c:v>6023.72</c:v>
                </c:pt>
                <c:pt idx="15">
                  <c:v>5276.03</c:v>
                </c:pt>
                <c:pt idx="16">
                  <c:v>6675.39</c:v>
                </c:pt>
                <c:pt idx="17">
                  <c:v>5608.81</c:v>
                </c:pt>
                <c:pt idx="18">
                  <c:v>6058.07</c:v>
                </c:pt>
                <c:pt idx="19">
                  <c:v>5570.21</c:v>
                </c:pt>
                <c:pt idx="20">
                  <c:v>6553.71</c:v>
                </c:pt>
                <c:pt idx="21">
                  <c:v>4732.05</c:v>
                </c:pt>
                <c:pt idx="22">
                  <c:v>5065.75</c:v>
                </c:pt>
                <c:pt idx="23">
                  <c:v>4784.43</c:v>
                </c:pt>
                <c:pt idx="24">
                  <c:v>5404.98</c:v>
                </c:pt>
                <c:pt idx="25">
                  <c:v>4900.1000000000004</c:v>
                </c:pt>
                <c:pt idx="26">
                  <c:v>5142.6000000000004</c:v>
                </c:pt>
                <c:pt idx="27">
                  <c:v>6154.6</c:v>
                </c:pt>
                <c:pt idx="28">
                  <c:v>5358.53</c:v>
                </c:pt>
                <c:pt idx="29">
                  <c:v>4368.28</c:v>
                </c:pt>
                <c:pt idx="30">
                  <c:v>5969.8</c:v>
                </c:pt>
                <c:pt idx="31">
                  <c:v>5017.6099999999997</c:v>
                </c:pt>
                <c:pt idx="32">
                  <c:v>5214.05</c:v>
                </c:pt>
                <c:pt idx="33">
                  <c:v>4354.74</c:v>
                </c:pt>
                <c:pt idx="34">
                  <c:v>4162.03</c:v>
                </c:pt>
                <c:pt idx="35">
                  <c:v>4241.54</c:v>
                </c:pt>
                <c:pt idx="36">
                  <c:v>5075.9399999999996</c:v>
                </c:pt>
                <c:pt idx="37">
                  <c:v>5043.34</c:v>
                </c:pt>
                <c:pt idx="38">
                  <c:v>6923.91</c:v>
                </c:pt>
                <c:pt idx="39">
                  <c:v>4658.3500000000004</c:v>
                </c:pt>
                <c:pt idx="40">
                  <c:v>7719.95</c:v>
                </c:pt>
                <c:pt idx="41">
                  <c:v>5387.61</c:v>
                </c:pt>
                <c:pt idx="42">
                  <c:v>5660.26</c:v>
                </c:pt>
                <c:pt idx="43">
                  <c:v>6019.52</c:v>
                </c:pt>
                <c:pt idx="44">
                  <c:v>6520.3</c:v>
                </c:pt>
                <c:pt idx="45">
                  <c:v>6500.15</c:v>
                </c:pt>
                <c:pt idx="46">
                  <c:v>6065.41</c:v>
                </c:pt>
                <c:pt idx="47">
                  <c:v>6653.33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1421.04</c:v>
                </c:pt>
                <c:pt idx="2">
                  <c:v>1630.17</c:v>
                </c:pt>
                <c:pt idx="3">
                  <c:v>1338.2</c:v>
                </c:pt>
                <c:pt idx="4">
                  <c:v>1346.88</c:v>
                </c:pt>
                <c:pt idx="5">
                  <c:v>951.11</c:v>
                </c:pt>
                <c:pt idx="6">
                  <c:v>1119.2</c:v>
                </c:pt>
                <c:pt idx="7">
                  <c:v>1055.8699999999999</c:v>
                </c:pt>
                <c:pt idx="8">
                  <c:v>1287.01</c:v>
                </c:pt>
                <c:pt idx="9">
                  <c:v>1335.39</c:v>
                </c:pt>
                <c:pt idx="10">
                  <c:v>1112.56</c:v>
                </c:pt>
                <c:pt idx="11">
                  <c:v>1167.69</c:v>
                </c:pt>
                <c:pt idx="12">
                  <c:v>1793.56</c:v>
                </c:pt>
                <c:pt idx="13">
                  <c:v>1807.85</c:v>
                </c:pt>
                <c:pt idx="14">
                  <c:v>1347.66</c:v>
                </c:pt>
                <c:pt idx="15">
                  <c:v>1345.52</c:v>
                </c:pt>
                <c:pt idx="16">
                  <c:v>1680.36</c:v>
                </c:pt>
                <c:pt idx="17">
                  <c:v>1466.01</c:v>
                </c:pt>
                <c:pt idx="18">
                  <c:v>1366.67</c:v>
                </c:pt>
                <c:pt idx="19">
                  <c:v>1016.4</c:v>
                </c:pt>
                <c:pt idx="20">
                  <c:v>1226.51</c:v>
                </c:pt>
                <c:pt idx="21">
                  <c:v>1272.97</c:v>
                </c:pt>
                <c:pt idx="22">
                  <c:v>1276.6300000000001</c:v>
                </c:pt>
                <c:pt idx="23">
                  <c:v>1026.31</c:v>
                </c:pt>
                <c:pt idx="24">
                  <c:v>1139.6199999999999</c:v>
                </c:pt>
                <c:pt idx="25">
                  <c:v>1454.38</c:v>
                </c:pt>
                <c:pt idx="26">
                  <c:v>1372.78</c:v>
                </c:pt>
                <c:pt idx="27">
                  <c:v>1596.43</c:v>
                </c:pt>
                <c:pt idx="28">
                  <c:v>1330.7</c:v>
                </c:pt>
                <c:pt idx="29">
                  <c:v>1402.77</c:v>
                </c:pt>
                <c:pt idx="30">
                  <c:v>1540.54</c:v>
                </c:pt>
                <c:pt idx="31">
                  <c:v>1158.77</c:v>
                </c:pt>
                <c:pt idx="32">
                  <c:v>1679.16</c:v>
                </c:pt>
                <c:pt idx="33">
                  <c:v>1391.07</c:v>
                </c:pt>
                <c:pt idx="34">
                  <c:v>1290.4100000000001</c:v>
                </c:pt>
                <c:pt idx="35">
                  <c:v>1283.54</c:v>
                </c:pt>
                <c:pt idx="36">
                  <c:v>1681.33</c:v>
                </c:pt>
                <c:pt idx="37">
                  <c:v>1370.41</c:v>
                </c:pt>
                <c:pt idx="38">
                  <c:v>1483.85</c:v>
                </c:pt>
                <c:pt idx="39">
                  <c:v>1504.92</c:v>
                </c:pt>
                <c:pt idx="40">
                  <c:v>2079.37</c:v>
                </c:pt>
                <c:pt idx="41">
                  <c:v>2104.88</c:v>
                </c:pt>
                <c:pt idx="42">
                  <c:v>1727.45</c:v>
                </c:pt>
                <c:pt idx="43">
                  <c:v>1602.81</c:v>
                </c:pt>
                <c:pt idx="44">
                  <c:v>2007.91</c:v>
                </c:pt>
                <c:pt idx="45">
                  <c:v>2065.64</c:v>
                </c:pt>
                <c:pt idx="46">
                  <c:v>2128.56</c:v>
                </c:pt>
                <c:pt idx="47">
                  <c:v>2231.79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2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72418898829473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Sheet1!$A$2:$A$49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916.3</c:v>
                </c:pt>
                <c:pt idx="1">
                  <c:v>989</c:v>
                </c:pt>
                <c:pt idx="2">
                  <c:v>1110</c:v>
                </c:pt>
                <c:pt idx="3">
                  <c:v>1037.4000000000001</c:v>
                </c:pt>
                <c:pt idx="4">
                  <c:v>1030.4000000000001</c:v>
                </c:pt>
                <c:pt idx="5">
                  <c:v>1013.4</c:v>
                </c:pt>
                <c:pt idx="6">
                  <c:v>1054</c:v>
                </c:pt>
                <c:pt idx="7">
                  <c:v>1102.5</c:v>
                </c:pt>
                <c:pt idx="8">
                  <c:v>1197.8</c:v>
                </c:pt>
                <c:pt idx="9">
                  <c:v>1199</c:v>
                </c:pt>
                <c:pt idx="10">
                  <c:v>1077.9000000000001</c:v>
                </c:pt>
                <c:pt idx="11">
                  <c:v>1064.0999999999999</c:v>
                </c:pt>
                <c:pt idx="12">
                  <c:v>1130.4000000000001</c:v>
                </c:pt>
                <c:pt idx="13">
                  <c:v>1373.1</c:v>
                </c:pt>
                <c:pt idx="14">
                  <c:v>1329.1</c:v>
                </c:pt>
                <c:pt idx="15">
                  <c:v>1290.3</c:v>
                </c:pt>
                <c:pt idx="16">
                  <c:v>1327.1</c:v>
                </c:pt>
                <c:pt idx="17">
                  <c:v>1460.5</c:v>
                </c:pt>
                <c:pt idx="18">
                  <c:v>1581</c:v>
                </c:pt>
                <c:pt idx="19">
                  <c:v>1526.5</c:v>
                </c:pt>
                <c:pt idx="20">
                  <c:v>1454.8</c:v>
                </c:pt>
                <c:pt idx="21">
                  <c:v>1474.1</c:v>
                </c:pt>
                <c:pt idx="22">
                  <c:v>1514.8</c:v>
                </c:pt>
                <c:pt idx="23">
                  <c:v>1484.2</c:v>
                </c:pt>
                <c:pt idx="24">
                  <c:v>1448.7</c:v>
                </c:pt>
                <c:pt idx="25">
                  <c:v>1545.8</c:v>
                </c:pt>
                <c:pt idx="26">
                  <c:v>1522.6</c:v>
                </c:pt>
                <c:pt idx="27">
                  <c:v>1600.4</c:v>
                </c:pt>
                <c:pt idx="28">
                  <c:v>1645.6</c:v>
                </c:pt>
                <c:pt idx="29">
                  <c:v>1648.7</c:v>
                </c:pt>
                <c:pt idx="30">
                  <c:v>1589.9</c:v>
                </c:pt>
                <c:pt idx="31">
                  <c:v>1711.1</c:v>
                </c:pt>
                <c:pt idx="32">
                  <c:v>1798.1</c:v>
                </c:pt>
                <c:pt idx="33">
                  <c:v>1688.5</c:v>
                </c:pt>
                <c:pt idx="34">
                  <c:v>1614.5</c:v>
                </c:pt>
                <c:pt idx="35">
                  <c:v>1610.4</c:v>
                </c:pt>
                <c:pt idx="36">
                  <c:v>1687.5</c:v>
                </c:pt>
                <c:pt idx="37">
                  <c:v>1675.7</c:v>
                </c:pt>
                <c:pt idx="38">
                  <c:v>1590.5</c:v>
                </c:pt>
                <c:pt idx="39">
                  <c:v>1528.1</c:v>
                </c:pt>
                <c:pt idx="40">
                  <c:v>1491.2</c:v>
                </c:pt>
                <c:pt idx="41">
                  <c:v>1744.1</c:v>
                </c:pt>
                <c:pt idx="42">
                  <c:v>1626.5</c:v>
                </c:pt>
                <c:pt idx="43">
                  <c:v>1537</c:v>
                </c:pt>
                <c:pt idx="44">
                  <c:v>1614.3</c:v>
                </c:pt>
                <c:pt idx="45">
                  <c:v>1700.1</c:v>
                </c:pt>
                <c:pt idx="46">
                  <c:v>1762.9</c:v>
                </c:pt>
                <c:pt idx="47">
                  <c:v>1669.2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A-4FEE-875E-9432EA522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6832240"/>
        <c:axId val="376832632"/>
      </c:areaChart>
      <c:catAx>
        <c:axId val="37683224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32632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6832632"/>
        <c:scaling>
          <c:orientation val="minMax"/>
          <c:max val="2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32240"/>
        <c:crosses val="autoZero"/>
        <c:crossBetween val="midCat"/>
        <c:majorUnit val="200"/>
      </c:valAx>
      <c:spPr>
        <a:noFill/>
        <a:ln w="11167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7241889882947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Sheet1!$A$2:$A$49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3179.5</c:v>
                </c:pt>
                <c:pt idx="1">
                  <c:v>3233</c:v>
                </c:pt>
                <c:pt idx="2">
                  <c:v>3502.5</c:v>
                </c:pt>
                <c:pt idx="3">
                  <c:v>3407.3</c:v>
                </c:pt>
                <c:pt idx="4">
                  <c:v>3239.7</c:v>
                </c:pt>
                <c:pt idx="5">
                  <c:v>2814.3</c:v>
                </c:pt>
                <c:pt idx="6">
                  <c:v>2713.7</c:v>
                </c:pt>
                <c:pt idx="7">
                  <c:v>2757.6</c:v>
                </c:pt>
                <c:pt idx="8">
                  <c:v>2858.6</c:v>
                </c:pt>
                <c:pt idx="9">
                  <c:v>2965.7</c:v>
                </c:pt>
                <c:pt idx="10">
                  <c:v>2717.7</c:v>
                </c:pt>
                <c:pt idx="11">
                  <c:v>2723.5</c:v>
                </c:pt>
                <c:pt idx="12">
                  <c:v>3095.6</c:v>
                </c:pt>
                <c:pt idx="13">
                  <c:v>3675.1</c:v>
                </c:pt>
                <c:pt idx="14">
                  <c:v>3714.1</c:v>
                </c:pt>
                <c:pt idx="15">
                  <c:v>3749.6</c:v>
                </c:pt>
                <c:pt idx="16">
                  <c:v>3755.6</c:v>
                </c:pt>
                <c:pt idx="17">
                  <c:v>3692.7</c:v>
                </c:pt>
                <c:pt idx="18">
                  <c:v>4045.2</c:v>
                </c:pt>
                <c:pt idx="19">
                  <c:v>3547.6</c:v>
                </c:pt>
                <c:pt idx="20">
                  <c:v>3554.1</c:v>
                </c:pt>
                <c:pt idx="21">
                  <c:v>3358.3</c:v>
                </c:pt>
                <c:pt idx="22">
                  <c:v>3414.5</c:v>
                </c:pt>
                <c:pt idx="23">
                  <c:v>3331.4</c:v>
                </c:pt>
                <c:pt idx="24">
                  <c:v>3137.8</c:v>
                </c:pt>
                <c:pt idx="25">
                  <c:v>3518.4</c:v>
                </c:pt>
                <c:pt idx="26">
                  <c:v>3584.4</c:v>
                </c:pt>
                <c:pt idx="27">
                  <c:v>4044.9</c:v>
                </c:pt>
                <c:pt idx="28">
                  <c:v>4150</c:v>
                </c:pt>
                <c:pt idx="29">
                  <c:v>4430.3</c:v>
                </c:pt>
                <c:pt idx="30">
                  <c:v>4387.3999999999996</c:v>
                </c:pt>
                <c:pt idx="31">
                  <c:v>4282</c:v>
                </c:pt>
                <c:pt idx="32">
                  <c:v>4673</c:v>
                </c:pt>
                <c:pt idx="33">
                  <c:v>4593.1000000000004</c:v>
                </c:pt>
                <c:pt idx="34">
                  <c:v>4425.8999999999996</c:v>
                </c:pt>
                <c:pt idx="35">
                  <c:v>4293.1000000000004</c:v>
                </c:pt>
                <c:pt idx="36">
                  <c:v>4337.5</c:v>
                </c:pt>
                <c:pt idx="37">
                  <c:v>4336</c:v>
                </c:pt>
                <c:pt idx="38">
                  <c:v>4449.5</c:v>
                </c:pt>
                <c:pt idx="39">
                  <c:v>4305.8</c:v>
                </c:pt>
                <c:pt idx="40">
                  <c:v>4558.3</c:v>
                </c:pt>
                <c:pt idx="41">
                  <c:v>5055.3</c:v>
                </c:pt>
                <c:pt idx="42">
                  <c:v>4766.7</c:v>
                </c:pt>
                <c:pt idx="43">
                  <c:v>4752.7</c:v>
                </c:pt>
                <c:pt idx="44">
                  <c:v>4940.3999999999996</c:v>
                </c:pt>
                <c:pt idx="45">
                  <c:v>5177</c:v>
                </c:pt>
                <c:pt idx="46">
                  <c:v>5292.4</c:v>
                </c:pt>
                <c:pt idx="47">
                  <c:v>5650.5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Sheet1!$A$2:$A$49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48"/>
                <c:pt idx="0">
                  <c:v>16723.8</c:v>
                </c:pt>
                <c:pt idx="1">
                  <c:v>16509.3</c:v>
                </c:pt>
                <c:pt idx="2">
                  <c:v>15997.4</c:v>
                </c:pt>
                <c:pt idx="3">
                  <c:v>17211.3</c:v>
                </c:pt>
                <c:pt idx="4">
                  <c:v>16328</c:v>
                </c:pt>
                <c:pt idx="5">
                  <c:v>12688</c:v>
                </c:pt>
                <c:pt idx="6">
                  <c:v>11698.7</c:v>
                </c:pt>
                <c:pt idx="7">
                  <c:v>11403.5</c:v>
                </c:pt>
                <c:pt idx="8">
                  <c:v>10675.2</c:v>
                </c:pt>
                <c:pt idx="9">
                  <c:v>9931.39</c:v>
                </c:pt>
                <c:pt idx="10">
                  <c:v>9996.14</c:v>
                </c:pt>
                <c:pt idx="11">
                  <c:v>9892.4699999999993</c:v>
                </c:pt>
                <c:pt idx="12">
                  <c:v>9880.3700000000008</c:v>
                </c:pt>
                <c:pt idx="13">
                  <c:v>8713.23</c:v>
                </c:pt>
                <c:pt idx="14">
                  <c:v>9098.93</c:v>
                </c:pt>
                <c:pt idx="15">
                  <c:v>9401.6299999999992</c:v>
                </c:pt>
                <c:pt idx="16">
                  <c:v>10354.200000000001</c:v>
                </c:pt>
                <c:pt idx="17">
                  <c:v>9585.01</c:v>
                </c:pt>
                <c:pt idx="18">
                  <c:v>9956.1299999999992</c:v>
                </c:pt>
                <c:pt idx="19">
                  <c:v>9396.0499999999993</c:v>
                </c:pt>
                <c:pt idx="20">
                  <c:v>10053</c:v>
                </c:pt>
                <c:pt idx="21">
                  <c:v>9042.75</c:v>
                </c:pt>
                <c:pt idx="22">
                  <c:v>9175.9599999999991</c:v>
                </c:pt>
                <c:pt idx="23">
                  <c:v>8889.11</c:v>
                </c:pt>
                <c:pt idx="24">
                  <c:v>8942.66</c:v>
                </c:pt>
                <c:pt idx="25">
                  <c:v>8568.7199999999993</c:v>
                </c:pt>
                <c:pt idx="26">
                  <c:v>8582.7099999999991</c:v>
                </c:pt>
                <c:pt idx="27">
                  <c:v>9830.94</c:v>
                </c:pt>
                <c:pt idx="28">
                  <c:v>9905.3700000000008</c:v>
                </c:pt>
                <c:pt idx="29">
                  <c:v>9500.26</c:v>
                </c:pt>
                <c:pt idx="30">
                  <c:v>10669.7</c:v>
                </c:pt>
                <c:pt idx="31">
                  <c:v>11535.6</c:v>
                </c:pt>
                <c:pt idx="32">
                  <c:v>12394.7</c:v>
                </c:pt>
                <c:pt idx="33">
                  <c:v>12131.3</c:v>
                </c:pt>
                <c:pt idx="34">
                  <c:v>11331.6</c:v>
                </c:pt>
                <c:pt idx="35">
                  <c:v>11721.7</c:v>
                </c:pt>
                <c:pt idx="36">
                  <c:v>11987</c:v>
                </c:pt>
                <c:pt idx="37">
                  <c:v>12284.3</c:v>
                </c:pt>
                <c:pt idx="38">
                  <c:v>14054.6</c:v>
                </c:pt>
                <c:pt idx="39">
                  <c:v>13913.9</c:v>
                </c:pt>
                <c:pt idx="40">
                  <c:v>16260.3</c:v>
                </c:pt>
                <c:pt idx="41">
                  <c:v>16434.8</c:v>
                </c:pt>
                <c:pt idx="42">
                  <c:v>16062.4</c:v>
                </c:pt>
                <c:pt idx="43">
                  <c:v>17288.099999999999</c:v>
                </c:pt>
                <c:pt idx="44">
                  <c:v>17911.3</c:v>
                </c:pt>
                <c:pt idx="45">
                  <c:v>18691.3</c:v>
                </c:pt>
                <c:pt idx="46">
                  <c:v>18692.099999999999</c:v>
                </c:pt>
                <c:pt idx="47">
                  <c:v>18623.2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7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831094467334602"/>
          <c:y val="0.2495533379956586"/>
          <c:w val="0.12470581926407895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5935.11</c:v>
                </c:pt>
                <c:pt idx="2">
                  <c:v>5971.08</c:v>
                </c:pt>
                <c:pt idx="3">
                  <c:v>6206.25</c:v>
                </c:pt>
                <c:pt idx="4">
                  <c:v>6511.45</c:v>
                </c:pt>
                <c:pt idx="5">
                  <c:v>3872.83</c:v>
                </c:pt>
                <c:pt idx="6">
                  <c:v>4120.93</c:v>
                </c:pt>
                <c:pt idx="7">
                  <c:v>4119.09</c:v>
                </c:pt>
                <c:pt idx="8">
                  <c:v>4589.1899999999996</c:v>
                </c:pt>
                <c:pt idx="9">
                  <c:v>4285.87</c:v>
                </c:pt>
                <c:pt idx="10">
                  <c:v>4108.22</c:v>
                </c:pt>
                <c:pt idx="11">
                  <c:v>4199.78</c:v>
                </c:pt>
                <c:pt idx="12">
                  <c:v>5338.23</c:v>
                </c:pt>
                <c:pt idx="13">
                  <c:v>4270.95</c:v>
                </c:pt>
                <c:pt idx="14">
                  <c:v>3885.54</c:v>
                </c:pt>
                <c:pt idx="15">
                  <c:v>3951.96</c:v>
                </c:pt>
                <c:pt idx="16">
                  <c:v>5054.66</c:v>
                </c:pt>
                <c:pt idx="17">
                  <c:v>3936.05</c:v>
                </c:pt>
                <c:pt idx="18">
                  <c:v>4444.3500000000004</c:v>
                </c:pt>
                <c:pt idx="19">
                  <c:v>3969.82</c:v>
                </c:pt>
                <c:pt idx="20">
                  <c:v>4426.26</c:v>
                </c:pt>
                <c:pt idx="21">
                  <c:v>3126.96</c:v>
                </c:pt>
                <c:pt idx="22">
                  <c:v>3398.08</c:v>
                </c:pt>
                <c:pt idx="23">
                  <c:v>3064.95</c:v>
                </c:pt>
                <c:pt idx="24">
                  <c:v>3739.49</c:v>
                </c:pt>
                <c:pt idx="25">
                  <c:v>2973.01</c:v>
                </c:pt>
                <c:pt idx="26">
                  <c:v>3025.53</c:v>
                </c:pt>
                <c:pt idx="27">
                  <c:v>3677.25</c:v>
                </c:pt>
                <c:pt idx="28">
                  <c:v>3337.82</c:v>
                </c:pt>
                <c:pt idx="29">
                  <c:v>2712.59</c:v>
                </c:pt>
                <c:pt idx="30">
                  <c:v>2660.65</c:v>
                </c:pt>
                <c:pt idx="31">
                  <c:v>2380.34</c:v>
                </c:pt>
                <c:pt idx="32">
                  <c:v>3460.67</c:v>
                </c:pt>
                <c:pt idx="33">
                  <c:v>2783.64</c:v>
                </c:pt>
                <c:pt idx="34">
                  <c:v>2724.32</c:v>
                </c:pt>
                <c:pt idx="35">
                  <c:v>2842.05</c:v>
                </c:pt>
                <c:pt idx="36">
                  <c:v>3183.81</c:v>
                </c:pt>
                <c:pt idx="37">
                  <c:v>2932.13</c:v>
                </c:pt>
                <c:pt idx="38">
                  <c:v>3178.08</c:v>
                </c:pt>
                <c:pt idx="39">
                  <c:v>3011.31</c:v>
                </c:pt>
                <c:pt idx="40">
                  <c:v>3411.22</c:v>
                </c:pt>
                <c:pt idx="41">
                  <c:v>3320.99</c:v>
                </c:pt>
                <c:pt idx="42">
                  <c:v>3282.24</c:v>
                </c:pt>
                <c:pt idx="43">
                  <c:v>3384.06</c:v>
                </c:pt>
                <c:pt idx="44">
                  <c:v>3761.79</c:v>
                </c:pt>
                <c:pt idx="45">
                  <c:v>3793.9</c:v>
                </c:pt>
                <c:pt idx="46">
                  <c:v>3864.2</c:v>
                </c:pt>
                <c:pt idx="47">
                  <c:v>4602.3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88-46F8-A7B6-E2A20C04D9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5310.02</c:v>
                </c:pt>
                <c:pt idx="2">
                  <c:v>5202.2299999999996</c:v>
                </c:pt>
                <c:pt idx="3">
                  <c:v>5481.07</c:v>
                </c:pt>
                <c:pt idx="4">
                  <c:v>5825.28</c:v>
                </c:pt>
                <c:pt idx="5">
                  <c:v>3467.79</c:v>
                </c:pt>
                <c:pt idx="6">
                  <c:v>3601.3</c:v>
                </c:pt>
                <c:pt idx="7">
                  <c:v>3577.89</c:v>
                </c:pt>
                <c:pt idx="8">
                  <c:v>4004.38</c:v>
                </c:pt>
                <c:pt idx="9">
                  <c:v>3534.26</c:v>
                </c:pt>
                <c:pt idx="10">
                  <c:v>3558.65</c:v>
                </c:pt>
                <c:pt idx="11">
                  <c:v>3508.47</c:v>
                </c:pt>
                <c:pt idx="12">
                  <c:v>4517.8599999999997</c:v>
                </c:pt>
                <c:pt idx="13">
                  <c:v>3451.64</c:v>
                </c:pt>
                <c:pt idx="14">
                  <c:v>3342.92</c:v>
                </c:pt>
                <c:pt idx="15">
                  <c:v>3226.25</c:v>
                </c:pt>
                <c:pt idx="16">
                  <c:v>4230.26</c:v>
                </c:pt>
                <c:pt idx="17">
                  <c:v>3354.6</c:v>
                </c:pt>
                <c:pt idx="18">
                  <c:v>3920.52</c:v>
                </c:pt>
                <c:pt idx="19">
                  <c:v>3616.28</c:v>
                </c:pt>
                <c:pt idx="20">
                  <c:v>3972.85</c:v>
                </c:pt>
                <c:pt idx="21">
                  <c:v>2740.47</c:v>
                </c:pt>
                <c:pt idx="22">
                  <c:v>3039.46</c:v>
                </c:pt>
                <c:pt idx="23">
                  <c:v>2756.79</c:v>
                </c:pt>
                <c:pt idx="24">
                  <c:v>3453.7</c:v>
                </c:pt>
                <c:pt idx="25">
                  <c:v>2602.71</c:v>
                </c:pt>
                <c:pt idx="26">
                  <c:v>2642.53</c:v>
                </c:pt>
                <c:pt idx="27">
                  <c:v>3297.35</c:v>
                </c:pt>
                <c:pt idx="28">
                  <c:v>2969.92</c:v>
                </c:pt>
                <c:pt idx="29">
                  <c:v>2248.5300000000002</c:v>
                </c:pt>
                <c:pt idx="30">
                  <c:v>2242.91</c:v>
                </c:pt>
                <c:pt idx="31">
                  <c:v>2033.2</c:v>
                </c:pt>
                <c:pt idx="32">
                  <c:v>2876.77</c:v>
                </c:pt>
                <c:pt idx="33">
                  <c:v>2333.92</c:v>
                </c:pt>
                <c:pt idx="34">
                  <c:v>2291.91</c:v>
                </c:pt>
                <c:pt idx="35">
                  <c:v>2337.52</c:v>
                </c:pt>
                <c:pt idx="36">
                  <c:v>2721.81</c:v>
                </c:pt>
                <c:pt idx="37">
                  <c:v>2452.62</c:v>
                </c:pt>
                <c:pt idx="38">
                  <c:v>2557.84</c:v>
                </c:pt>
                <c:pt idx="39">
                  <c:v>2267.0100000000002</c:v>
                </c:pt>
                <c:pt idx="40">
                  <c:v>2613.41</c:v>
                </c:pt>
                <c:pt idx="41">
                  <c:v>2664.64</c:v>
                </c:pt>
                <c:pt idx="42">
                  <c:v>2622.54</c:v>
                </c:pt>
                <c:pt idx="43">
                  <c:v>2692.03</c:v>
                </c:pt>
                <c:pt idx="44">
                  <c:v>3024.5</c:v>
                </c:pt>
                <c:pt idx="45">
                  <c:v>3117.96</c:v>
                </c:pt>
                <c:pt idx="46">
                  <c:v>3142.9</c:v>
                </c:pt>
                <c:pt idx="47">
                  <c:v>3931.4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88-46F8-A7B6-E2A20C04D9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625.08000000000004</c:v>
                </c:pt>
                <c:pt idx="2">
                  <c:v>768.85</c:v>
                </c:pt>
                <c:pt idx="3">
                  <c:v>725.18</c:v>
                </c:pt>
                <c:pt idx="4">
                  <c:v>686.16</c:v>
                </c:pt>
                <c:pt idx="5">
                  <c:v>405.04</c:v>
                </c:pt>
                <c:pt idx="6">
                  <c:v>519.63</c:v>
                </c:pt>
                <c:pt idx="7">
                  <c:v>541.19000000000005</c:v>
                </c:pt>
                <c:pt idx="8">
                  <c:v>584.80999999999995</c:v>
                </c:pt>
                <c:pt idx="9">
                  <c:v>751.6</c:v>
                </c:pt>
                <c:pt idx="10">
                  <c:v>549.57000000000005</c:v>
                </c:pt>
                <c:pt idx="11">
                  <c:v>691.31</c:v>
                </c:pt>
                <c:pt idx="12">
                  <c:v>820.37</c:v>
                </c:pt>
                <c:pt idx="13">
                  <c:v>819.31</c:v>
                </c:pt>
                <c:pt idx="14">
                  <c:v>542.63</c:v>
                </c:pt>
                <c:pt idx="15">
                  <c:v>725.71</c:v>
                </c:pt>
                <c:pt idx="16">
                  <c:v>824.41</c:v>
                </c:pt>
                <c:pt idx="17">
                  <c:v>581.45000000000005</c:v>
                </c:pt>
                <c:pt idx="18">
                  <c:v>523.83000000000004</c:v>
                </c:pt>
                <c:pt idx="19">
                  <c:v>353.53</c:v>
                </c:pt>
                <c:pt idx="20">
                  <c:v>453.41</c:v>
                </c:pt>
                <c:pt idx="21">
                  <c:v>386.48</c:v>
                </c:pt>
                <c:pt idx="22">
                  <c:v>358.62</c:v>
                </c:pt>
                <c:pt idx="23">
                  <c:v>308.16000000000003</c:v>
                </c:pt>
                <c:pt idx="24">
                  <c:v>285.79000000000002</c:v>
                </c:pt>
                <c:pt idx="25">
                  <c:v>370.3</c:v>
                </c:pt>
                <c:pt idx="26">
                  <c:v>383</c:v>
                </c:pt>
                <c:pt idx="27">
                  <c:v>379.9</c:v>
                </c:pt>
                <c:pt idx="28">
                  <c:v>367.89</c:v>
                </c:pt>
                <c:pt idx="29">
                  <c:v>464.06</c:v>
                </c:pt>
                <c:pt idx="30">
                  <c:v>417.74</c:v>
                </c:pt>
                <c:pt idx="31">
                  <c:v>347.15</c:v>
                </c:pt>
                <c:pt idx="32">
                  <c:v>583.9</c:v>
                </c:pt>
                <c:pt idx="33">
                  <c:v>449.72</c:v>
                </c:pt>
                <c:pt idx="34">
                  <c:v>432.4</c:v>
                </c:pt>
                <c:pt idx="35">
                  <c:v>504.53</c:v>
                </c:pt>
                <c:pt idx="36">
                  <c:v>462</c:v>
                </c:pt>
                <c:pt idx="37">
                  <c:v>479.51</c:v>
                </c:pt>
                <c:pt idx="38">
                  <c:v>620.24</c:v>
                </c:pt>
                <c:pt idx="39">
                  <c:v>744.29</c:v>
                </c:pt>
                <c:pt idx="40">
                  <c:v>797.81</c:v>
                </c:pt>
                <c:pt idx="41">
                  <c:v>656.35</c:v>
                </c:pt>
                <c:pt idx="42">
                  <c:v>659.7</c:v>
                </c:pt>
                <c:pt idx="43">
                  <c:v>692.03</c:v>
                </c:pt>
                <c:pt idx="44">
                  <c:v>737.29</c:v>
                </c:pt>
                <c:pt idx="45">
                  <c:v>675.94</c:v>
                </c:pt>
                <c:pt idx="46">
                  <c:v>721.3</c:v>
                </c:pt>
                <c:pt idx="47">
                  <c:v>670.9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88-46F8-A7B6-E2A20C04D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1307952"/>
        <c:axId val="371308344"/>
      </c:lineChart>
      <c:catAx>
        <c:axId val="371307952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1308344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1308344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1307952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5914943524315194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76583430310998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Sheet1!$A$2:$A$49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579.1</c:v>
                </c:pt>
                <c:pt idx="1">
                  <c:v>644.6</c:v>
                </c:pt>
                <c:pt idx="2">
                  <c:v>892.1</c:v>
                </c:pt>
                <c:pt idx="3">
                  <c:v>864.3</c:v>
                </c:pt>
                <c:pt idx="4">
                  <c:v>880.5</c:v>
                </c:pt>
                <c:pt idx="5">
                  <c:v>547.1</c:v>
                </c:pt>
                <c:pt idx="6">
                  <c:v>560.4</c:v>
                </c:pt>
                <c:pt idx="7">
                  <c:v>587.29999999999995</c:v>
                </c:pt>
                <c:pt idx="8">
                  <c:v>609.4</c:v>
                </c:pt>
                <c:pt idx="9">
                  <c:v>756.2</c:v>
                </c:pt>
                <c:pt idx="10">
                  <c:v>560.70000000000005</c:v>
                </c:pt>
                <c:pt idx="11">
                  <c:v>708.3</c:v>
                </c:pt>
                <c:pt idx="12">
                  <c:v>706.3</c:v>
                </c:pt>
                <c:pt idx="13">
                  <c:v>760.6</c:v>
                </c:pt>
                <c:pt idx="14">
                  <c:v>695.6</c:v>
                </c:pt>
                <c:pt idx="15">
                  <c:v>803.7</c:v>
                </c:pt>
                <c:pt idx="16">
                  <c:v>860.1</c:v>
                </c:pt>
                <c:pt idx="17">
                  <c:v>596.20000000000005</c:v>
                </c:pt>
                <c:pt idx="18">
                  <c:v>618.70000000000005</c:v>
                </c:pt>
                <c:pt idx="19">
                  <c:v>509</c:v>
                </c:pt>
                <c:pt idx="20">
                  <c:v>572.20000000000005</c:v>
                </c:pt>
                <c:pt idx="21">
                  <c:v>559.9</c:v>
                </c:pt>
                <c:pt idx="22">
                  <c:v>464.5</c:v>
                </c:pt>
                <c:pt idx="23">
                  <c:v>399.2</c:v>
                </c:pt>
                <c:pt idx="24">
                  <c:v>381.6</c:v>
                </c:pt>
                <c:pt idx="25">
                  <c:v>464.4</c:v>
                </c:pt>
                <c:pt idx="26">
                  <c:v>502.8</c:v>
                </c:pt>
                <c:pt idx="27">
                  <c:v>553.4</c:v>
                </c:pt>
                <c:pt idx="28">
                  <c:v>534.70000000000005</c:v>
                </c:pt>
                <c:pt idx="29">
                  <c:v>712</c:v>
                </c:pt>
                <c:pt idx="30">
                  <c:v>619.9</c:v>
                </c:pt>
                <c:pt idx="31">
                  <c:v>544.1</c:v>
                </c:pt>
                <c:pt idx="32">
                  <c:v>796.5</c:v>
                </c:pt>
                <c:pt idx="33">
                  <c:v>695.3</c:v>
                </c:pt>
                <c:pt idx="34">
                  <c:v>692.5</c:v>
                </c:pt>
                <c:pt idx="35">
                  <c:v>803.3</c:v>
                </c:pt>
                <c:pt idx="36">
                  <c:v>679.5</c:v>
                </c:pt>
                <c:pt idx="37">
                  <c:v>688.7</c:v>
                </c:pt>
                <c:pt idx="38">
                  <c:v>870.2</c:v>
                </c:pt>
                <c:pt idx="39">
                  <c:v>946.1</c:v>
                </c:pt>
                <c:pt idx="40">
                  <c:v>1002.4</c:v>
                </c:pt>
                <c:pt idx="41">
                  <c:v>851.4</c:v>
                </c:pt>
                <c:pt idx="42">
                  <c:v>855.8</c:v>
                </c:pt>
                <c:pt idx="43">
                  <c:v>882.3</c:v>
                </c:pt>
                <c:pt idx="44">
                  <c:v>958.8</c:v>
                </c:pt>
                <c:pt idx="45">
                  <c:v>930.1</c:v>
                </c:pt>
                <c:pt idx="46">
                  <c:v>935.1</c:v>
                </c:pt>
                <c:pt idx="47">
                  <c:v>900.7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5-437E-B142-4D869A314F0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Sheet1!$A$2:$A$49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48"/>
                <c:pt idx="0">
                  <c:v>7152.5</c:v>
                </c:pt>
                <c:pt idx="1">
                  <c:v>6354.2</c:v>
                </c:pt>
                <c:pt idx="2">
                  <c:v>6114.1</c:v>
                </c:pt>
                <c:pt idx="3">
                  <c:v>6489.5</c:v>
                </c:pt>
                <c:pt idx="4">
                  <c:v>6817.8</c:v>
                </c:pt>
                <c:pt idx="5">
                  <c:v>4167.1000000000004</c:v>
                </c:pt>
                <c:pt idx="6">
                  <c:v>4260</c:v>
                </c:pt>
                <c:pt idx="7">
                  <c:v>4175.2</c:v>
                </c:pt>
                <c:pt idx="8">
                  <c:v>4618.2</c:v>
                </c:pt>
                <c:pt idx="9">
                  <c:v>4093.6</c:v>
                </c:pt>
                <c:pt idx="10">
                  <c:v>4143.8999999999996</c:v>
                </c:pt>
                <c:pt idx="11">
                  <c:v>4088.4</c:v>
                </c:pt>
                <c:pt idx="12">
                  <c:v>5058.6000000000004</c:v>
                </c:pt>
                <c:pt idx="13">
                  <c:v>3906.2</c:v>
                </c:pt>
                <c:pt idx="14">
                  <c:v>3702.3</c:v>
                </c:pt>
                <c:pt idx="15">
                  <c:v>3741.2</c:v>
                </c:pt>
                <c:pt idx="16">
                  <c:v>4561.3</c:v>
                </c:pt>
                <c:pt idx="17">
                  <c:v>3732.9</c:v>
                </c:pt>
                <c:pt idx="18">
                  <c:v>4361.6000000000004</c:v>
                </c:pt>
                <c:pt idx="19">
                  <c:v>4081.6</c:v>
                </c:pt>
                <c:pt idx="20">
                  <c:v>4383.6000000000004</c:v>
                </c:pt>
                <c:pt idx="21">
                  <c:v>3136.5</c:v>
                </c:pt>
                <c:pt idx="22">
                  <c:v>3501.9</c:v>
                </c:pt>
                <c:pt idx="23">
                  <c:v>3176.2</c:v>
                </c:pt>
                <c:pt idx="24">
                  <c:v>3730.1</c:v>
                </c:pt>
                <c:pt idx="25">
                  <c:v>2952.8</c:v>
                </c:pt>
                <c:pt idx="26">
                  <c:v>2985.2</c:v>
                </c:pt>
                <c:pt idx="27">
                  <c:v>3548.8</c:v>
                </c:pt>
                <c:pt idx="28">
                  <c:v>3538.6</c:v>
                </c:pt>
                <c:pt idx="29">
                  <c:v>2915.1</c:v>
                </c:pt>
                <c:pt idx="30">
                  <c:v>3027.9</c:v>
                </c:pt>
                <c:pt idx="31">
                  <c:v>2878.6</c:v>
                </c:pt>
                <c:pt idx="32">
                  <c:v>3641.1</c:v>
                </c:pt>
                <c:pt idx="33">
                  <c:v>3195.8</c:v>
                </c:pt>
                <c:pt idx="34">
                  <c:v>3245.4</c:v>
                </c:pt>
                <c:pt idx="35">
                  <c:v>3285</c:v>
                </c:pt>
                <c:pt idx="36">
                  <c:v>3567.1</c:v>
                </c:pt>
                <c:pt idx="37">
                  <c:v>3378.1</c:v>
                </c:pt>
                <c:pt idx="38">
                  <c:v>3515.2</c:v>
                </c:pt>
                <c:pt idx="39">
                  <c:v>3170.4</c:v>
                </c:pt>
                <c:pt idx="40">
                  <c:v>3432.9</c:v>
                </c:pt>
                <c:pt idx="41">
                  <c:v>3435</c:v>
                </c:pt>
                <c:pt idx="42">
                  <c:v>3424.3</c:v>
                </c:pt>
                <c:pt idx="43">
                  <c:v>3553.7</c:v>
                </c:pt>
                <c:pt idx="44">
                  <c:v>3754.9</c:v>
                </c:pt>
                <c:pt idx="45">
                  <c:v>3859.3</c:v>
                </c:pt>
                <c:pt idx="46">
                  <c:v>3947.3</c:v>
                </c:pt>
                <c:pt idx="47">
                  <c:v>4729.3999999999996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5-437E-B142-4D869A314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505984"/>
        <c:axId val="372506376"/>
      </c:areaChart>
      <c:catAx>
        <c:axId val="37250598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506376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506376"/>
        <c:scaling>
          <c:orientation val="minMax"/>
          <c:max val="85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505984"/>
        <c:crosses val="autoZero"/>
        <c:crossBetween val="midCat"/>
        <c:maj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222685284793388"/>
          <c:y val="0.2495533379956586"/>
          <c:w val="0.13078980432898787"/>
          <c:h val="0.54192280265557202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3366.23</c:v>
                </c:pt>
                <c:pt idx="2">
                  <c:v>2794.93</c:v>
                </c:pt>
                <c:pt idx="3">
                  <c:v>3320.8</c:v>
                </c:pt>
                <c:pt idx="4">
                  <c:v>1593.12</c:v>
                </c:pt>
                <c:pt idx="5">
                  <c:v>1342.68</c:v>
                </c:pt>
                <c:pt idx="6">
                  <c:v>1244.96</c:v>
                </c:pt>
                <c:pt idx="7">
                  <c:v>1468.05</c:v>
                </c:pt>
                <c:pt idx="8">
                  <c:v>1832</c:v>
                </c:pt>
                <c:pt idx="9">
                  <c:v>1578.99</c:v>
                </c:pt>
                <c:pt idx="10">
                  <c:v>1936.8</c:v>
                </c:pt>
                <c:pt idx="11">
                  <c:v>1796.5</c:v>
                </c:pt>
                <c:pt idx="12">
                  <c:v>2438.4499999999998</c:v>
                </c:pt>
                <c:pt idx="13">
                  <c:v>2468.21</c:v>
                </c:pt>
                <c:pt idx="14">
                  <c:v>3181.52</c:v>
                </c:pt>
                <c:pt idx="15">
                  <c:v>2396.58</c:v>
                </c:pt>
                <c:pt idx="16">
                  <c:v>2904.2</c:v>
                </c:pt>
                <c:pt idx="17">
                  <c:v>2680.94</c:v>
                </c:pt>
                <c:pt idx="18">
                  <c:v>2520.36</c:v>
                </c:pt>
                <c:pt idx="19">
                  <c:v>2313.73</c:v>
                </c:pt>
                <c:pt idx="20">
                  <c:v>2977.16</c:v>
                </c:pt>
                <c:pt idx="21">
                  <c:v>2327.5500000000002</c:v>
                </c:pt>
                <c:pt idx="22">
                  <c:v>2474.31</c:v>
                </c:pt>
                <c:pt idx="23">
                  <c:v>2362.67</c:v>
                </c:pt>
                <c:pt idx="24">
                  <c:v>2313.65</c:v>
                </c:pt>
                <c:pt idx="25">
                  <c:v>2856.11</c:v>
                </c:pt>
                <c:pt idx="26">
                  <c:v>3075.98</c:v>
                </c:pt>
                <c:pt idx="27">
                  <c:v>3621.13</c:v>
                </c:pt>
                <c:pt idx="28">
                  <c:v>2861.35</c:v>
                </c:pt>
                <c:pt idx="29">
                  <c:v>2616.36</c:v>
                </c:pt>
                <c:pt idx="30">
                  <c:v>4383.42</c:v>
                </c:pt>
                <c:pt idx="31">
                  <c:v>3351.61</c:v>
                </c:pt>
                <c:pt idx="32">
                  <c:v>2898.09</c:v>
                </c:pt>
                <c:pt idx="33">
                  <c:v>2580.98</c:v>
                </c:pt>
                <c:pt idx="34">
                  <c:v>2359.2399999999998</c:v>
                </c:pt>
                <c:pt idx="35">
                  <c:v>2283.86</c:v>
                </c:pt>
                <c:pt idx="36">
                  <c:v>3044.21</c:v>
                </c:pt>
                <c:pt idx="37">
                  <c:v>3056.22</c:v>
                </c:pt>
                <c:pt idx="38">
                  <c:v>4864.7</c:v>
                </c:pt>
                <c:pt idx="39">
                  <c:v>2828.71</c:v>
                </c:pt>
                <c:pt idx="40">
                  <c:v>5938.1</c:v>
                </c:pt>
                <c:pt idx="41">
                  <c:v>3450.4</c:v>
                </c:pt>
                <c:pt idx="42">
                  <c:v>3572.38</c:v>
                </c:pt>
                <c:pt idx="43">
                  <c:v>3795.35</c:v>
                </c:pt>
                <c:pt idx="44">
                  <c:v>4191.42</c:v>
                </c:pt>
                <c:pt idx="45">
                  <c:v>4120.53</c:v>
                </c:pt>
                <c:pt idx="46">
                  <c:v>3644.33</c:v>
                </c:pt>
                <c:pt idx="47">
                  <c:v>3820.07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57-4983-A729-143E09D5A6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2896.25</c:v>
                </c:pt>
                <c:pt idx="2">
                  <c:v>2312.65</c:v>
                </c:pt>
                <c:pt idx="3">
                  <c:v>2909.3</c:v>
                </c:pt>
                <c:pt idx="4">
                  <c:v>1249.43</c:v>
                </c:pt>
                <c:pt idx="5">
                  <c:v>1069.2</c:v>
                </c:pt>
                <c:pt idx="6">
                  <c:v>964.13</c:v>
                </c:pt>
                <c:pt idx="7">
                  <c:v>1241.69</c:v>
                </c:pt>
                <c:pt idx="8">
                  <c:v>1509.96</c:v>
                </c:pt>
                <c:pt idx="9">
                  <c:v>1298.93</c:v>
                </c:pt>
                <c:pt idx="10">
                  <c:v>1598.5</c:v>
                </c:pt>
                <c:pt idx="11">
                  <c:v>1554.3</c:v>
                </c:pt>
                <c:pt idx="12">
                  <c:v>1844.84</c:v>
                </c:pt>
                <c:pt idx="13">
                  <c:v>1952.66</c:v>
                </c:pt>
                <c:pt idx="14">
                  <c:v>2643.83</c:v>
                </c:pt>
                <c:pt idx="15">
                  <c:v>2020.96</c:v>
                </c:pt>
                <c:pt idx="16">
                  <c:v>2403.3000000000002</c:v>
                </c:pt>
                <c:pt idx="17">
                  <c:v>2216.66</c:v>
                </c:pt>
                <c:pt idx="18">
                  <c:v>2068.4299999999998</c:v>
                </c:pt>
                <c:pt idx="19">
                  <c:v>1918.23</c:v>
                </c:pt>
                <c:pt idx="20">
                  <c:v>2543.5300000000002</c:v>
                </c:pt>
                <c:pt idx="21">
                  <c:v>1953.3</c:v>
                </c:pt>
                <c:pt idx="22">
                  <c:v>1989.66</c:v>
                </c:pt>
                <c:pt idx="23">
                  <c:v>1996.5</c:v>
                </c:pt>
                <c:pt idx="24">
                  <c:v>1908.96</c:v>
                </c:pt>
                <c:pt idx="25">
                  <c:v>2258.2399999999998</c:v>
                </c:pt>
                <c:pt idx="26">
                  <c:v>2456.8000000000002</c:v>
                </c:pt>
                <c:pt idx="27">
                  <c:v>2824.4</c:v>
                </c:pt>
                <c:pt idx="28">
                  <c:v>2344.46</c:v>
                </c:pt>
                <c:pt idx="29">
                  <c:v>2088.4299999999998</c:v>
                </c:pt>
                <c:pt idx="30">
                  <c:v>3684.57</c:v>
                </c:pt>
                <c:pt idx="31">
                  <c:v>2958.78</c:v>
                </c:pt>
                <c:pt idx="32">
                  <c:v>2299.4899999999998</c:v>
                </c:pt>
                <c:pt idx="33">
                  <c:v>1982.85</c:v>
                </c:pt>
                <c:pt idx="34">
                  <c:v>1838.62</c:v>
                </c:pt>
                <c:pt idx="35">
                  <c:v>1831.74</c:v>
                </c:pt>
                <c:pt idx="36">
                  <c:v>2315.98</c:v>
                </c:pt>
                <c:pt idx="37">
                  <c:v>2553.34</c:v>
                </c:pt>
                <c:pt idx="38">
                  <c:v>4340.8599999999997</c:v>
                </c:pt>
                <c:pt idx="39">
                  <c:v>2367.1799999999998</c:v>
                </c:pt>
                <c:pt idx="40">
                  <c:v>5076.09</c:v>
                </c:pt>
                <c:pt idx="41">
                  <c:v>2681.98</c:v>
                </c:pt>
                <c:pt idx="42">
                  <c:v>3010.94</c:v>
                </c:pt>
                <c:pt idx="43">
                  <c:v>3289.39</c:v>
                </c:pt>
                <c:pt idx="44">
                  <c:v>3450.36</c:v>
                </c:pt>
                <c:pt idx="45">
                  <c:v>3336.6</c:v>
                </c:pt>
                <c:pt idx="46">
                  <c:v>2871.16</c:v>
                </c:pt>
                <c:pt idx="47">
                  <c:v>2664.34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57-4983-A729-143E09D5A6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469.98</c:v>
                </c:pt>
                <c:pt idx="2">
                  <c:v>482.28</c:v>
                </c:pt>
                <c:pt idx="3">
                  <c:v>411.49</c:v>
                </c:pt>
                <c:pt idx="4">
                  <c:v>343.7</c:v>
                </c:pt>
                <c:pt idx="5">
                  <c:v>273.48</c:v>
                </c:pt>
                <c:pt idx="6">
                  <c:v>280.83</c:v>
                </c:pt>
                <c:pt idx="7">
                  <c:v>226.35</c:v>
                </c:pt>
                <c:pt idx="8">
                  <c:v>322.04000000000002</c:v>
                </c:pt>
                <c:pt idx="9">
                  <c:v>280.06</c:v>
                </c:pt>
                <c:pt idx="10">
                  <c:v>338.3</c:v>
                </c:pt>
                <c:pt idx="11">
                  <c:v>242.2</c:v>
                </c:pt>
                <c:pt idx="12">
                  <c:v>593.61</c:v>
                </c:pt>
                <c:pt idx="13">
                  <c:v>515.55999999999995</c:v>
                </c:pt>
                <c:pt idx="14">
                  <c:v>537.70000000000005</c:v>
                </c:pt>
                <c:pt idx="15">
                  <c:v>375.62</c:v>
                </c:pt>
                <c:pt idx="16">
                  <c:v>500.91</c:v>
                </c:pt>
                <c:pt idx="17">
                  <c:v>464.27</c:v>
                </c:pt>
                <c:pt idx="18">
                  <c:v>451.93</c:v>
                </c:pt>
                <c:pt idx="19">
                  <c:v>395.5</c:v>
                </c:pt>
                <c:pt idx="20">
                  <c:v>433.63</c:v>
                </c:pt>
                <c:pt idx="21">
                  <c:v>374.25</c:v>
                </c:pt>
                <c:pt idx="22">
                  <c:v>484.65</c:v>
                </c:pt>
                <c:pt idx="23">
                  <c:v>366.18</c:v>
                </c:pt>
                <c:pt idx="24">
                  <c:v>404.69</c:v>
                </c:pt>
                <c:pt idx="25">
                  <c:v>597.87</c:v>
                </c:pt>
                <c:pt idx="26">
                  <c:v>619.17999999999995</c:v>
                </c:pt>
                <c:pt idx="27">
                  <c:v>796.73</c:v>
                </c:pt>
                <c:pt idx="28">
                  <c:v>516.89</c:v>
                </c:pt>
                <c:pt idx="29">
                  <c:v>527.91999999999996</c:v>
                </c:pt>
                <c:pt idx="30">
                  <c:v>698.85</c:v>
                </c:pt>
                <c:pt idx="31">
                  <c:v>392.83</c:v>
                </c:pt>
                <c:pt idx="32">
                  <c:v>598.61</c:v>
                </c:pt>
                <c:pt idx="33">
                  <c:v>598.13</c:v>
                </c:pt>
                <c:pt idx="34">
                  <c:v>520.62</c:v>
                </c:pt>
                <c:pt idx="35">
                  <c:v>452.12</c:v>
                </c:pt>
                <c:pt idx="36">
                  <c:v>728.23</c:v>
                </c:pt>
                <c:pt idx="37">
                  <c:v>502.88</c:v>
                </c:pt>
                <c:pt idx="38">
                  <c:v>523.84</c:v>
                </c:pt>
                <c:pt idx="39">
                  <c:v>461.54</c:v>
                </c:pt>
                <c:pt idx="40">
                  <c:v>862.01</c:v>
                </c:pt>
                <c:pt idx="41">
                  <c:v>768.42</c:v>
                </c:pt>
                <c:pt idx="42">
                  <c:v>561.44000000000005</c:v>
                </c:pt>
                <c:pt idx="43">
                  <c:v>505.96</c:v>
                </c:pt>
                <c:pt idx="44">
                  <c:v>741.06</c:v>
                </c:pt>
                <c:pt idx="45">
                  <c:v>783.93</c:v>
                </c:pt>
                <c:pt idx="46">
                  <c:v>773.17</c:v>
                </c:pt>
                <c:pt idx="47">
                  <c:v>1155.73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57-4983-A729-143E09D5A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2611200"/>
        <c:axId val="372611592"/>
      </c:lineChart>
      <c:catAx>
        <c:axId val="37261120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611592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2611592"/>
        <c:scaling>
          <c:orientation val="minMax"/>
          <c:max val="6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611200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5434551710498188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6454041428703368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Sheet1!$A$2:$A$49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1569.1</c:v>
                </c:pt>
                <c:pt idx="1">
                  <c:v>1465.2</c:v>
                </c:pt>
                <c:pt idx="2">
                  <c:v>1370.8</c:v>
                </c:pt>
                <c:pt idx="3">
                  <c:v>1367.2</c:v>
                </c:pt>
                <c:pt idx="4">
                  <c:v>1191.4000000000001</c:v>
                </c:pt>
                <c:pt idx="5">
                  <c:v>1128.2</c:v>
                </c:pt>
                <c:pt idx="6">
                  <c:v>971.5</c:v>
                </c:pt>
                <c:pt idx="7">
                  <c:v>939.3</c:v>
                </c:pt>
                <c:pt idx="8">
                  <c:v>922.6</c:v>
                </c:pt>
                <c:pt idx="9">
                  <c:v>891.9</c:v>
                </c:pt>
                <c:pt idx="10">
                  <c:v>959</c:v>
                </c:pt>
                <c:pt idx="11">
                  <c:v>828.1</c:v>
                </c:pt>
                <c:pt idx="12">
                  <c:v>1122.0999999999999</c:v>
                </c:pt>
                <c:pt idx="13">
                  <c:v>1391.4</c:v>
                </c:pt>
                <c:pt idx="14">
                  <c:v>1535.7</c:v>
                </c:pt>
                <c:pt idx="15">
                  <c:v>1491.9</c:v>
                </c:pt>
                <c:pt idx="16">
                  <c:v>1425.9</c:v>
                </c:pt>
                <c:pt idx="17">
                  <c:v>1478</c:v>
                </c:pt>
                <c:pt idx="18">
                  <c:v>1668.1</c:v>
                </c:pt>
                <c:pt idx="19">
                  <c:v>1366.7</c:v>
                </c:pt>
                <c:pt idx="20">
                  <c:v>1384.2</c:v>
                </c:pt>
                <c:pt idx="21">
                  <c:v>1155.2</c:v>
                </c:pt>
                <c:pt idx="22">
                  <c:v>1243.8</c:v>
                </c:pt>
                <c:pt idx="23">
                  <c:v>1257.8</c:v>
                </c:pt>
                <c:pt idx="24">
                  <c:v>1115.0999999999999</c:v>
                </c:pt>
                <c:pt idx="25">
                  <c:v>1289.4000000000001</c:v>
                </c:pt>
                <c:pt idx="26">
                  <c:v>1323.8</c:v>
                </c:pt>
                <c:pt idx="27">
                  <c:v>1664.8</c:v>
                </c:pt>
                <c:pt idx="28">
                  <c:v>1729.8</c:v>
                </c:pt>
                <c:pt idx="29">
                  <c:v>1821.9</c:v>
                </c:pt>
                <c:pt idx="30">
                  <c:v>1908.1</c:v>
                </c:pt>
                <c:pt idx="31">
                  <c:v>1745.2</c:v>
                </c:pt>
                <c:pt idx="32">
                  <c:v>1786.7</c:v>
                </c:pt>
                <c:pt idx="33">
                  <c:v>1897</c:v>
                </c:pt>
                <c:pt idx="34">
                  <c:v>1813.4</c:v>
                </c:pt>
                <c:pt idx="35">
                  <c:v>1572.1</c:v>
                </c:pt>
                <c:pt idx="36">
                  <c:v>1662.1</c:v>
                </c:pt>
                <c:pt idx="37">
                  <c:v>1654.5</c:v>
                </c:pt>
                <c:pt idx="38">
                  <c:v>1663</c:v>
                </c:pt>
                <c:pt idx="39">
                  <c:v>1501</c:v>
                </c:pt>
                <c:pt idx="40">
                  <c:v>1690.7</c:v>
                </c:pt>
                <c:pt idx="41">
                  <c:v>2004.9</c:v>
                </c:pt>
                <c:pt idx="42">
                  <c:v>1847.3</c:v>
                </c:pt>
                <c:pt idx="43">
                  <c:v>1826.2</c:v>
                </c:pt>
                <c:pt idx="44">
                  <c:v>1892.9</c:v>
                </c:pt>
                <c:pt idx="45">
                  <c:v>2058.6999999999998</c:v>
                </c:pt>
                <c:pt idx="46">
                  <c:v>2153.5</c:v>
                </c:pt>
                <c:pt idx="47">
                  <c:v>2649.5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C2-404C-A77D-B489C3DDA62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Sheet1!$A$2:$A$49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48"/>
                <c:pt idx="0">
                  <c:v>9352.9</c:v>
                </c:pt>
                <c:pt idx="1">
                  <c:v>9947.7000000000007</c:v>
                </c:pt>
                <c:pt idx="2">
                  <c:v>9682.1</c:v>
                </c:pt>
                <c:pt idx="3">
                  <c:v>10540.3</c:v>
                </c:pt>
                <c:pt idx="4">
                  <c:v>9366.4</c:v>
                </c:pt>
                <c:pt idx="5">
                  <c:v>8404.5</c:v>
                </c:pt>
                <c:pt idx="6">
                  <c:v>7332.6</c:v>
                </c:pt>
                <c:pt idx="7">
                  <c:v>7131.1</c:v>
                </c:pt>
                <c:pt idx="8">
                  <c:v>5967.9</c:v>
                </c:pt>
                <c:pt idx="9">
                  <c:v>5746.4</c:v>
                </c:pt>
                <c:pt idx="10">
                  <c:v>5755.8</c:v>
                </c:pt>
                <c:pt idx="11">
                  <c:v>5704.1</c:v>
                </c:pt>
                <c:pt idx="12">
                  <c:v>4731.8</c:v>
                </c:pt>
                <c:pt idx="13">
                  <c:v>4711.2</c:v>
                </c:pt>
                <c:pt idx="14">
                  <c:v>5298.9</c:v>
                </c:pt>
                <c:pt idx="15">
                  <c:v>5573.4</c:v>
                </c:pt>
                <c:pt idx="16">
                  <c:v>5699.9</c:v>
                </c:pt>
                <c:pt idx="17">
                  <c:v>5760.3</c:v>
                </c:pt>
                <c:pt idx="18">
                  <c:v>5482.4</c:v>
                </c:pt>
                <c:pt idx="19">
                  <c:v>5219.8999999999996</c:v>
                </c:pt>
                <c:pt idx="20">
                  <c:v>5578.9</c:v>
                </c:pt>
                <c:pt idx="21">
                  <c:v>5809.1</c:v>
                </c:pt>
                <c:pt idx="22">
                  <c:v>5574.1</c:v>
                </c:pt>
                <c:pt idx="23">
                  <c:v>5627.6</c:v>
                </c:pt>
                <c:pt idx="24">
                  <c:v>5121.8999999999996</c:v>
                </c:pt>
                <c:pt idx="25">
                  <c:v>5531.3</c:v>
                </c:pt>
                <c:pt idx="26">
                  <c:v>5511.1</c:v>
                </c:pt>
                <c:pt idx="27">
                  <c:v>6198</c:v>
                </c:pt>
                <c:pt idx="28">
                  <c:v>6274.5</c:v>
                </c:pt>
                <c:pt idx="29">
                  <c:v>6497.3</c:v>
                </c:pt>
                <c:pt idx="30">
                  <c:v>7549.4</c:v>
                </c:pt>
                <c:pt idx="31">
                  <c:v>8570.1</c:v>
                </c:pt>
                <c:pt idx="32">
                  <c:v>8668.7999999999993</c:v>
                </c:pt>
                <c:pt idx="33">
                  <c:v>8846.6</c:v>
                </c:pt>
                <c:pt idx="34">
                  <c:v>7998</c:v>
                </c:pt>
                <c:pt idx="35">
                  <c:v>8319.7000000000007</c:v>
                </c:pt>
                <c:pt idx="36">
                  <c:v>8302.2000000000007</c:v>
                </c:pt>
                <c:pt idx="37">
                  <c:v>8778.5</c:v>
                </c:pt>
                <c:pt idx="38">
                  <c:v>10414</c:v>
                </c:pt>
                <c:pt idx="39">
                  <c:v>10623.6</c:v>
                </c:pt>
                <c:pt idx="40">
                  <c:v>12714.4</c:v>
                </c:pt>
                <c:pt idx="41">
                  <c:v>12885.2</c:v>
                </c:pt>
                <c:pt idx="42">
                  <c:v>12531.7</c:v>
                </c:pt>
                <c:pt idx="43">
                  <c:v>13621</c:v>
                </c:pt>
                <c:pt idx="44">
                  <c:v>14037.8</c:v>
                </c:pt>
                <c:pt idx="45">
                  <c:v>14712.3</c:v>
                </c:pt>
                <c:pt idx="46">
                  <c:v>14618.9</c:v>
                </c:pt>
                <c:pt idx="47">
                  <c:v>13773.3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C2-404C-A77D-B489C3DDA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3307088"/>
        <c:axId val="373307480"/>
      </c:areaChart>
      <c:catAx>
        <c:axId val="37330708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3307480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3307480"/>
        <c:scaling>
          <c:orientation val="minMax"/>
          <c:max val="18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3307088"/>
        <c:crosses val="autoZero"/>
        <c:crossBetween val="midCat"/>
        <c:majorUnit val="2000"/>
        <c:min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4560946907743229"/>
          <c:y val="0.2495533379956586"/>
          <c:w val="0.14238544245533444"/>
          <c:h val="0.4237244400836478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87.84</c:v>
                </c:pt>
                <c:pt idx="2">
                  <c:v>80.64</c:v>
                </c:pt>
                <c:pt idx="3">
                  <c:v>73.44</c:v>
                </c:pt>
                <c:pt idx="4">
                  <c:v>69.88</c:v>
                </c:pt>
                <c:pt idx="5">
                  <c:v>66.319999999999993</c:v>
                </c:pt>
                <c:pt idx="6">
                  <c:v>61.5</c:v>
                </c:pt>
                <c:pt idx="7">
                  <c:v>56.68</c:v>
                </c:pt>
                <c:pt idx="8">
                  <c:v>58.54</c:v>
                </c:pt>
                <c:pt idx="9">
                  <c:v>60.4</c:v>
                </c:pt>
                <c:pt idx="10">
                  <c:v>62.16</c:v>
                </c:pt>
                <c:pt idx="11">
                  <c:v>63.92</c:v>
                </c:pt>
                <c:pt idx="12">
                  <c:v>84.55</c:v>
                </c:pt>
                <c:pt idx="13">
                  <c:v>101.48</c:v>
                </c:pt>
                <c:pt idx="14">
                  <c:v>85.97</c:v>
                </c:pt>
                <c:pt idx="15">
                  <c:v>87.55</c:v>
                </c:pt>
                <c:pt idx="16">
                  <c:v>110.77</c:v>
                </c:pt>
                <c:pt idx="17">
                  <c:v>114.57</c:v>
                </c:pt>
                <c:pt idx="18">
                  <c:v>138.16</c:v>
                </c:pt>
                <c:pt idx="19">
                  <c:v>84.24</c:v>
                </c:pt>
                <c:pt idx="20">
                  <c:v>93.45</c:v>
                </c:pt>
                <c:pt idx="21">
                  <c:v>106.94</c:v>
                </c:pt>
                <c:pt idx="22">
                  <c:v>95.99</c:v>
                </c:pt>
                <c:pt idx="23">
                  <c:v>88.23</c:v>
                </c:pt>
                <c:pt idx="24">
                  <c:v>111.81</c:v>
                </c:pt>
                <c:pt idx="25">
                  <c:v>113.82</c:v>
                </c:pt>
                <c:pt idx="26">
                  <c:v>112.44</c:v>
                </c:pt>
                <c:pt idx="27">
                  <c:v>84.64</c:v>
                </c:pt>
                <c:pt idx="28">
                  <c:v>135.08000000000001</c:v>
                </c:pt>
                <c:pt idx="29">
                  <c:v>114.51</c:v>
                </c:pt>
                <c:pt idx="30">
                  <c:v>130.83000000000001</c:v>
                </c:pt>
                <c:pt idx="31">
                  <c:v>91.8</c:v>
                </c:pt>
                <c:pt idx="32">
                  <c:v>115.96</c:v>
                </c:pt>
                <c:pt idx="33">
                  <c:v>128.91</c:v>
                </c:pt>
                <c:pt idx="34">
                  <c:v>122.92</c:v>
                </c:pt>
                <c:pt idx="35">
                  <c:v>149.81</c:v>
                </c:pt>
                <c:pt idx="36">
                  <c:v>130.16999999999999</c:v>
                </c:pt>
                <c:pt idx="37">
                  <c:v>140.47</c:v>
                </c:pt>
                <c:pt idx="38">
                  <c:v>129.1</c:v>
                </c:pt>
                <c:pt idx="39">
                  <c:v>108.05</c:v>
                </c:pt>
                <c:pt idx="40">
                  <c:v>150.53</c:v>
                </c:pt>
                <c:pt idx="41">
                  <c:v>213.34</c:v>
                </c:pt>
                <c:pt idx="42">
                  <c:v>182.84</c:v>
                </c:pt>
                <c:pt idx="43">
                  <c:v>160.93</c:v>
                </c:pt>
                <c:pt idx="44">
                  <c:v>207.53</c:v>
                </c:pt>
                <c:pt idx="45">
                  <c:v>205.08</c:v>
                </c:pt>
                <c:pt idx="46">
                  <c:v>185.91</c:v>
                </c:pt>
                <c:pt idx="47">
                  <c:v>165.3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F9-4D91-9354-3C5C33728D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35.08</c:v>
                </c:pt>
                <c:pt idx="2">
                  <c:v>29.57</c:v>
                </c:pt>
                <c:pt idx="3">
                  <c:v>24.07</c:v>
                </c:pt>
                <c:pt idx="4">
                  <c:v>23.22</c:v>
                </c:pt>
                <c:pt idx="5">
                  <c:v>22.36</c:v>
                </c:pt>
                <c:pt idx="6">
                  <c:v>20.73</c:v>
                </c:pt>
                <c:pt idx="7">
                  <c:v>19.09</c:v>
                </c:pt>
                <c:pt idx="8">
                  <c:v>18.88</c:v>
                </c:pt>
                <c:pt idx="9">
                  <c:v>18.670000000000002</c:v>
                </c:pt>
                <c:pt idx="10">
                  <c:v>19.5</c:v>
                </c:pt>
                <c:pt idx="11">
                  <c:v>20.329999999999998</c:v>
                </c:pt>
                <c:pt idx="12">
                  <c:v>13.29</c:v>
                </c:pt>
                <c:pt idx="13">
                  <c:v>24.25</c:v>
                </c:pt>
                <c:pt idx="14">
                  <c:v>20.92</c:v>
                </c:pt>
                <c:pt idx="15">
                  <c:v>14.61</c:v>
                </c:pt>
                <c:pt idx="16">
                  <c:v>19.739999999999998</c:v>
                </c:pt>
                <c:pt idx="17">
                  <c:v>24.69</c:v>
                </c:pt>
                <c:pt idx="18">
                  <c:v>46.96</c:v>
                </c:pt>
                <c:pt idx="19">
                  <c:v>19.579999999999998</c:v>
                </c:pt>
                <c:pt idx="20">
                  <c:v>17.57</c:v>
                </c:pt>
                <c:pt idx="21">
                  <c:v>23.54</c:v>
                </c:pt>
                <c:pt idx="22">
                  <c:v>22.8</c:v>
                </c:pt>
                <c:pt idx="23">
                  <c:v>17.670000000000002</c:v>
                </c:pt>
                <c:pt idx="24">
                  <c:v>22.92</c:v>
                </c:pt>
                <c:pt idx="25">
                  <c:v>22.21</c:v>
                </c:pt>
                <c:pt idx="26">
                  <c:v>28.72</c:v>
                </c:pt>
                <c:pt idx="27">
                  <c:v>19.22</c:v>
                </c:pt>
                <c:pt idx="28">
                  <c:v>26.82</c:v>
                </c:pt>
                <c:pt idx="29">
                  <c:v>19.329999999999998</c:v>
                </c:pt>
                <c:pt idx="30">
                  <c:v>26.59</c:v>
                </c:pt>
                <c:pt idx="31">
                  <c:v>14.02</c:v>
                </c:pt>
                <c:pt idx="32">
                  <c:v>21.42</c:v>
                </c:pt>
                <c:pt idx="33">
                  <c:v>25.66</c:v>
                </c:pt>
                <c:pt idx="34">
                  <c:v>19.27</c:v>
                </c:pt>
                <c:pt idx="35">
                  <c:v>62.07</c:v>
                </c:pt>
                <c:pt idx="36">
                  <c:v>23.43</c:v>
                </c:pt>
                <c:pt idx="37">
                  <c:v>25.7</c:v>
                </c:pt>
                <c:pt idx="38">
                  <c:v>13.55</c:v>
                </c:pt>
                <c:pt idx="39">
                  <c:v>12.47</c:v>
                </c:pt>
                <c:pt idx="40">
                  <c:v>14.46</c:v>
                </c:pt>
                <c:pt idx="41">
                  <c:v>26.83</c:v>
                </c:pt>
                <c:pt idx="42">
                  <c:v>14.84</c:v>
                </c:pt>
                <c:pt idx="43">
                  <c:v>25.74</c:v>
                </c:pt>
                <c:pt idx="44">
                  <c:v>27.42</c:v>
                </c:pt>
                <c:pt idx="45">
                  <c:v>26.41</c:v>
                </c:pt>
                <c:pt idx="46">
                  <c:v>22.37</c:v>
                </c:pt>
                <c:pt idx="47">
                  <c:v>17.39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F9-4D91-9354-3C5C33728D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52.76</c:v>
                </c:pt>
                <c:pt idx="2">
                  <c:v>51.07</c:v>
                </c:pt>
                <c:pt idx="3">
                  <c:v>49.37</c:v>
                </c:pt>
                <c:pt idx="4">
                  <c:v>46.67</c:v>
                </c:pt>
                <c:pt idx="5">
                  <c:v>43.97</c:v>
                </c:pt>
                <c:pt idx="6">
                  <c:v>40.78</c:v>
                </c:pt>
                <c:pt idx="7">
                  <c:v>37.590000000000003</c:v>
                </c:pt>
                <c:pt idx="8">
                  <c:v>39.659999999999997</c:v>
                </c:pt>
                <c:pt idx="9">
                  <c:v>41.73</c:v>
                </c:pt>
                <c:pt idx="10">
                  <c:v>42.66</c:v>
                </c:pt>
                <c:pt idx="11">
                  <c:v>43.59</c:v>
                </c:pt>
                <c:pt idx="12">
                  <c:v>71.27</c:v>
                </c:pt>
                <c:pt idx="13">
                  <c:v>77.23</c:v>
                </c:pt>
                <c:pt idx="14">
                  <c:v>65.05</c:v>
                </c:pt>
                <c:pt idx="15">
                  <c:v>72.94</c:v>
                </c:pt>
                <c:pt idx="16">
                  <c:v>91.04</c:v>
                </c:pt>
                <c:pt idx="17">
                  <c:v>89.88</c:v>
                </c:pt>
                <c:pt idx="18">
                  <c:v>91.2</c:v>
                </c:pt>
                <c:pt idx="19">
                  <c:v>64.66</c:v>
                </c:pt>
                <c:pt idx="20">
                  <c:v>75.88</c:v>
                </c:pt>
                <c:pt idx="21">
                  <c:v>83.4</c:v>
                </c:pt>
                <c:pt idx="22">
                  <c:v>73.19</c:v>
                </c:pt>
                <c:pt idx="23">
                  <c:v>70.56</c:v>
                </c:pt>
                <c:pt idx="24">
                  <c:v>88.89</c:v>
                </c:pt>
                <c:pt idx="25">
                  <c:v>91.61</c:v>
                </c:pt>
                <c:pt idx="26">
                  <c:v>83.73</c:v>
                </c:pt>
                <c:pt idx="27">
                  <c:v>65.42</c:v>
                </c:pt>
                <c:pt idx="28">
                  <c:v>108.26</c:v>
                </c:pt>
                <c:pt idx="29">
                  <c:v>95.19</c:v>
                </c:pt>
                <c:pt idx="30">
                  <c:v>104.24</c:v>
                </c:pt>
                <c:pt idx="31">
                  <c:v>77.78</c:v>
                </c:pt>
                <c:pt idx="32">
                  <c:v>94.54</c:v>
                </c:pt>
                <c:pt idx="33">
                  <c:v>103.25</c:v>
                </c:pt>
                <c:pt idx="34">
                  <c:v>103.64</c:v>
                </c:pt>
                <c:pt idx="35">
                  <c:v>87.74</c:v>
                </c:pt>
                <c:pt idx="36">
                  <c:v>106.74</c:v>
                </c:pt>
                <c:pt idx="37">
                  <c:v>114.77</c:v>
                </c:pt>
                <c:pt idx="38">
                  <c:v>115.56</c:v>
                </c:pt>
                <c:pt idx="39">
                  <c:v>95.58</c:v>
                </c:pt>
                <c:pt idx="40">
                  <c:v>136.07</c:v>
                </c:pt>
                <c:pt idx="41">
                  <c:v>186.5</c:v>
                </c:pt>
                <c:pt idx="42">
                  <c:v>168</c:v>
                </c:pt>
                <c:pt idx="43">
                  <c:v>135.19</c:v>
                </c:pt>
                <c:pt idx="44">
                  <c:v>180.11</c:v>
                </c:pt>
                <c:pt idx="45">
                  <c:v>178.67</c:v>
                </c:pt>
                <c:pt idx="46">
                  <c:v>163.54</c:v>
                </c:pt>
                <c:pt idx="47">
                  <c:v>147.91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F9-4D91-9354-3C5C33728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4855008"/>
        <c:axId val="374855400"/>
      </c:lineChart>
      <c:catAx>
        <c:axId val="37485500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855400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4855400"/>
        <c:scaling>
          <c:orientation val="minMax"/>
          <c:max val="25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855008"/>
        <c:crosses val="autoZero"/>
        <c:crossBetween val="midCat"/>
        <c:majorUnit val="5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5456256092711991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7210757281900488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Sheet1!$A$2:$A$49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143.6</c:v>
                </c:pt>
                <c:pt idx="1">
                  <c:v>149.5</c:v>
                </c:pt>
                <c:pt idx="2">
                  <c:v>152.1</c:v>
                </c:pt>
                <c:pt idx="3">
                  <c:v>154.6</c:v>
                </c:pt>
                <c:pt idx="4">
                  <c:v>145.30000000000001</c:v>
                </c:pt>
                <c:pt idx="5">
                  <c:v>135.9</c:v>
                </c:pt>
                <c:pt idx="6">
                  <c:v>135.5</c:v>
                </c:pt>
                <c:pt idx="7">
                  <c:v>135.1</c:v>
                </c:pt>
                <c:pt idx="8">
                  <c:v>134.4</c:v>
                </c:pt>
                <c:pt idx="9">
                  <c:v>133.80000000000001</c:v>
                </c:pt>
                <c:pt idx="10">
                  <c:v>133.6</c:v>
                </c:pt>
                <c:pt idx="11">
                  <c:v>133.4</c:v>
                </c:pt>
                <c:pt idx="12">
                  <c:v>148.19999999999999</c:v>
                </c:pt>
                <c:pt idx="13">
                  <c:v>163</c:v>
                </c:pt>
                <c:pt idx="14">
                  <c:v>170.3</c:v>
                </c:pt>
                <c:pt idx="15">
                  <c:v>177.3</c:v>
                </c:pt>
                <c:pt idx="16">
                  <c:v>168.2</c:v>
                </c:pt>
                <c:pt idx="17">
                  <c:v>180.4</c:v>
                </c:pt>
                <c:pt idx="18">
                  <c:v>211.1</c:v>
                </c:pt>
                <c:pt idx="19">
                  <c:v>176.5</c:v>
                </c:pt>
                <c:pt idx="20">
                  <c:v>175.6</c:v>
                </c:pt>
                <c:pt idx="21">
                  <c:v>203.4</c:v>
                </c:pt>
                <c:pt idx="22">
                  <c:v>221</c:v>
                </c:pt>
                <c:pt idx="23">
                  <c:v>214.7</c:v>
                </c:pt>
                <c:pt idx="24">
                  <c:v>218.6</c:v>
                </c:pt>
                <c:pt idx="25">
                  <c:v>238.2</c:v>
                </c:pt>
                <c:pt idx="26">
                  <c:v>253.5</c:v>
                </c:pt>
                <c:pt idx="27">
                  <c:v>244</c:v>
                </c:pt>
                <c:pt idx="28">
                  <c:v>263.89999999999998</c:v>
                </c:pt>
                <c:pt idx="29">
                  <c:v>273.39999999999998</c:v>
                </c:pt>
                <c:pt idx="30">
                  <c:v>300</c:v>
                </c:pt>
                <c:pt idx="31">
                  <c:v>307.5</c:v>
                </c:pt>
                <c:pt idx="32">
                  <c:v>320.7</c:v>
                </c:pt>
                <c:pt idx="33">
                  <c:v>339.9</c:v>
                </c:pt>
                <c:pt idx="34">
                  <c:v>334.4</c:v>
                </c:pt>
                <c:pt idx="35">
                  <c:v>331.2</c:v>
                </c:pt>
                <c:pt idx="36">
                  <c:v>334.1</c:v>
                </c:pt>
                <c:pt idx="37">
                  <c:v>342.2</c:v>
                </c:pt>
                <c:pt idx="38">
                  <c:v>347.3</c:v>
                </c:pt>
                <c:pt idx="39">
                  <c:v>351.8</c:v>
                </c:pt>
                <c:pt idx="40">
                  <c:v>396.3</c:v>
                </c:pt>
                <c:pt idx="41">
                  <c:v>479.3</c:v>
                </c:pt>
                <c:pt idx="42">
                  <c:v>463.2</c:v>
                </c:pt>
                <c:pt idx="43">
                  <c:v>531.29999999999995</c:v>
                </c:pt>
                <c:pt idx="44">
                  <c:v>514.4</c:v>
                </c:pt>
                <c:pt idx="45">
                  <c:v>535.70000000000005</c:v>
                </c:pt>
                <c:pt idx="46">
                  <c:v>501.3</c:v>
                </c:pt>
                <c:pt idx="47">
                  <c:v>496.9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42-468F-9483-51375BDE5FD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Sheet1!$A$2:$A$49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Sheet1!$C$2:$C$49</c:f>
              <c:numCache>
                <c:formatCode>0.0</c:formatCode>
                <c:ptCount val="48"/>
                <c:pt idx="0">
                  <c:v>189.1</c:v>
                </c:pt>
                <c:pt idx="1">
                  <c:v>191.4</c:v>
                </c:pt>
                <c:pt idx="2">
                  <c:v>178</c:v>
                </c:pt>
                <c:pt idx="3">
                  <c:v>164.6</c:v>
                </c:pt>
                <c:pt idx="4">
                  <c:v>135.1</c:v>
                </c:pt>
                <c:pt idx="5">
                  <c:v>105.6</c:v>
                </c:pt>
                <c:pt idx="6">
                  <c:v>97.8</c:v>
                </c:pt>
                <c:pt idx="7">
                  <c:v>90</c:v>
                </c:pt>
                <c:pt idx="8">
                  <c:v>82.8</c:v>
                </c:pt>
                <c:pt idx="9">
                  <c:v>75.599999999999994</c:v>
                </c:pt>
                <c:pt idx="10">
                  <c:v>82.2</c:v>
                </c:pt>
                <c:pt idx="11">
                  <c:v>88.9</c:v>
                </c:pt>
                <c:pt idx="12">
                  <c:v>78</c:v>
                </c:pt>
                <c:pt idx="13">
                  <c:v>81.900000000000006</c:v>
                </c:pt>
                <c:pt idx="14">
                  <c:v>80.3</c:v>
                </c:pt>
                <c:pt idx="15">
                  <c:v>72.599999999999994</c:v>
                </c:pt>
                <c:pt idx="16">
                  <c:v>66.5</c:v>
                </c:pt>
                <c:pt idx="17">
                  <c:v>68.5</c:v>
                </c:pt>
                <c:pt idx="18">
                  <c:v>77.5</c:v>
                </c:pt>
                <c:pt idx="19">
                  <c:v>62.6</c:v>
                </c:pt>
                <c:pt idx="20">
                  <c:v>57</c:v>
                </c:pt>
                <c:pt idx="21">
                  <c:v>62</c:v>
                </c:pt>
                <c:pt idx="22">
                  <c:v>69.3</c:v>
                </c:pt>
                <c:pt idx="23">
                  <c:v>59.9</c:v>
                </c:pt>
                <c:pt idx="24">
                  <c:v>63.4</c:v>
                </c:pt>
                <c:pt idx="25">
                  <c:v>64.099999999999994</c:v>
                </c:pt>
                <c:pt idx="26">
                  <c:v>66.900000000000006</c:v>
                </c:pt>
                <c:pt idx="27">
                  <c:v>65.2</c:v>
                </c:pt>
                <c:pt idx="28">
                  <c:v>67.099999999999994</c:v>
                </c:pt>
                <c:pt idx="29">
                  <c:v>60.9</c:v>
                </c:pt>
                <c:pt idx="30">
                  <c:v>60.6</c:v>
                </c:pt>
                <c:pt idx="31">
                  <c:v>59.5</c:v>
                </c:pt>
                <c:pt idx="32">
                  <c:v>54.1</c:v>
                </c:pt>
                <c:pt idx="33">
                  <c:v>59.5</c:v>
                </c:pt>
                <c:pt idx="34">
                  <c:v>57.6</c:v>
                </c:pt>
                <c:pt idx="35">
                  <c:v>91.4</c:v>
                </c:pt>
                <c:pt idx="36">
                  <c:v>90.4</c:v>
                </c:pt>
                <c:pt idx="37">
                  <c:v>100.9</c:v>
                </c:pt>
                <c:pt idx="38" formatCode="General">
                  <c:v>102.1</c:v>
                </c:pt>
                <c:pt idx="39" formatCode="General">
                  <c:v>97</c:v>
                </c:pt>
                <c:pt idx="40" formatCode="General">
                  <c:v>88.8</c:v>
                </c:pt>
                <c:pt idx="41" formatCode="General">
                  <c:v>87.9</c:v>
                </c:pt>
                <c:pt idx="42" formatCode="General">
                  <c:v>78.099999999999994</c:v>
                </c:pt>
                <c:pt idx="43" formatCode="General">
                  <c:v>86.7</c:v>
                </c:pt>
                <c:pt idx="44" formatCode="General">
                  <c:v>76.099999999999994</c:v>
                </c:pt>
                <c:pt idx="45" formatCode="General">
                  <c:v>69.5</c:v>
                </c:pt>
                <c:pt idx="46" formatCode="General">
                  <c:v>63</c:v>
                </c:pt>
                <c:pt idx="47" formatCode="General">
                  <c:v>52.3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42-468F-9483-51375BDE5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518216"/>
        <c:axId val="374518608"/>
      </c:areaChart>
      <c:catAx>
        <c:axId val="3745182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518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4518608"/>
        <c:scaling>
          <c:orientation val="minMax"/>
          <c:max val="7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518216"/>
        <c:crosses val="autoZero"/>
        <c:crossBetween val="midCat"/>
        <c:majorUnit val="1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317662760940349"/>
          <c:y val="0.2495533379956586"/>
          <c:w val="0.13481828392336315"/>
          <c:h val="0.4111942015485170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rgbClr val="003366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2004,IV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316.07</c:v>
                </c:pt>
                <c:pt idx="2">
                  <c:v>366.85</c:v>
                </c:pt>
                <c:pt idx="3">
                  <c:v>190.03</c:v>
                </c:pt>
                <c:pt idx="4">
                  <c:v>306.14</c:v>
                </c:pt>
                <c:pt idx="5">
                  <c:v>266.16000000000003</c:v>
                </c:pt>
                <c:pt idx="6">
                  <c:v>310.5</c:v>
                </c:pt>
                <c:pt idx="7">
                  <c:v>279.74</c:v>
                </c:pt>
                <c:pt idx="8">
                  <c:v>370.89</c:v>
                </c:pt>
                <c:pt idx="9">
                  <c:v>291.81</c:v>
                </c:pt>
                <c:pt idx="10">
                  <c:v>215.97</c:v>
                </c:pt>
                <c:pt idx="11">
                  <c:v>223.22</c:v>
                </c:pt>
                <c:pt idx="12">
                  <c:v>366.56</c:v>
                </c:pt>
                <c:pt idx="13">
                  <c:v>459.99</c:v>
                </c:pt>
                <c:pt idx="14">
                  <c:v>258.73</c:v>
                </c:pt>
                <c:pt idx="15">
                  <c:v>232.68</c:v>
                </c:pt>
                <c:pt idx="16">
                  <c:v>341.97</c:v>
                </c:pt>
                <c:pt idx="17">
                  <c:v>411.07</c:v>
                </c:pt>
                <c:pt idx="18">
                  <c:v>382.6</c:v>
                </c:pt>
                <c:pt idx="19">
                  <c:v>261.76</c:v>
                </c:pt>
                <c:pt idx="20">
                  <c:v>332.29</c:v>
                </c:pt>
                <c:pt idx="21">
                  <c:v>506.11</c:v>
                </c:pt>
                <c:pt idx="22">
                  <c:v>427.67</c:v>
                </c:pt>
                <c:pt idx="23">
                  <c:v>347.08</c:v>
                </c:pt>
                <c:pt idx="24">
                  <c:v>444.61</c:v>
                </c:pt>
                <c:pt idx="25">
                  <c:v>480.34</c:v>
                </c:pt>
                <c:pt idx="26">
                  <c:v>364.53</c:v>
                </c:pt>
                <c:pt idx="27">
                  <c:v>413.78</c:v>
                </c:pt>
                <c:pt idx="28">
                  <c:v>440.08</c:v>
                </c:pt>
                <c:pt idx="29">
                  <c:v>403.42</c:v>
                </c:pt>
                <c:pt idx="30">
                  <c:v>417.32</c:v>
                </c:pt>
                <c:pt idx="31">
                  <c:v>413.29</c:v>
                </c:pt>
                <c:pt idx="32">
                  <c:v>487.39</c:v>
                </c:pt>
                <c:pt idx="33">
                  <c:v>336.09</c:v>
                </c:pt>
                <c:pt idx="34">
                  <c:v>330.53</c:v>
                </c:pt>
                <c:pt idx="35">
                  <c:v>318.89</c:v>
                </c:pt>
                <c:pt idx="36">
                  <c:v>483.77</c:v>
                </c:pt>
                <c:pt idx="37">
                  <c:v>380.42</c:v>
                </c:pt>
                <c:pt idx="38">
                  <c:v>329.93</c:v>
                </c:pt>
                <c:pt idx="39">
                  <c:v>287.29000000000002</c:v>
                </c:pt>
                <c:pt idx="40">
                  <c:v>406.9</c:v>
                </c:pt>
                <c:pt idx="41">
                  <c:v>669.69</c:v>
                </c:pt>
                <c:pt idx="42">
                  <c:v>495.84</c:v>
                </c:pt>
                <c:pt idx="43">
                  <c:v>393.85</c:v>
                </c:pt>
                <c:pt idx="44">
                  <c:v>517.87</c:v>
                </c:pt>
                <c:pt idx="45">
                  <c:v>595.04999999999995</c:v>
                </c:pt>
                <c:pt idx="46">
                  <c:v>622.65</c:v>
                </c:pt>
                <c:pt idx="47">
                  <c:v>394.54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E2-4320-B377-E5F7CCFCF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821656"/>
        <c:axId val="376822048"/>
      </c:lineChart>
      <c:catAx>
        <c:axId val="37682165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22048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6822048"/>
        <c:scaling>
          <c:orientation val="minMax"/>
          <c:max val="8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21656"/>
        <c:crosses val="autoZero"/>
        <c:crossBetween val="midCat"/>
        <c:majorUnit val="100"/>
      </c:valAx>
      <c:spPr>
        <a:noFill/>
        <a:ln w="1137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699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Uudet tilaukset ja tilauskanta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C366-6A2C-43B9-A437-B827E0484441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27702829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dirty="0"/>
              <a:t>Suunnittelu- ja konsultointialan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24.10.2019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2019.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/>
        </p:nvGraphicFramePr>
        <p:xfrm>
          <a:off x="943147" y="3673367"/>
          <a:ext cx="628569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3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5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5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5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22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2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42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2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4254">
                  <a:extLst>
                    <a:ext uri="{9D8B030D-6E8A-4147-A177-3AD203B41FA5}">
                      <a16:colId xmlns:a16="http://schemas.microsoft.com/office/drawing/2014/main" val="1103030781"/>
                    </a:ext>
                  </a:extLst>
                </a:gridCol>
                <a:gridCol w="524254">
                  <a:extLst>
                    <a:ext uri="{9D8B030D-6E8A-4147-A177-3AD203B41FA5}">
                      <a16:colId xmlns:a16="http://schemas.microsoft.com/office/drawing/2014/main" val="673561477"/>
                    </a:ext>
                  </a:extLst>
                </a:gridCol>
                <a:gridCol w="524254">
                  <a:extLst>
                    <a:ext uri="{9D8B030D-6E8A-4147-A177-3AD203B41FA5}">
                      <a16:colId xmlns:a16="http://schemas.microsoft.com/office/drawing/2014/main" val="801540977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7599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III,2019 / III,2018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III,2019 / 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191789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dirty="0"/>
              <a:t>Suunnittelu- ja konsultointialan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24.10.2019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30.9.2019.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1000" y="1016527"/>
          <a:ext cx="8391525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/>
        </p:nvGraphicFramePr>
        <p:xfrm>
          <a:off x="1007949" y="3653915"/>
          <a:ext cx="6674500" cy="252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7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65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06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83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64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22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58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487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843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0526">
                  <a:extLst>
                    <a:ext uri="{9D8B030D-6E8A-4147-A177-3AD203B41FA5}">
                      <a16:colId xmlns:a16="http://schemas.microsoft.com/office/drawing/2014/main" val="498062259"/>
                    </a:ext>
                  </a:extLst>
                </a:gridCol>
                <a:gridCol w="536344">
                  <a:extLst>
                    <a:ext uri="{9D8B030D-6E8A-4147-A177-3AD203B41FA5}">
                      <a16:colId xmlns:a16="http://schemas.microsoft.com/office/drawing/2014/main" val="210274074"/>
                    </a:ext>
                  </a:extLst>
                </a:gridCol>
                <a:gridCol w="536344">
                  <a:extLst>
                    <a:ext uri="{9D8B030D-6E8A-4147-A177-3AD203B41FA5}">
                      <a16:colId xmlns:a16="http://schemas.microsoft.com/office/drawing/2014/main" val="4292605631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9520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30.9.2019 / 30.9.2018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30.9.2019 / 30.6.2019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86428" y="1116008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Yhteensä</a:t>
            </a:r>
          </a:p>
        </p:txBody>
      </p:sp>
    </p:spTree>
    <p:extLst>
      <p:ext uri="{BB962C8B-B14F-4D97-AF65-F5344CB8AC3E}">
        <p14:creationId xmlns:p14="http://schemas.microsoft.com/office/powerpoint/2010/main" val="113470981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Tietotekniikka-alan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12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24.10.2019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2019.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/>
        </p:nvGraphicFramePr>
        <p:xfrm>
          <a:off x="943147" y="3673367"/>
          <a:ext cx="628569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3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22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873830935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1779904262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185446886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996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40191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III,2019 / III,2018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III,2019 / 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25169" y="4358484"/>
            <a:ext cx="27372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Pl. pelialan ohjelmistoyritykset ja datakeskukset  </a:t>
            </a:r>
          </a:p>
        </p:txBody>
      </p:sp>
    </p:spTree>
    <p:extLst>
      <p:ext uri="{BB962C8B-B14F-4D97-AF65-F5344CB8AC3E}">
        <p14:creationId xmlns:p14="http://schemas.microsoft.com/office/powerpoint/2010/main" val="104564134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Tietotekniikka-alan*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13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24.10.2019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30.9.2019.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1000" y="1015689"/>
          <a:ext cx="8391525" cy="2852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/>
        </p:nvGraphicFramePr>
        <p:xfrm>
          <a:off x="1007948" y="3653915"/>
          <a:ext cx="6804101" cy="252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6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54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7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0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60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73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81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447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838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6760">
                  <a:extLst>
                    <a:ext uri="{9D8B030D-6E8A-4147-A177-3AD203B41FA5}">
                      <a16:colId xmlns:a16="http://schemas.microsoft.com/office/drawing/2014/main" val="2914086870"/>
                    </a:ext>
                  </a:extLst>
                </a:gridCol>
                <a:gridCol w="546762">
                  <a:extLst>
                    <a:ext uri="{9D8B030D-6E8A-4147-A177-3AD203B41FA5}">
                      <a16:colId xmlns:a16="http://schemas.microsoft.com/office/drawing/2014/main" val="1858174444"/>
                    </a:ext>
                  </a:extLst>
                </a:gridCol>
                <a:gridCol w="546762">
                  <a:extLst>
                    <a:ext uri="{9D8B030D-6E8A-4147-A177-3AD203B41FA5}">
                      <a16:colId xmlns:a16="http://schemas.microsoft.com/office/drawing/2014/main" val="2537824008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68241" y="108628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05582" y="3923754"/>
          <a:ext cx="3900255" cy="40191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30.9.2019 / 30.9.2018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30.9.2019 / 30.6.2019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Suorakulmio 11"/>
          <p:cNvSpPr/>
          <p:nvPr/>
        </p:nvSpPr>
        <p:spPr>
          <a:xfrm>
            <a:off x="3470383" y="4411203"/>
            <a:ext cx="26642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9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347364" y="4358242"/>
            <a:ext cx="23910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Pl. pelialan ohjelmistoyritykset ja datakeskukset  </a:t>
            </a:r>
          </a:p>
        </p:txBody>
      </p:sp>
    </p:spTree>
    <p:extLst>
      <p:ext uri="{BB962C8B-B14F-4D97-AF65-F5344CB8AC3E}">
        <p14:creationId xmlns:p14="http://schemas.microsoft.com/office/powerpoint/2010/main" val="2687729513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Teknologiateollisuuden*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2019.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/>
        </p:nvGraphicFramePr>
        <p:xfrm>
          <a:off x="943147" y="3673367"/>
          <a:ext cx="631194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6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44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480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24480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24480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III/2019 / III,2018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III,2019 / 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Pl. metallien jalostus, pelialan ohjelmistoyritykset ja datakeskukset </a:t>
            </a:r>
          </a:p>
        </p:txBody>
      </p:sp>
    </p:spTree>
    <p:extLst>
      <p:ext uri="{BB962C8B-B14F-4D97-AF65-F5344CB8AC3E}">
        <p14:creationId xmlns:p14="http://schemas.microsoft.com/office/powerpoint/2010/main" val="274179977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Teknologiateollisuuden* tilauskanta Suomessa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30.9.2019.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1000" y="1016527"/>
          <a:ext cx="8391525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/>
        </p:nvGraphicFramePr>
        <p:xfrm>
          <a:off x="958257" y="3618566"/>
          <a:ext cx="6788991" cy="252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3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12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84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98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54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54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546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546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5467">
                  <a:extLst>
                    <a:ext uri="{9D8B030D-6E8A-4147-A177-3AD203B41FA5}">
                      <a16:colId xmlns:a16="http://schemas.microsoft.com/office/drawing/2014/main" val="2608077099"/>
                    </a:ext>
                  </a:extLst>
                </a:gridCol>
                <a:gridCol w="555467">
                  <a:extLst>
                    <a:ext uri="{9D8B030D-6E8A-4147-A177-3AD203B41FA5}">
                      <a16:colId xmlns:a16="http://schemas.microsoft.com/office/drawing/2014/main" val="3221604342"/>
                    </a:ext>
                  </a:extLst>
                </a:gridCol>
                <a:gridCol w="541126">
                  <a:extLst>
                    <a:ext uri="{9D8B030D-6E8A-4147-A177-3AD203B41FA5}">
                      <a16:colId xmlns:a16="http://schemas.microsoft.com/office/drawing/2014/main" val="4272239868"/>
                    </a:ext>
                  </a:extLst>
                </a:gridCol>
                <a:gridCol w="631525">
                  <a:extLst>
                    <a:ext uri="{9D8B030D-6E8A-4147-A177-3AD203B41FA5}">
                      <a16:colId xmlns:a16="http://schemas.microsoft.com/office/drawing/2014/main" val="704975957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30.9.2019 / 30.9.2018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30.9.2019 / 30.6.2019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Pl. metallien jalostus, pelialan ohjelmistoyritykset ja datakeskukset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80831" y="1150614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Yhteensä</a:t>
            </a:r>
          </a:p>
        </p:txBody>
      </p:sp>
    </p:spTree>
    <p:extLst>
      <p:ext uri="{BB962C8B-B14F-4D97-AF65-F5344CB8AC3E}">
        <p14:creationId xmlns:p14="http://schemas.microsoft.com/office/powerpoint/2010/main" val="3264620810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4376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fi-FI" dirty="0"/>
              <a:t>Elektroniikka- ja sähköteollisuuden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4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24.10.2019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2019.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/>
        </p:nvGraphicFramePr>
        <p:xfrm>
          <a:off x="943147" y="3673367"/>
          <a:ext cx="628569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3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22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3598797742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3137109403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3771673844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31052" y="113996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III,2019 / III,2018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III,2019 / 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5032427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dirty="0"/>
              <a:t>Elektroniikka- ja sähköteollisuuden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5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24.10.2019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30.9.2019.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59936" y="1081327"/>
          <a:ext cx="8412590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43144" y="1109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30.9.2019 / 30.9.2018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30.9.2019 / 30.6.2019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606911" y="1988613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Yhteensä</a:t>
            </a:r>
          </a:p>
        </p:txBody>
      </p:sp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DD2EE22C-AE5A-4231-862E-A8E000EF9769}"/>
              </a:ext>
            </a:extLst>
          </p:cNvPr>
          <p:cNvGraphicFramePr>
            <a:graphicFrameLocks noGrp="1"/>
          </p:cNvGraphicFramePr>
          <p:nvPr/>
        </p:nvGraphicFramePr>
        <p:xfrm>
          <a:off x="958848" y="3614982"/>
          <a:ext cx="6868903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21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21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21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15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32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32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2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320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320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2718">
                  <a:extLst>
                    <a:ext uri="{9D8B030D-6E8A-4147-A177-3AD203B41FA5}">
                      <a16:colId xmlns:a16="http://schemas.microsoft.com/office/drawing/2014/main" val="3598797742"/>
                    </a:ext>
                  </a:extLst>
                </a:gridCol>
                <a:gridCol w="588764">
                  <a:extLst>
                    <a:ext uri="{9D8B030D-6E8A-4147-A177-3AD203B41FA5}">
                      <a16:colId xmlns:a16="http://schemas.microsoft.com/office/drawing/2014/main" val="3137109403"/>
                    </a:ext>
                  </a:extLst>
                </a:gridCol>
                <a:gridCol w="523342">
                  <a:extLst>
                    <a:ext uri="{9D8B030D-6E8A-4147-A177-3AD203B41FA5}">
                      <a16:colId xmlns:a16="http://schemas.microsoft.com/office/drawing/2014/main" val="3771673844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17092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Kone- ja metallituoteteollisuuden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6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24.10.2019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2019.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282027" y="1058780"/>
          <a:ext cx="8391525" cy="3003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/>
        </p:nvGraphicFramePr>
        <p:xfrm>
          <a:off x="943147" y="3673367"/>
          <a:ext cx="628569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3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22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1310758030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815008771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8154609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5839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III,2019 / III,2018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III,2019 / 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638859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dirty="0"/>
              <a:t>Kone- ja metallituoteteollisuuden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24.10.2019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30.9.2019.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1000" y="1081327"/>
          <a:ext cx="8391525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87887" y="1191591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05582" y="3923754"/>
          <a:ext cx="3900255" cy="772021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30.9.2019 / 30.9.2018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30.9.2019 / 30.6.2019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33822" y="1219203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Yhteensä</a:t>
            </a:r>
          </a:p>
        </p:txBody>
      </p:sp>
      <p:graphicFrame>
        <p:nvGraphicFramePr>
          <p:cNvPr id="6" name="Taulukko 5"/>
          <p:cNvGraphicFramePr>
            <a:graphicFrameLocks noGrp="1"/>
          </p:cNvGraphicFramePr>
          <p:nvPr/>
        </p:nvGraphicFramePr>
        <p:xfrm>
          <a:off x="1007947" y="3628739"/>
          <a:ext cx="6544899" cy="2950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4724">
                  <a:extLst>
                    <a:ext uri="{9D8B030D-6E8A-4147-A177-3AD203B41FA5}">
                      <a16:colId xmlns:a16="http://schemas.microsoft.com/office/drawing/2014/main" val="4228025223"/>
                    </a:ext>
                  </a:extLst>
                </a:gridCol>
                <a:gridCol w="544722">
                  <a:extLst>
                    <a:ext uri="{9D8B030D-6E8A-4147-A177-3AD203B41FA5}">
                      <a16:colId xmlns:a16="http://schemas.microsoft.com/office/drawing/2014/main" val="3765177212"/>
                    </a:ext>
                  </a:extLst>
                </a:gridCol>
                <a:gridCol w="568838">
                  <a:extLst>
                    <a:ext uri="{9D8B030D-6E8A-4147-A177-3AD203B41FA5}">
                      <a16:colId xmlns:a16="http://schemas.microsoft.com/office/drawing/2014/main" val="1631859761"/>
                    </a:ext>
                  </a:extLst>
                </a:gridCol>
                <a:gridCol w="527851">
                  <a:extLst>
                    <a:ext uri="{9D8B030D-6E8A-4147-A177-3AD203B41FA5}">
                      <a16:colId xmlns:a16="http://schemas.microsoft.com/office/drawing/2014/main" val="1571681010"/>
                    </a:ext>
                  </a:extLst>
                </a:gridCol>
                <a:gridCol w="560380">
                  <a:extLst>
                    <a:ext uri="{9D8B030D-6E8A-4147-A177-3AD203B41FA5}">
                      <a16:colId xmlns:a16="http://schemas.microsoft.com/office/drawing/2014/main" val="1646634047"/>
                    </a:ext>
                  </a:extLst>
                </a:gridCol>
                <a:gridCol w="525930">
                  <a:extLst>
                    <a:ext uri="{9D8B030D-6E8A-4147-A177-3AD203B41FA5}">
                      <a16:colId xmlns:a16="http://schemas.microsoft.com/office/drawing/2014/main" val="1927876813"/>
                    </a:ext>
                  </a:extLst>
                </a:gridCol>
                <a:gridCol w="584366">
                  <a:extLst>
                    <a:ext uri="{9D8B030D-6E8A-4147-A177-3AD203B41FA5}">
                      <a16:colId xmlns:a16="http://schemas.microsoft.com/office/drawing/2014/main" val="1145011917"/>
                    </a:ext>
                  </a:extLst>
                </a:gridCol>
                <a:gridCol w="525930">
                  <a:extLst>
                    <a:ext uri="{9D8B030D-6E8A-4147-A177-3AD203B41FA5}">
                      <a16:colId xmlns:a16="http://schemas.microsoft.com/office/drawing/2014/main" val="1196178682"/>
                    </a:ext>
                  </a:extLst>
                </a:gridCol>
                <a:gridCol w="525930">
                  <a:extLst>
                    <a:ext uri="{9D8B030D-6E8A-4147-A177-3AD203B41FA5}">
                      <a16:colId xmlns:a16="http://schemas.microsoft.com/office/drawing/2014/main" val="3912423379"/>
                    </a:ext>
                  </a:extLst>
                </a:gridCol>
                <a:gridCol w="584366">
                  <a:extLst>
                    <a:ext uri="{9D8B030D-6E8A-4147-A177-3AD203B41FA5}">
                      <a16:colId xmlns:a16="http://schemas.microsoft.com/office/drawing/2014/main" val="4212475879"/>
                    </a:ext>
                  </a:extLst>
                </a:gridCol>
                <a:gridCol w="525931">
                  <a:extLst>
                    <a:ext uri="{9D8B030D-6E8A-4147-A177-3AD203B41FA5}">
                      <a16:colId xmlns:a16="http://schemas.microsoft.com/office/drawing/2014/main" val="2631491985"/>
                    </a:ext>
                  </a:extLst>
                </a:gridCol>
                <a:gridCol w="525931">
                  <a:extLst>
                    <a:ext uri="{9D8B030D-6E8A-4147-A177-3AD203B41FA5}">
                      <a16:colId xmlns:a16="http://schemas.microsoft.com/office/drawing/2014/main" val="1370198787"/>
                    </a:ext>
                  </a:extLst>
                </a:gridCol>
              </a:tblGrid>
              <a:tr h="295015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078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19441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Metallien jalostuksen liikevaihto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/>
              <a:t>Kausipuhdistetut teollisuuden liikevaihtokuvaajat</a:t>
            </a:r>
          </a:p>
          <a:p>
            <a:r>
              <a:rPr lang="fi-FI" dirty="0"/>
              <a:t>Osuudet liikevaihdosta 2018: rauta- ja terästuotteet sekä värimetallit ja valut 89 %, metallimalmien louhinta 11 %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  <a:p>
            <a:endParaRPr lang="fi-FI" dirty="0"/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533215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Metallien jalostuksen tuotannon määrä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24.10.2019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/>
              <a:t>Kausipuhdistetut teollisuustuotannon volyymi-indeksit</a:t>
            </a:r>
          </a:p>
          <a:p>
            <a:r>
              <a:rPr lang="fi-FI" dirty="0"/>
              <a:t>Osuudet liikevaihdosta 2018: rauta- ja terästuotteet sekä värimetallit ja valut 89 %, metallimalmien louhinta 11 %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</p:txBody>
      </p:sp>
      <p:graphicFrame>
        <p:nvGraphicFramePr>
          <p:cNvPr id="15" name="Sisällön paikkamerkki 14">
            <a:extLst>
              <a:ext uri="{FF2B5EF4-FFF2-40B4-BE49-F238E27FC236}">
                <a16:creationId xmlns:a16="http://schemas.microsoft.com/office/drawing/2014/main" id="{74A43613-5198-4036-8EBC-B4DB34A53CC5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5" name="Sisällön paikkamerkki 14">
                        <a:extLst>
                          <a:ext uri="{FF2B5EF4-FFF2-40B4-BE49-F238E27FC236}">
                            <a16:creationId xmlns:a16="http://schemas.microsoft.com/office/drawing/2014/main" id="{74A43613-5198-4036-8EBC-B4DB34A53C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808268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yoryhmanNimi xmlns="37b6a217-4fe1-4884-a4eb-572c5a1969c7">Talous ja tilastot</TyoryhmanNimi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yöryhmän dokumentti" ma:contentTypeID="0x0101005AF0DAC6D8B8D046AA97775D0EA0A52C004219F381998BEA4CA795F38A47766E36" ma:contentTypeVersion="4" ma:contentTypeDescription="Luo uusi asiakirja." ma:contentTypeScope="" ma:versionID="10d9950cbc2308177aa8e6c1534f2bd3">
  <xsd:schema xmlns:xsd="http://www.w3.org/2001/XMLSchema" xmlns:xs="http://www.w3.org/2001/XMLSchema" xmlns:p="http://schemas.microsoft.com/office/2006/metadata/properties" xmlns:ns2="37b6a217-4fe1-4884-a4eb-572c5a1969c7" targetNamespace="http://schemas.microsoft.com/office/2006/metadata/properties" ma:root="true" ma:fieldsID="a4e74d5cebd58ac51caa3c2401b468e8" ns2:_="">
    <xsd:import namespace="37b6a217-4fe1-4884-a4eb-572c5a1969c7"/>
    <xsd:element name="properties">
      <xsd:complexType>
        <xsd:sequence>
          <xsd:element name="documentManagement">
            <xsd:complexType>
              <xsd:all>
                <xsd:element ref="ns2:TyoryhmanNimi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b6a217-4fe1-4884-a4eb-572c5a1969c7" elementFormDefault="qualified">
    <xsd:import namespace="http://schemas.microsoft.com/office/2006/documentManagement/types"/>
    <xsd:import namespace="http://schemas.microsoft.com/office/infopath/2007/PartnerControls"/>
    <xsd:element name="TyoryhmanNimi" ma:index="8" nillable="true" ma:displayName="Työryhmän nimi" ma:internalName="TyoryhmanNimi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045EEE-29DA-4D43-BAB6-F63AD1021A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9FA0D7-5B8D-48A6-8DE5-DA4230ACFD48}">
  <ds:schemaRefs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37b6a217-4fe1-4884-a4eb-572c5a1969c7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E6190D0-41AF-42A2-BE86-9BF06F79A4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b6a217-4fe1-4884-a4eb-572c5a1969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29</TotalTime>
  <Words>824</Words>
  <Application>Microsoft Office PowerPoint</Application>
  <PresentationFormat>Näytössä katseltava esitys (16:9)</PresentationFormat>
  <Paragraphs>327</Paragraphs>
  <Slides>13</Slides>
  <Notes>1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Emaus Katriina</cp:lastModifiedBy>
  <cp:revision>15</cp:revision>
  <cp:lastPrinted>2016-06-09T07:47:11Z</cp:lastPrinted>
  <dcterms:created xsi:type="dcterms:W3CDTF">2016-09-22T11:56:56Z</dcterms:created>
  <dcterms:modified xsi:type="dcterms:W3CDTF">2019-10-24T10:14:54Z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0x0101005AF0DAC6D8B8D046AA97775D0EA0A52C004219F381998BEA4CA795F38A47766E36</vt:lpwstr>
  </property>
  <property fmtid="{D5CDD505-2E9C-101B-9397-08002B2CF9AE}" pid="28" name="Order">
    <vt:r8>838800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</Properties>
</file>