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1065" r:id="rId6"/>
    <p:sldId id="2147373683" r:id="rId7"/>
    <p:sldId id="2076137434" r:id="rId8"/>
    <p:sldId id="2076137438" r:id="rId9"/>
    <p:sldId id="2076137435" r:id="rId10"/>
    <p:sldId id="2076137439" r:id="rId11"/>
    <p:sldId id="2147373684" r:id="rId12"/>
    <p:sldId id="2147373685" r:id="rId13"/>
    <p:sldId id="2147373686" r:id="rId14"/>
    <p:sldId id="2147373687" r:id="rId15"/>
    <p:sldId id="2076137437" r:id="rId16"/>
    <p:sldId id="2076137441" r:id="rId17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C45B65-8C0A-49CF-B717-C35B8D028AD8}" v="1" dt="2024-02-06T15:13:09.36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22" d="100"/>
          <a:sy n="122" d="100"/>
        </p:scale>
        <p:origin x="102" y="10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8A452E4C-80E6-459A-A3F4-309455BC8FEE}"/>
    <pc:docChg chg="addSld delSld modSld">
      <pc:chgData name="Emaus Katriina" userId="e28635f8-d800-42ff-a913-92d375f1fb60" providerId="ADAL" clId="{8A452E4C-80E6-459A-A3F4-309455BC8FEE}" dt="2023-08-09T07:24:06.863" v="1" actId="47"/>
      <pc:docMkLst>
        <pc:docMk/>
      </pc:docMkLst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2558427506" sldId="276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536686186" sldId="285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1883353922" sldId="1049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2847102906" sldId="1065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616389290" sldId="2076137434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3005809879" sldId="2076137435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2573698252" sldId="2076137436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3105830212" sldId="2076137437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1512936188" sldId="2076137438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1445491431" sldId="2076137439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548278419" sldId="2076137440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2080301044" sldId="2076137441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3461487886" sldId="2076137486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3141951895" sldId="2076137487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3139617141" sldId="2076137488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1532837685" sldId="2076137489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550376338" sldId="2076137490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2899583878" sldId="2076137491"/>
        </pc:sldMkLst>
      </pc:sldChg>
      <pc:sldChg chg="del">
        <pc:chgData name="Emaus Katriina" userId="e28635f8-d800-42ff-a913-92d375f1fb60" providerId="ADAL" clId="{8A452E4C-80E6-459A-A3F4-309455BC8FEE}" dt="2023-08-09T07:24:06.863" v="1" actId="47"/>
        <pc:sldMkLst>
          <pc:docMk/>
          <pc:sldMk cId="4214214238" sldId="2076137492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2773726526" sldId="2076137493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1378236822" sldId="2147373672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435119391" sldId="2147373673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1157735636" sldId="2147373674"/>
        </pc:sldMkLst>
      </pc:sldChg>
      <pc:sldChg chg="add">
        <pc:chgData name="Emaus Katriina" userId="e28635f8-d800-42ff-a913-92d375f1fb60" providerId="ADAL" clId="{8A452E4C-80E6-459A-A3F4-309455BC8FEE}" dt="2023-08-09T07:23:44.866" v="0"/>
        <pc:sldMkLst>
          <pc:docMk/>
          <pc:sldMk cId="604474854" sldId="2147373675"/>
        </pc:sldMkLst>
      </pc:sldChg>
    </pc:docChg>
  </pc:docChgLst>
  <pc:docChgLst>
    <pc:chgData name="Emaus Katriina" userId="e28635f8-d800-42ff-a913-92d375f1fb60" providerId="ADAL" clId="{C81E4948-8FB1-4FDD-9409-A7B6A652E8F8}"/>
    <pc:docChg chg="delSld">
      <pc:chgData name="Emaus Katriina" userId="e28635f8-d800-42ff-a913-92d375f1fb60" providerId="ADAL" clId="{C81E4948-8FB1-4FDD-9409-A7B6A652E8F8}" dt="2023-05-04T05:52:08.862" v="11" actId="47"/>
      <pc:docMkLst>
        <pc:docMk/>
      </pc:docMkLst>
      <pc:sldChg chg="del">
        <pc:chgData name="Emaus Katriina" userId="e28635f8-d800-42ff-a913-92d375f1fb60" providerId="ADAL" clId="{C81E4948-8FB1-4FDD-9409-A7B6A652E8F8}" dt="2023-05-04T05:52:02.834" v="0" actId="47"/>
        <pc:sldMkLst>
          <pc:docMk/>
          <pc:sldMk cId="587124917" sldId="1065"/>
        </pc:sldMkLst>
      </pc:sldChg>
      <pc:sldChg chg="del">
        <pc:chgData name="Emaus Katriina" userId="e28635f8-d800-42ff-a913-92d375f1fb60" providerId="ADAL" clId="{C81E4948-8FB1-4FDD-9409-A7B6A652E8F8}" dt="2023-05-04T05:52:03.803" v="2" actId="47"/>
        <pc:sldMkLst>
          <pc:docMk/>
          <pc:sldMk cId="616389290" sldId="2076137434"/>
        </pc:sldMkLst>
      </pc:sldChg>
      <pc:sldChg chg="del">
        <pc:chgData name="Emaus Katriina" userId="e28635f8-d800-42ff-a913-92d375f1fb60" providerId="ADAL" clId="{C81E4948-8FB1-4FDD-9409-A7B6A652E8F8}" dt="2023-05-04T05:52:04.795" v="4" actId="47"/>
        <pc:sldMkLst>
          <pc:docMk/>
          <pc:sldMk cId="3005809879" sldId="2076137435"/>
        </pc:sldMkLst>
      </pc:sldChg>
      <pc:sldChg chg="del">
        <pc:chgData name="Emaus Katriina" userId="e28635f8-d800-42ff-a913-92d375f1fb60" providerId="ADAL" clId="{C81E4948-8FB1-4FDD-9409-A7B6A652E8F8}" dt="2023-05-04T05:52:08.099" v="10" actId="47"/>
        <pc:sldMkLst>
          <pc:docMk/>
          <pc:sldMk cId="3105830212" sldId="2076137437"/>
        </pc:sldMkLst>
      </pc:sldChg>
      <pc:sldChg chg="del">
        <pc:chgData name="Emaus Katriina" userId="e28635f8-d800-42ff-a913-92d375f1fb60" providerId="ADAL" clId="{C81E4948-8FB1-4FDD-9409-A7B6A652E8F8}" dt="2023-05-04T05:52:04.297" v="3" actId="47"/>
        <pc:sldMkLst>
          <pc:docMk/>
          <pc:sldMk cId="1512936188" sldId="2076137438"/>
        </pc:sldMkLst>
      </pc:sldChg>
      <pc:sldChg chg="del">
        <pc:chgData name="Emaus Katriina" userId="e28635f8-d800-42ff-a913-92d375f1fb60" providerId="ADAL" clId="{C81E4948-8FB1-4FDD-9409-A7B6A652E8F8}" dt="2023-05-04T05:52:05.262" v="5" actId="47"/>
        <pc:sldMkLst>
          <pc:docMk/>
          <pc:sldMk cId="1445491431" sldId="2076137439"/>
        </pc:sldMkLst>
      </pc:sldChg>
      <pc:sldChg chg="del">
        <pc:chgData name="Emaus Katriina" userId="e28635f8-d800-42ff-a913-92d375f1fb60" providerId="ADAL" clId="{C81E4948-8FB1-4FDD-9409-A7B6A652E8F8}" dt="2023-05-04T05:52:08.862" v="11" actId="47"/>
        <pc:sldMkLst>
          <pc:docMk/>
          <pc:sldMk cId="2080301044" sldId="2076137441"/>
        </pc:sldMkLst>
      </pc:sldChg>
      <pc:sldChg chg="del">
        <pc:chgData name="Emaus Katriina" userId="e28635f8-d800-42ff-a913-92d375f1fb60" providerId="ADAL" clId="{C81E4948-8FB1-4FDD-9409-A7B6A652E8F8}" dt="2023-05-04T05:52:03.393" v="1" actId="47"/>
        <pc:sldMkLst>
          <pc:docMk/>
          <pc:sldMk cId="2167157180" sldId="2076137481"/>
        </pc:sldMkLst>
      </pc:sldChg>
      <pc:sldChg chg="del">
        <pc:chgData name="Emaus Katriina" userId="e28635f8-d800-42ff-a913-92d375f1fb60" providerId="ADAL" clId="{C81E4948-8FB1-4FDD-9409-A7B6A652E8F8}" dt="2023-05-04T05:52:05.917" v="6" actId="47"/>
        <pc:sldMkLst>
          <pc:docMk/>
          <pc:sldMk cId="1082882744" sldId="2076137482"/>
        </pc:sldMkLst>
      </pc:sldChg>
      <pc:sldChg chg="del">
        <pc:chgData name="Emaus Katriina" userId="e28635f8-d800-42ff-a913-92d375f1fb60" providerId="ADAL" clId="{C81E4948-8FB1-4FDD-9409-A7B6A652E8F8}" dt="2023-05-04T05:52:06.428" v="7" actId="47"/>
        <pc:sldMkLst>
          <pc:docMk/>
          <pc:sldMk cId="2189774103" sldId="2076137483"/>
        </pc:sldMkLst>
      </pc:sldChg>
      <pc:sldChg chg="del">
        <pc:chgData name="Emaus Katriina" userId="e28635f8-d800-42ff-a913-92d375f1fb60" providerId="ADAL" clId="{C81E4948-8FB1-4FDD-9409-A7B6A652E8F8}" dt="2023-05-04T05:52:06.980" v="8" actId="47"/>
        <pc:sldMkLst>
          <pc:docMk/>
          <pc:sldMk cId="427034986" sldId="2076137484"/>
        </pc:sldMkLst>
      </pc:sldChg>
      <pc:sldChg chg="del">
        <pc:chgData name="Emaus Katriina" userId="e28635f8-d800-42ff-a913-92d375f1fb60" providerId="ADAL" clId="{C81E4948-8FB1-4FDD-9409-A7B6A652E8F8}" dt="2023-05-04T05:52:07.515" v="9" actId="47"/>
        <pc:sldMkLst>
          <pc:docMk/>
          <pc:sldMk cId="928031065" sldId="2076137485"/>
        </pc:sldMkLst>
      </pc:sldChg>
    </pc:docChg>
  </pc:docChgLst>
  <pc:docChgLst>
    <pc:chgData name="Emaus Katriina" userId="e28635f8-d800-42ff-a913-92d375f1fb60" providerId="ADAL" clId="{70196F84-2AC4-408D-92CF-33C17495CB24}"/>
    <pc:docChg chg="addSld delSld modSld">
      <pc:chgData name="Emaus Katriina" userId="e28635f8-d800-42ff-a913-92d375f1fb60" providerId="ADAL" clId="{70196F84-2AC4-408D-92CF-33C17495CB24}" dt="2023-02-09T08:11:10.887" v="29" actId="47"/>
      <pc:docMkLst>
        <pc:docMk/>
      </pc:docMkLst>
      <pc:sldChg chg="add del">
        <pc:chgData name="Emaus Katriina" userId="e28635f8-d800-42ff-a913-92d375f1fb60" providerId="ADAL" clId="{70196F84-2AC4-408D-92CF-33C17495CB24}" dt="2023-02-09T08:11:08.265" v="24" actId="47"/>
        <pc:sldMkLst>
          <pc:docMk/>
          <pc:sldMk cId="2558427506" sldId="276"/>
        </pc:sldMkLst>
      </pc:sldChg>
      <pc:sldChg chg="add del">
        <pc:chgData name="Emaus Katriina" userId="e28635f8-d800-42ff-a913-92d375f1fb60" providerId="ADAL" clId="{70196F84-2AC4-408D-92CF-33C17495CB24}" dt="2023-02-09T08:11:08.713" v="25" actId="47"/>
        <pc:sldMkLst>
          <pc:docMk/>
          <pc:sldMk cId="536686186" sldId="285"/>
        </pc:sldMkLst>
      </pc:sldChg>
      <pc:sldChg chg="add del">
        <pc:chgData name="Emaus Katriina" userId="e28635f8-d800-42ff-a913-92d375f1fb60" providerId="ADAL" clId="{70196F84-2AC4-408D-92CF-33C17495CB24}" dt="2023-02-09T08:11:06.273" v="19" actId="47"/>
        <pc:sldMkLst>
          <pc:docMk/>
          <pc:sldMk cId="1883353922" sldId="1049"/>
        </pc:sldMkLst>
      </pc:sldChg>
      <pc:sldChg chg="add">
        <pc:chgData name="Emaus Katriina" userId="e28635f8-d800-42ff-a913-92d375f1fb60" providerId="ADAL" clId="{70196F84-2AC4-408D-92CF-33C17495CB24}" dt="2023-02-09T08:10:58.409" v="17"/>
        <pc:sldMkLst>
          <pc:docMk/>
          <pc:sldMk cId="587124917" sldId="1065"/>
        </pc:sldMkLst>
      </pc:sldChg>
      <pc:sldChg chg="del">
        <pc:chgData name="Emaus Katriina" userId="e28635f8-d800-42ff-a913-92d375f1fb60" providerId="ADAL" clId="{70196F84-2AC4-408D-92CF-33C17495CB24}" dt="2023-02-08T13:03:54.417" v="1" actId="47"/>
        <pc:sldMkLst>
          <pc:docMk/>
          <pc:sldMk cId="3756933098" sldId="1065"/>
        </pc:sldMkLst>
      </pc:sldChg>
      <pc:sldChg chg="add del">
        <pc:chgData name="Emaus Katriina" userId="e28635f8-d800-42ff-a913-92d375f1fb60" providerId="ADAL" clId="{70196F84-2AC4-408D-92CF-33C17495CB24}" dt="2023-02-09T08:10:58.409" v="17"/>
        <pc:sldMkLst>
          <pc:docMk/>
          <pc:sldMk cId="616389290" sldId="2076137434"/>
        </pc:sldMkLst>
      </pc:sldChg>
      <pc:sldChg chg="add del">
        <pc:chgData name="Emaus Katriina" userId="e28635f8-d800-42ff-a913-92d375f1fb60" providerId="ADAL" clId="{70196F84-2AC4-408D-92CF-33C17495CB24}" dt="2023-02-09T08:10:58.409" v="17"/>
        <pc:sldMkLst>
          <pc:docMk/>
          <pc:sldMk cId="3005809879" sldId="2076137435"/>
        </pc:sldMkLst>
      </pc:sldChg>
      <pc:sldChg chg="add del">
        <pc:chgData name="Emaus Katriina" userId="e28635f8-d800-42ff-a913-92d375f1fb60" providerId="ADAL" clId="{70196F84-2AC4-408D-92CF-33C17495CB24}" dt="2023-02-09T08:11:09.260" v="26" actId="47"/>
        <pc:sldMkLst>
          <pc:docMk/>
          <pc:sldMk cId="2573698252" sldId="2076137436"/>
        </pc:sldMkLst>
      </pc:sldChg>
      <pc:sldChg chg="add del">
        <pc:chgData name="Emaus Katriina" userId="e28635f8-d800-42ff-a913-92d375f1fb60" providerId="ADAL" clId="{70196F84-2AC4-408D-92CF-33C17495CB24}" dt="2023-02-09T08:10:58.409" v="17"/>
        <pc:sldMkLst>
          <pc:docMk/>
          <pc:sldMk cId="3105830212" sldId="2076137437"/>
        </pc:sldMkLst>
      </pc:sldChg>
      <pc:sldChg chg="add del">
        <pc:chgData name="Emaus Katriina" userId="e28635f8-d800-42ff-a913-92d375f1fb60" providerId="ADAL" clId="{70196F84-2AC4-408D-92CF-33C17495CB24}" dt="2023-02-09T08:10:58.409" v="17"/>
        <pc:sldMkLst>
          <pc:docMk/>
          <pc:sldMk cId="1512936188" sldId="2076137438"/>
        </pc:sldMkLst>
      </pc:sldChg>
      <pc:sldChg chg="add del">
        <pc:chgData name="Emaus Katriina" userId="e28635f8-d800-42ff-a913-92d375f1fb60" providerId="ADAL" clId="{70196F84-2AC4-408D-92CF-33C17495CB24}" dt="2023-02-09T08:10:58.409" v="17"/>
        <pc:sldMkLst>
          <pc:docMk/>
          <pc:sldMk cId="1445491431" sldId="2076137439"/>
        </pc:sldMkLst>
      </pc:sldChg>
      <pc:sldChg chg="add del">
        <pc:chgData name="Emaus Katriina" userId="e28635f8-d800-42ff-a913-92d375f1fb60" providerId="ADAL" clId="{70196F84-2AC4-408D-92CF-33C17495CB24}" dt="2023-02-09T08:11:09.749" v="27" actId="47"/>
        <pc:sldMkLst>
          <pc:docMk/>
          <pc:sldMk cId="548278419" sldId="2076137440"/>
        </pc:sldMkLst>
      </pc:sldChg>
      <pc:sldChg chg="add del">
        <pc:chgData name="Emaus Katriina" userId="e28635f8-d800-42ff-a913-92d375f1fb60" providerId="ADAL" clId="{70196F84-2AC4-408D-92CF-33C17495CB24}" dt="2023-02-09T08:10:58.409" v="17"/>
        <pc:sldMkLst>
          <pc:docMk/>
          <pc:sldMk cId="2080301044" sldId="2076137441"/>
        </pc:sldMkLst>
      </pc:sldChg>
      <pc:sldChg chg="del">
        <pc:chgData name="Emaus Katriina" userId="e28635f8-d800-42ff-a913-92d375f1fb60" providerId="ADAL" clId="{70196F84-2AC4-408D-92CF-33C17495CB24}" dt="2023-02-08T13:03:55.656" v="2" actId="47"/>
        <pc:sldMkLst>
          <pc:docMk/>
          <pc:sldMk cId="1987415426" sldId="2076137469"/>
        </pc:sldMkLst>
      </pc:sldChg>
      <pc:sldChg chg="del">
        <pc:chgData name="Emaus Katriina" userId="e28635f8-d800-42ff-a913-92d375f1fb60" providerId="ADAL" clId="{70196F84-2AC4-408D-92CF-33C17495CB24}" dt="2023-02-08T13:04:31.367" v="10" actId="47"/>
        <pc:sldMkLst>
          <pc:docMk/>
          <pc:sldMk cId="1536311584" sldId="2076137470"/>
        </pc:sldMkLst>
      </pc:sldChg>
      <pc:sldChg chg="del">
        <pc:chgData name="Emaus Katriina" userId="e28635f8-d800-42ff-a913-92d375f1fb60" providerId="ADAL" clId="{70196F84-2AC4-408D-92CF-33C17495CB24}" dt="2023-02-08T13:04:31.758" v="11" actId="47"/>
        <pc:sldMkLst>
          <pc:docMk/>
          <pc:sldMk cId="4095301361" sldId="2076137471"/>
        </pc:sldMkLst>
      </pc:sldChg>
      <pc:sldChg chg="del">
        <pc:chgData name="Emaus Katriina" userId="e28635f8-d800-42ff-a913-92d375f1fb60" providerId="ADAL" clId="{70196F84-2AC4-408D-92CF-33C17495CB24}" dt="2023-02-08T13:04:45.422" v="13" actId="47"/>
        <pc:sldMkLst>
          <pc:docMk/>
          <pc:sldMk cId="2552072175" sldId="2076137472"/>
        </pc:sldMkLst>
      </pc:sldChg>
      <pc:sldChg chg="del">
        <pc:chgData name="Emaus Katriina" userId="e28635f8-d800-42ff-a913-92d375f1fb60" providerId="ADAL" clId="{70196F84-2AC4-408D-92CF-33C17495CB24}" dt="2023-02-08T13:04:45.803" v="14" actId="47"/>
        <pc:sldMkLst>
          <pc:docMk/>
          <pc:sldMk cId="3356314579" sldId="2076137473"/>
        </pc:sldMkLst>
      </pc:sldChg>
      <pc:sldChg chg="add del">
        <pc:chgData name="Emaus Katriina" userId="e28635f8-d800-42ff-a913-92d375f1fb60" providerId="ADAL" clId="{70196F84-2AC4-408D-92CF-33C17495CB24}" dt="2023-02-09T08:11:05.902" v="18" actId="47"/>
        <pc:sldMkLst>
          <pc:docMk/>
          <pc:sldMk cId="3461487886" sldId="2076137474"/>
        </pc:sldMkLst>
      </pc:sldChg>
      <pc:sldChg chg="add del">
        <pc:chgData name="Emaus Katriina" userId="e28635f8-d800-42ff-a913-92d375f1fb60" providerId="ADAL" clId="{70196F84-2AC4-408D-92CF-33C17495CB24}" dt="2023-02-09T08:11:06.653" v="20" actId="47"/>
        <pc:sldMkLst>
          <pc:docMk/>
          <pc:sldMk cId="2152818184" sldId="2076137475"/>
        </pc:sldMkLst>
      </pc:sldChg>
      <pc:sldChg chg="add del">
        <pc:chgData name="Emaus Katriina" userId="e28635f8-d800-42ff-a913-92d375f1fb60" providerId="ADAL" clId="{70196F84-2AC4-408D-92CF-33C17495CB24}" dt="2023-02-09T08:11:06.994" v="21" actId="47"/>
        <pc:sldMkLst>
          <pc:docMk/>
          <pc:sldMk cId="1781320165" sldId="2076137476"/>
        </pc:sldMkLst>
      </pc:sldChg>
      <pc:sldChg chg="add del">
        <pc:chgData name="Emaus Katriina" userId="e28635f8-d800-42ff-a913-92d375f1fb60" providerId="ADAL" clId="{70196F84-2AC4-408D-92CF-33C17495CB24}" dt="2023-02-09T08:11:07.462" v="22" actId="47"/>
        <pc:sldMkLst>
          <pc:docMk/>
          <pc:sldMk cId="3637340042" sldId="2076137477"/>
        </pc:sldMkLst>
      </pc:sldChg>
      <pc:sldChg chg="add del">
        <pc:chgData name="Emaus Katriina" userId="e28635f8-d800-42ff-a913-92d375f1fb60" providerId="ADAL" clId="{70196F84-2AC4-408D-92CF-33C17495CB24}" dt="2023-02-09T08:11:07.836" v="23" actId="47"/>
        <pc:sldMkLst>
          <pc:docMk/>
          <pc:sldMk cId="28357482" sldId="2076137478"/>
        </pc:sldMkLst>
      </pc:sldChg>
      <pc:sldChg chg="add del">
        <pc:chgData name="Emaus Katriina" userId="e28635f8-d800-42ff-a913-92d375f1fb60" providerId="ADAL" clId="{70196F84-2AC4-408D-92CF-33C17495CB24}" dt="2023-02-09T08:11:10.263" v="28" actId="47"/>
        <pc:sldMkLst>
          <pc:docMk/>
          <pc:sldMk cId="2166601579" sldId="2076137479"/>
        </pc:sldMkLst>
      </pc:sldChg>
      <pc:sldChg chg="add del">
        <pc:chgData name="Emaus Katriina" userId="e28635f8-d800-42ff-a913-92d375f1fb60" providerId="ADAL" clId="{70196F84-2AC4-408D-92CF-33C17495CB24}" dt="2023-02-09T08:11:10.887" v="29" actId="47"/>
        <pc:sldMkLst>
          <pc:docMk/>
          <pc:sldMk cId="1893397478" sldId="2076137480"/>
        </pc:sldMkLst>
      </pc:sldChg>
      <pc:sldChg chg="add">
        <pc:chgData name="Emaus Katriina" userId="e28635f8-d800-42ff-a913-92d375f1fb60" providerId="ADAL" clId="{70196F84-2AC4-408D-92CF-33C17495CB24}" dt="2023-02-09T08:10:58.409" v="17"/>
        <pc:sldMkLst>
          <pc:docMk/>
          <pc:sldMk cId="2167157180" sldId="2076137481"/>
        </pc:sldMkLst>
      </pc:sldChg>
      <pc:sldChg chg="add">
        <pc:chgData name="Emaus Katriina" userId="e28635f8-d800-42ff-a913-92d375f1fb60" providerId="ADAL" clId="{70196F84-2AC4-408D-92CF-33C17495CB24}" dt="2023-02-09T08:10:58.409" v="17"/>
        <pc:sldMkLst>
          <pc:docMk/>
          <pc:sldMk cId="1082882744" sldId="2076137482"/>
        </pc:sldMkLst>
      </pc:sldChg>
      <pc:sldChg chg="add">
        <pc:chgData name="Emaus Katriina" userId="e28635f8-d800-42ff-a913-92d375f1fb60" providerId="ADAL" clId="{70196F84-2AC4-408D-92CF-33C17495CB24}" dt="2023-02-09T08:10:58.409" v="17"/>
        <pc:sldMkLst>
          <pc:docMk/>
          <pc:sldMk cId="2189774103" sldId="2076137483"/>
        </pc:sldMkLst>
      </pc:sldChg>
      <pc:sldChg chg="add">
        <pc:chgData name="Emaus Katriina" userId="e28635f8-d800-42ff-a913-92d375f1fb60" providerId="ADAL" clId="{70196F84-2AC4-408D-92CF-33C17495CB24}" dt="2023-02-09T08:10:58.409" v="17"/>
        <pc:sldMkLst>
          <pc:docMk/>
          <pc:sldMk cId="427034986" sldId="2076137484"/>
        </pc:sldMkLst>
      </pc:sldChg>
      <pc:sldChg chg="add">
        <pc:chgData name="Emaus Katriina" userId="e28635f8-d800-42ff-a913-92d375f1fb60" providerId="ADAL" clId="{70196F84-2AC4-408D-92CF-33C17495CB24}" dt="2023-02-09T08:10:58.409" v="17"/>
        <pc:sldMkLst>
          <pc:docMk/>
          <pc:sldMk cId="928031065" sldId="2076137485"/>
        </pc:sldMkLst>
      </pc:sldChg>
    </pc:docChg>
  </pc:docChgLst>
  <pc:docChgLst>
    <pc:chgData name="Palokangas Jukka" userId="798f4bb8-dc77-4106-8ea1-d3ce3678a634" providerId="ADAL" clId="{87373286-184F-47F7-BD35-3796F00DDD77}"/>
    <pc:docChg chg="addSld delSld modSld">
      <pc:chgData name="Palokangas Jukka" userId="798f4bb8-dc77-4106-8ea1-d3ce3678a634" providerId="ADAL" clId="{87373286-184F-47F7-BD35-3796F00DDD77}" dt="2020-05-04T08:33:40.246" v="12" actId="2696"/>
      <pc:docMkLst>
        <pc:docMk/>
      </pc:docMkLst>
      <pc:sldChg chg="del">
        <pc:chgData name="Palokangas Jukka" userId="798f4bb8-dc77-4106-8ea1-d3ce3678a634" providerId="ADAL" clId="{87373286-184F-47F7-BD35-3796F00DDD77}" dt="2020-05-04T08:33:39.443" v="1" actId="2696"/>
        <pc:sldMkLst>
          <pc:docMk/>
          <pc:sldMk cId="2741799771" sldId="995"/>
        </pc:sldMkLst>
      </pc:sldChg>
      <pc:sldChg chg="del">
        <pc:chgData name="Palokangas Jukka" userId="798f4bb8-dc77-4106-8ea1-d3ce3678a634" providerId="ADAL" clId="{87373286-184F-47F7-BD35-3796F00DDD77}" dt="2020-05-04T08:33:39.458" v="2" actId="2696"/>
        <pc:sldMkLst>
          <pc:docMk/>
          <pc:sldMk cId="3264620810" sldId="996"/>
        </pc:sldMkLst>
      </pc:sldChg>
      <pc:sldChg chg="del">
        <pc:chgData name="Palokangas Jukka" userId="798f4bb8-dc77-4106-8ea1-d3ce3678a634" providerId="ADAL" clId="{87373286-184F-47F7-BD35-3796F00DDD77}" dt="2020-05-04T08:33:39.465" v="3" actId="2696"/>
        <pc:sldMkLst>
          <pc:docMk/>
          <pc:sldMk cId="4195032427" sldId="997"/>
        </pc:sldMkLst>
      </pc:sldChg>
      <pc:sldChg chg="del">
        <pc:chgData name="Palokangas Jukka" userId="798f4bb8-dc77-4106-8ea1-d3ce3678a634" providerId="ADAL" clId="{87373286-184F-47F7-BD35-3796F00DDD77}" dt="2020-05-04T08:33:39.465" v="4" actId="2696"/>
        <pc:sldMkLst>
          <pc:docMk/>
          <pc:sldMk cId="4234170920" sldId="999"/>
        </pc:sldMkLst>
      </pc:sldChg>
      <pc:sldChg chg="del">
        <pc:chgData name="Palokangas Jukka" userId="798f4bb8-dc77-4106-8ea1-d3ce3678a634" providerId="ADAL" clId="{87373286-184F-47F7-BD35-3796F00DDD77}" dt="2020-05-04T08:33:39.465" v="5" actId="2696"/>
        <pc:sldMkLst>
          <pc:docMk/>
          <pc:sldMk cId="2512638859" sldId="1000"/>
        </pc:sldMkLst>
      </pc:sldChg>
      <pc:sldChg chg="del">
        <pc:chgData name="Palokangas Jukka" userId="798f4bb8-dc77-4106-8ea1-d3ce3678a634" providerId="ADAL" clId="{87373286-184F-47F7-BD35-3796F00DDD77}" dt="2020-05-04T08:33:39.481" v="6" actId="2696"/>
        <pc:sldMkLst>
          <pc:docMk/>
          <pc:sldMk cId="44319441" sldId="1001"/>
        </pc:sldMkLst>
      </pc:sldChg>
      <pc:sldChg chg="del">
        <pc:chgData name="Palokangas Jukka" userId="798f4bb8-dc77-4106-8ea1-d3ce3678a634" providerId="ADAL" clId="{87373286-184F-47F7-BD35-3796F00DDD77}" dt="2020-05-04T08:33:40.199" v="7" actId="2696"/>
        <pc:sldMkLst>
          <pc:docMk/>
          <pc:sldMk cId="266533215" sldId="1002"/>
        </pc:sldMkLst>
      </pc:sldChg>
      <pc:sldChg chg="del">
        <pc:chgData name="Palokangas Jukka" userId="798f4bb8-dc77-4106-8ea1-d3ce3678a634" providerId="ADAL" clId="{87373286-184F-47F7-BD35-3796F00DDD77}" dt="2020-05-04T08:33:40.215" v="8" actId="2696"/>
        <pc:sldMkLst>
          <pc:docMk/>
          <pc:sldMk cId="1578082680" sldId="1003"/>
        </pc:sldMkLst>
      </pc:sldChg>
      <pc:sldChg chg="del">
        <pc:chgData name="Palokangas Jukka" userId="798f4bb8-dc77-4106-8ea1-d3ce3678a634" providerId="ADAL" clId="{87373286-184F-47F7-BD35-3796F00DDD77}" dt="2020-05-04T08:33:40.230" v="9" actId="2696"/>
        <pc:sldMkLst>
          <pc:docMk/>
          <pc:sldMk cId="4179191789" sldId="1004"/>
        </pc:sldMkLst>
      </pc:sldChg>
      <pc:sldChg chg="del">
        <pc:chgData name="Palokangas Jukka" userId="798f4bb8-dc77-4106-8ea1-d3ce3678a634" providerId="ADAL" clId="{87373286-184F-47F7-BD35-3796F00DDD77}" dt="2020-05-04T08:33:40.230" v="10" actId="2696"/>
        <pc:sldMkLst>
          <pc:docMk/>
          <pc:sldMk cId="1134709813" sldId="1005"/>
        </pc:sldMkLst>
      </pc:sldChg>
      <pc:sldChg chg="del">
        <pc:chgData name="Palokangas Jukka" userId="798f4bb8-dc77-4106-8ea1-d3ce3678a634" providerId="ADAL" clId="{87373286-184F-47F7-BD35-3796F00DDD77}" dt="2020-05-04T08:33:40.230" v="11" actId="2696"/>
        <pc:sldMkLst>
          <pc:docMk/>
          <pc:sldMk cId="104564134" sldId="1006"/>
        </pc:sldMkLst>
      </pc:sldChg>
      <pc:sldChg chg="del">
        <pc:chgData name="Palokangas Jukka" userId="798f4bb8-dc77-4106-8ea1-d3ce3678a634" providerId="ADAL" clId="{87373286-184F-47F7-BD35-3796F00DDD77}" dt="2020-05-04T08:33:40.246" v="12" actId="2696"/>
        <pc:sldMkLst>
          <pc:docMk/>
          <pc:sldMk cId="2687729513" sldId="1007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1035565675" sldId="1048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1883353922" sldId="1049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2419185632" sldId="1052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1883107858" sldId="1053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1680971455" sldId="1054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2199243574" sldId="1055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461175757" sldId="1056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684600858" sldId="1057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3212395857" sldId="1058"/>
        </pc:sldMkLst>
      </pc:sldChg>
      <pc:sldChg chg="add">
        <pc:chgData name="Palokangas Jukka" userId="798f4bb8-dc77-4106-8ea1-d3ce3678a634" providerId="ADAL" clId="{87373286-184F-47F7-BD35-3796F00DDD77}" dt="2020-05-04T08:33:32.952" v="0"/>
        <pc:sldMkLst>
          <pc:docMk/>
          <pc:sldMk cId="3698197194" sldId="1059"/>
        </pc:sldMkLst>
      </pc:sldChg>
    </pc:docChg>
  </pc:docChgLst>
  <pc:docChgLst>
    <pc:chgData name="Emaus Katriina" userId="e28635f8-d800-42ff-a913-92d375f1fb60" providerId="ADAL" clId="{7FFBDB4C-1BC9-4026-B79E-ED595D9E4BC7}"/>
    <pc:docChg chg="addSld delSld modSld">
      <pc:chgData name="Emaus Katriina" userId="e28635f8-d800-42ff-a913-92d375f1fb60" providerId="ADAL" clId="{7FFBDB4C-1BC9-4026-B79E-ED595D9E4BC7}" dt="2022-10-27T05:33:09.901" v="32"/>
      <pc:docMkLst>
        <pc:docMk/>
      </pc:docMkLst>
      <pc:sldChg chg="add del">
        <pc:chgData name="Emaus Katriina" userId="e28635f8-d800-42ff-a913-92d375f1fb60" providerId="ADAL" clId="{7FFBDB4C-1BC9-4026-B79E-ED595D9E4BC7}" dt="2022-08-08T09:08:48.648" v="20"/>
        <pc:sldMkLst>
          <pc:docMk/>
          <pc:sldMk cId="1883353922" sldId="1049"/>
        </pc:sldMkLst>
      </pc:sldChg>
      <pc:sldChg chg="del">
        <pc:chgData name="Emaus Katriina" userId="e28635f8-d800-42ff-a913-92d375f1fb60" providerId="ADAL" clId="{7FFBDB4C-1BC9-4026-B79E-ED595D9E4BC7}" dt="2022-08-08T09:08:54.280" v="21" actId="47"/>
        <pc:sldMkLst>
          <pc:docMk/>
          <pc:sldMk cId="334195031" sldId="1065"/>
        </pc:sldMkLst>
      </pc:sldChg>
      <pc:sldChg chg="del">
        <pc:chgData name="Emaus Katriina" userId="e28635f8-d800-42ff-a913-92d375f1fb60" providerId="ADAL" clId="{7FFBDB4C-1BC9-4026-B79E-ED595D9E4BC7}" dt="2022-02-04T06:58:05.057" v="0" actId="47"/>
        <pc:sldMkLst>
          <pc:docMk/>
          <pc:sldMk cId="3431977004" sldId="1065"/>
        </pc:sldMkLst>
      </pc:sldChg>
      <pc:sldChg chg="del">
        <pc:chgData name="Emaus Katriina" userId="e28635f8-d800-42ff-a913-92d375f1fb60" providerId="ADAL" clId="{7FFBDB4C-1BC9-4026-B79E-ED595D9E4BC7}" dt="2022-08-08T09:08:56.022" v="23" actId="47"/>
        <pc:sldMkLst>
          <pc:docMk/>
          <pc:sldMk cId="616389290" sldId="2076137434"/>
        </pc:sldMkLst>
      </pc:sldChg>
      <pc:sldChg chg="del">
        <pc:chgData name="Emaus Katriina" userId="e28635f8-d800-42ff-a913-92d375f1fb60" providerId="ADAL" clId="{7FFBDB4C-1BC9-4026-B79E-ED595D9E4BC7}" dt="2022-08-08T09:08:58.246" v="25" actId="47"/>
        <pc:sldMkLst>
          <pc:docMk/>
          <pc:sldMk cId="3005809879" sldId="2076137435"/>
        </pc:sldMkLst>
      </pc:sldChg>
      <pc:sldChg chg="add del">
        <pc:chgData name="Emaus Katriina" userId="e28635f8-d800-42ff-a913-92d375f1fb60" providerId="ADAL" clId="{7FFBDB4C-1BC9-4026-B79E-ED595D9E4BC7}" dt="2022-10-27T05:33:09.901" v="32"/>
        <pc:sldMkLst>
          <pc:docMk/>
          <pc:sldMk cId="2573698252" sldId="2076137436"/>
        </pc:sldMkLst>
      </pc:sldChg>
      <pc:sldChg chg="del">
        <pc:chgData name="Emaus Katriina" userId="e28635f8-d800-42ff-a913-92d375f1fb60" providerId="ADAL" clId="{7FFBDB4C-1BC9-4026-B79E-ED595D9E4BC7}" dt="2022-08-08T09:09:28.346" v="30" actId="47"/>
        <pc:sldMkLst>
          <pc:docMk/>
          <pc:sldMk cId="3105830212" sldId="2076137437"/>
        </pc:sldMkLst>
      </pc:sldChg>
      <pc:sldChg chg="del">
        <pc:chgData name="Emaus Katriina" userId="e28635f8-d800-42ff-a913-92d375f1fb60" providerId="ADAL" clId="{7FFBDB4C-1BC9-4026-B79E-ED595D9E4BC7}" dt="2022-08-08T09:08:56.950" v="24" actId="47"/>
        <pc:sldMkLst>
          <pc:docMk/>
          <pc:sldMk cId="1512936188" sldId="2076137438"/>
        </pc:sldMkLst>
      </pc:sldChg>
      <pc:sldChg chg="del">
        <pc:chgData name="Emaus Katriina" userId="e28635f8-d800-42ff-a913-92d375f1fb60" providerId="ADAL" clId="{7FFBDB4C-1BC9-4026-B79E-ED595D9E4BC7}" dt="2022-08-08T09:08:58.915" v="26" actId="47"/>
        <pc:sldMkLst>
          <pc:docMk/>
          <pc:sldMk cId="1445491431" sldId="2076137439"/>
        </pc:sldMkLst>
      </pc:sldChg>
      <pc:sldChg chg="add del">
        <pc:chgData name="Emaus Katriina" userId="e28635f8-d800-42ff-a913-92d375f1fb60" providerId="ADAL" clId="{7FFBDB4C-1BC9-4026-B79E-ED595D9E4BC7}" dt="2022-10-27T05:33:09.901" v="32"/>
        <pc:sldMkLst>
          <pc:docMk/>
          <pc:sldMk cId="548278419" sldId="2076137440"/>
        </pc:sldMkLst>
      </pc:sldChg>
      <pc:sldChg chg="del">
        <pc:chgData name="Emaus Katriina" userId="e28635f8-d800-42ff-a913-92d375f1fb60" providerId="ADAL" clId="{7FFBDB4C-1BC9-4026-B79E-ED595D9E4BC7}" dt="2022-08-08T09:09:29.097" v="31" actId="47"/>
        <pc:sldMkLst>
          <pc:docMk/>
          <pc:sldMk cId="2080301044" sldId="2076137441"/>
        </pc:sldMkLst>
      </pc:sldChg>
      <pc:sldChg chg="del">
        <pc:chgData name="Emaus Katriina" userId="e28635f8-d800-42ff-a913-92d375f1fb60" providerId="ADAL" clId="{7FFBDB4C-1BC9-4026-B79E-ED595D9E4BC7}" dt="2022-02-04T06:58:05.740" v="1" actId="47"/>
        <pc:sldMkLst>
          <pc:docMk/>
          <pc:sldMk cId="218041282" sldId="2076137451"/>
        </pc:sldMkLst>
      </pc:sldChg>
      <pc:sldChg chg="del">
        <pc:chgData name="Emaus Katriina" userId="e28635f8-d800-42ff-a913-92d375f1fb60" providerId="ADAL" clId="{7FFBDB4C-1BC9-4026-B79E-ED595D9E4BC7}" dt="2022-05-03T12:36:44.598" v="10" actId="47"/>
        <pc:sldMkLst>
          <pc:docMk/>
          <pc:sldMk cId="3461487886" sldId="2076137452"/>
        </pc:sldMkLst>
      </pc:sldChg>
      <pc:sldChg chg="del">
        <pc:chgData name="Emaus Katriina" userId="e28635f8-d800-42ff-a913-92d375f1fb60" providerId="ADAL" clId="{7FFBDB4C-1BC9-4026-B79E-ED595D9E4BC7}" dt="2022-05-03T12:37:00.152" v="12" actId="47"/>
        <pc:sldMkLst>
          <pc:docMk/>
          <pc:sldMk cId="3707159185" sldId="2076137453"/>
        </pc:sldMkLst>
      </pc:sldChg>
      <pc:sldChg chg="del">
        <pc:chgData name="Emaus Katriina" userId="e28635f8-d800-42ff-a913-92d375f1fb60" providerId="ADAL" clId="{7FFBDB4C-1BC9-4026-B79E-ED595D9E4BC7}" dt="2022-05-03T12:37:00.736" v="13" actId="47"/>
        <pc:sldMkLst>
          <pc:docMk/>
          <pc:sldMk cId="1182977890" sldId="2076137454"/>
        </pc:sldMkLst>
      </pc:sldChg>
      <pc:sldChg chg="del">
        <pc:chgData name="Emaus Katriina" userId="e28635f8-d800-42ff-a913-92d375f1fb60" providerId="ADAL" clId="{7FFBDB4C-1BC9-4026-B79E-ED595D9E4BC7}" dt="2022-05-03T12:37:52.065" v="14" actId="47"/>
        <pc:sldMkLst>
          <pc:docMk/>
          <pc:sldMk cId="3982824888" sldId="2076137455"/>
        </pc:sldMkLst>
      </pc:sldChg>
      <pc:sldChg chg="del">
        <pc:chgData name="Emaus Katriina" userId="e28635f8-d800-42ff-a913-92d375f1fb60" providerId="ADAL" clId="{7FFBDB4C-1BC9-4026-B79E-ED595D9E4BC7}" dt="2022-05-03T12:37:52.982" v="15" actId="47"/>
        <pc:sldMkLst>
          <pc:docMk/>
          <pc:sldMk cId="134810152" sldId="2076137456"/>
        </pc:sldMkLst>
      </pc:sldChg>
      <pc:sldChg chg="del">
        <pc:chgData name="Emaus Katriina" userId="e28635f8-d800-42ff-a913-92d375f1fb60" providerId="ADAL" clId="{7FFBDB4C-1BC9-4026-B79E-ED595D9E4BC7}" dt="2022-05-03T12:38:18.569" v="16" actId="47"/>
        <pc:sldMkLst>
          <pc:docMk/>
          <pc:sldMk cId="2872053872" sldId="2076137457"/>
        </pc:sldMkLst>
      </pc:sldChg>
      <pc:sldChg chg="del">
        <pc:chgData name="Emaus Katriina" userId="e28635f8-d800-42ff-a913-92d375f1fb60" providerId="ADAL" clId="{7FFBDB4C-1BC9-4026-B79E-ED595D9E4BC7}" dt="2022-05-03T12:38:19.642" v="17" actId="47"/>
        <pc:sldMkLst>
          <pc:docMk/>
          <pc:sldMk cId="2799648700" sldId="2076137458"/>
        </pc:sldMkLst>
      </pc:sldChg>
      <pc:sldChg chg="del">
        <pc:chgData name="Emaus Katriina" userId="e28635f8-d800-42ff-a913-92d375f1fb60" providerId="ADAL" clId="{7FFBDB4C-1BC9-4026-B79E-ED595D9E4BC7}" dt="2022-05-03T12:38:42.833" v="18" actId="47"/>
        <pc:sldMkLst>
          <pc:docMk/>
          <pc:sldMk cId="3734120359" sldId="2076137459"/>
        </pc:sldMkLst>
      </pc:sldChg>
      <pc:sldChg chg="del">
        <pc:chgData name="Emaus Katriina" userId="e28635f8-d800-42ff-a913-92d375f1fb60" providerId="ADAL" clId="{7FFBDB4C-1BC9-4026-B79E-ED595D9E4BC7}" dt="2022-05-03T12:38:44.554" v="19" actId="47"/>
        <pc:sldMkLst>
          <pc:docMk/>
          <pc:sldMk cId="4236673134" sldId="2076137460"/>
        </pc:sldMkLst>
      </pc:sldChg>
      <pc:sldChg chg="del">
        <pc:chgData name="Emaus Katriina" userId="e28635f8-d800-42ff-a913-92d375f1fb60" providerId="ADAL" clId="{7FFBDB4C-1BC9-4026-B79E-ED595D9E4BC7}" dt="2022-08-08T09:08:55.244" v="22" actId="47"/>
        <pc:sldMkLst>
          <pc:docMk/>
          <pc:sldMk cId="2313045216" sldId="2076137461"/>
        </pc:sldMkLst>
      </pc:sldChg>
      <pc:sldChg chg="add">
        <pc:chgData name="Emaus Katriina" userId="e28635f8-d800-42ff-a913-92d375f1fb60" providerId="ADAL" clId="{7FFBDB4C-1BC9-4026-B79E-ED595D9E4BC7}" dt="2022-08-08T09:08:48.648" v="20"/>
        <pc:sldMkLst>
          <pc:docMk/>
          <pc:sldMk cId="3461487886" sldId="2076137462"/>
        </pc:sldMkLst>
      </pc:sldChg>
      <pc:sldChg chg="add">
        <pc:chgData name="Emaus Katriina" userId="e28635f8-d800-42ff-a913-92d375f1fb60" providerId="ADAL" clId="{7FFBDB4C-1BC9-4026-B79E-ED595D9E4BC7}" dt="2022-08-08T09:08:48.648" v="20"/>
        <pc:sldMkLst>
          <pc:docMk/>
          <pc:sldMk cId="722043691" sldId="2076137463"/>
        </pc:sldMkLst>
      </pc:sldChg>
      <pc:sldChg chg="add">
        <pc:chgData name="Emaus Katriina" userId="e28635f8-d800-42ff-a913-92d375f1fb60" providerId="ADAL" clId="{7FFBDB4C-1BC9-4026-B79E-ED595D9E4BC7}" dt="2022-08-08T09:08:48.648" v="20"/>
        <pc:sldMkLst>
          <pc:docMk/>
          <pc:sldMk cId="3641755718" sldId="2076137464"/>
        </pc:sldMkLst>
      </pc:sldChg>
      <pc:sldChg chg="add">
        <pc:chgData name="Emaus Katriina" userId="e28635f8-d800-42ff-a913-92d375f1fb60" providerId="ADAL" clId="{7FFBDB4C-1BC9-4026-B79E-ED595D9E4BC7}" dt="2022-08-08T09:08:48.648" v="20"/>
        <pc:sldMkLst>
          <pc:docMk/>
          <pc:sldMk cId="3640401361" sldId="2076137465"/>
        </pc:sldMkLst>
      </pc:sldChg>
      <pc:sldChg chg="add">
        <pc:chgData name="Emaus Katriina" userId="e28635f8-d800-42ff-a913-92d375f1fb60" providerId="ADAL" clId="{7FFBDB4C-1BC9-4026-B79E-ED595D9E4BC7}" dt="2022-08-08T09:08:48.648" v="20"/>
        <pc:sldMkLst>
          <pc:docMk/>
          <pc:sldMk cId="2693722810" sldId="2076137466"/>
        </pc:sldMkLst>
      </pc:sldChg>
      <pc:sldChg chg="add">
        <pc:chgData name="Emaus Katriina" userId="e28635f8-d800-42ff-a913-92d375f1fb60" providerId="ADAL" clId="{7FFBDB4C-1BC9-4026-B79E-ED595D9E4BC7}" dt="2022-08-08T09:09:25.088" v="29"/>
        <pc:sldMkLst>
          <pc:docMk/>
          <pc:sldMk cId="2376332445" sldId="2076137467"/>
        </pc:sldMkLst>
      </pc:sldChg>
      <pc:sldChg chg="add">
        <pc:chgData name="Emaus Katriina" userId="e28635f8-d800-42ff-a913-92d375f1fb60" providerId="ADAL" clId="{7FFBDB4C-1BC9-4026-B79E-ED595D9E4BC7}" dt="2022-08-08T09:09:25.088" v="29"/>
        <pc:sldMkLst>
          <pc:docMk/>
          <pc:sldMk cId="2821197754" sldId="2076137468"/>
        </pc:sldMkLst>
      </pc:sldChg>
    </pc:docChg>
  </pc:docChgLst>
  <pc:docChgLst>
    <pc:chgData name="Palokangas Jukka" userId="798f4bb8-dc77-4106-8ea1-d3ce3678a634" providerId="ADAL" clId="{48CFB34B-9A6F-48FB-B76E-78034CB800B2}"/>
    <pc:docChg chg="addSld delSld modSld">
      <pc:chgData name="Palokangas Jukka" userId="798f4bb8-dc77-4106-8ea1-d3ce3678a634" providerId="ADAL" clId="{48CFB34B-9A6F-48FB-B76E-78034CB800B2}" dt="2020-08-06T07:39:03.698" v="10" actId="2696"/>
      <pc:docMkLst>
        <pc:docMk/>
      </pc:docMkLst>
      <pc:sldChg chg="del">
        <pc:chgData name="Palokangas Jukka" userId="798f4bb8-dc77-4106-8ea1-d3ce3678a634" providerId="ADAL" clId="{48CFB34B-9A6F-48FB-B76E-78034CB800B2}" dt="2020-08-06T07:39:03.632" v="1" actId="2696"/>
        <pc:sldMkLst>
          <pc:docMk/>
          <pc:sldMk cId="1035565675" sldId="1048"/>
        </pc:sldMkLst>
      </pc:sldChg>
      <pc:sldChg chg="del">
        <pc:chgData name="Palokangas Jukka" userId="798f4bb8-dc77-4106-8ea1-d3ce3678a634" providerId="ADAL" clId="{48CFB34B-9A6F-48FB-B76E-78034CB800B2}" dt="2020-08-06T07:39:03.648" v="2" actId="2696"/>
        <pc:sldMkLst>
          <pc:docMk/>
          <pc:sldMk cId="1883353922" sldId="1049"/>
        </pc:sldMkLst>
      </pc:sldChg>
      <pc:sldChg chg="del">
        <pc:chgData name="Palokangas Jukka" userId="798f4bb8-dc77-4106-8ea1-d3ce3678a634" providerId="ADAL" clId="{48CFB34B-9A6F-48FB-B76E-78034CB800B2}" dt="2020-08-06T07:39:03.648" v="3" actId="2696"/>
        <pc:sldMkLst>
          <pc:docMk/>
          <pc:sldMk cId="2419185632" sldId="1052"/>
        </pc:sldMkLst>
      </pc:sldChg>
      <pc:sldChg chg="del">
        <pc:chgData name="Palokangas Jukka" userId="798f4bb8-dc77-4106-8ea1-d3ce3678a634" providerId="ADAL" clId="{48CFB34B-9A6F-48FB-B76E-78034CB800B2}" dt="2020-08-06T07:39:03.667" v="4" actId="2696"/>
        <pc:sldMkLst>
          <pc:docMk/>
          <pc:sldMk cId="1883107858" sldId="1053"/>
        </pc:sldMkLst>
      </pc:sldChg>
      <pc:sldChg chg="del">
        <pc:chgData name="Palokangas Jukka" userId="798f4bb8-dc77-4106-8ea1-d3ce3678a634" providerId="ADAL" clId="{48CFB34B-9A6F-48FB-B76E-78034CB800B2}" dt="2020-08-06T07:39:03.667" v="5" actId="2696"/>
        <pc:sldMkLst>
          <pc:docMk/>
          <pc:sldMk cId="1680971455" sldId="1054"/>
        </pc:sldMkLst>
      </pc:sldChg>
      <pc:sldChg chg="del">
        <pc:chgData name="Palokangas Jukka" userId="798f4bb8-dc77-4106-8ea1-d3ce3678a634" providerId="ADAL" clId="{48CFB34B-9A6F-48FB-B76E-78034CB800B2}" dt="2020-08-06T07:39:03.667" v="6" actId="2696"/>
        <pc:sldMkLst>
          <pc:docMk/>
          <pc:sldMk cId="2199243574" sldId="1055"/>
        </pc:sldMkLst>
      </pc:sldChg>
      <pc:sldChg chg="del">
        <pc:chgData name="Palokangas Jukka" userId="798f4bb8-dc77-4106-8ea1-d3ce3678a634" providerId="ADAL" clId="{48CFB34B-9A6F-48FB-B76E-78034CB800B2}" dt="2020-08-06T07:39:03.682" v="7" actId="2696"/>
        <pc:sldMkLst>
          <pc:docMk/>
          <pc:sldMk cId="461175757" sldId="1056"/>
        </pc:sldMkLst>
      </pc:sldChg>
      <pc:sldChg chg="del">
        <pc:chgData name="Palokangas Jukka" userId="798f4bb8-dc77-4106-8ea1-d3ce3678a634" providerId="ADAL" clId="{48CFB34B-9A6F-48FB-B76E-78034CB800B2}" dt="2020-08-06T07:39:03.682" v="8" actId="2696"/>
        <pc:sldMkLst>
          <pc:docMk/>
          <pc:sldMk cId="684600858" sldId="1057"/>
        </pc:sldMkLst>
      </pc:sldChg>
      <pc:sldChg chg="del">
        <pc:chgData name="Palokangas Jukka" userId="798f4bb8-dc77-4106-8ea1-d3ce3678a634" providerId="ADAL" clId="{48CFB34B-9A6F-48FB-B76E-78034CB800B2}" dt="2020-08-06T07:39:03.698" v="9" actId="2696"/>
        <pc:sldMkLst>
          <pc:docMk/>
          <pc:sldMk cId="3212395857" sldId="1058"/>
        </pc:sldMkLst>
      </pc:sldChg>
      <pc:sldChg chg="del">
        <pc:chgData name="Palokangas Jukka" userId="798f4bb8-dc77-4106-8ea1-d3ce3678a634" providerId="ADAL" clId="{48CFB34B-9A6F-48FB-B76E-78034CB800B2}" dt="2020-08-06T07:39:03.698" v="10" actId="2696"/>
        <pc:sldMkLst>
          <pc:docMk/>
          <pc:sldMk cId="3698197194" sldId="1059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4006325854" sldId="1060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525347233" sldId="1061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2041861759" sldId="1062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627077622" sldId="1063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4098663582" sldId="1064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3677923731" sldId="1065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3536149593" sldId="1066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399329578" sldId="1067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1899513431" sldId="1068"/>
        </pc:sldMkLst>
      </pc:sldChg>
      <pc:sldChg chg="add">
        <pc:chgData name="Palokangas Jukka" userId="798f4bb8-dc77-4106-8ea1-d3ce3678a634" providerId="ADAL" clId="{48CFB34B-9A6F-48FB-B76E-78034CB800B2}" dt="2020-08-06T07:38:56.297" v="0"/>
        <pc:sldMkLst>
          <pc:docMk/>
          <pc:sldMk cId="999232127" sldId="1069"/>
        </pc:sldMkLst>
      </pc:sldChg>
    </pc:docChg>
  </pc:docChgLst>
  <pc:docChgLst>
    <pc:chgData name="Emaus Katriina" userId="e28635f8-d800-42ff-a913-92d375f1fb60" providerId="ADAL" clId="{3E112E0A-258F-4603-B9A7-C479320619F2}"/>
    <pc:docChg chg="delSld">
      <pc:chgData name="Emaus Katriina" userId="e28635f8-d800-42ff-a913-92d375f1fb60" providerId="ADAL" clId="{3E112E0A-258F-4603-B9A7-C479320619F2}" dt="2021-10-18T08:53:06.258" v="9" actId="47"/>
      <pc:docMkLst>
        <pc:docMk/>
      </pc:docMkLst>
      <pc:sldChg chg="del">
        <pc:chgData name="Emaus Katriina" userId="e28635f8-d800-42ff-a913-92d375f1fb60" providerId="ADAL" clId="{3E112E0A-258F-4603-B9A7-C479320619F2}" dt="2021-10-18T08:51:36.164" v="0" actId="47"/>
        <pc:sldMkLst>
          <pc:docMk/>
          <pc:sldMk cId="2655159553" sldId="1065"/>
        </pc:sldMkLst>
      </pc:sldChg>
      <pc:sldChg chg="del">
        <pc:chgData name="Emaus Katriina" userId="e28635f8-d800-42ff-a913-92d375f1fb60" providerId="ADAL" clId="{3E112E0A-258F-4603-B9A7-C479320619F2}" dt="2021-10-18T08:51:50.694" v="1" actId="47"/>
        <pc:sldMkLst>
          <pc:docMk/>
          <pc:sldMk cId="1711527980" sldId="1066"/>
        </pc:sldMkLst>
      </pc:sldChg>
      <pc:sldChg chg="del">
        <pc:chgData name="Emaus Katriina" userId="e28635f8-d800-42ff-a913-92d375f1fb60" providerId="ADAL" clId="{3E112E0A-258F-4603-B9A7-C479320619F2}" dt="2021-10-18T08:52:05.594" v="2" actId="47"/>
        <pc:sldMkLst>
          <pc:docMk/>
          <pc:sldMk cId="616389290" sldId="2076137434"/>
        </pc:sldMkLst>
      </pc:sldChg>
      <pc:sldChg chg="del">
        <pc:chgData name="Emaus Katriina" userId="e28635f8-d800-42ff-a913-92d375f1fb60" providerId="ADAL" clId="{3E112E0A-258F-4603-B9A7-C479320619F2}" dt="2021-10-18T08:52:19.513" v="4" actId="47"/>
        <pc:sldMkLst>
          <pc:docMk/>
          <pc:sldMk cId="3005809879" sldId="2076137435"/>
        </pc:sldMkLst>
      </pc:sldChg>
      <pc:sldChg chg="del">
        <pc:chgData name="Emaus Katriina" userId="e28635f8-d800-42ff-a913-92d375f1fb60" providerId="ADAL" clId="{3E112E0A-258F-4603-B9A7-C479320619F2}" dt="2021-10-18T08:52:39.908" v="6" actId="47"/>
        <pc:sldMkLst>
          <pc:docMk/>
          <pc:sldMk cId="2573698252" sldId="2076137436"/>
        </pc:sldMkLst>
      </pc:sldChg>
      <pc:sldChg chg="del">
        <pc:chgData name="Emaus Katriina" userId="e28635f8-d800-42ff-a913-92d375f1fb60" providerId="ADAL" clId="{3E112E0A-258F-4603-B9A7-C479320619F2}" dt="2021-10-18T08:52:52.185" v="8" actId="47"/>
        <pc:sldMkLst>
          <pc:docMk/>
          <pc:sldMk cId="3105830212" sldId="2076137437"/>
        </pc:sldMkLst>
      </pc:sldChg>
      <pc:sldChg chg="del">
        <pc:chgData name="Emaus Katriina" userId="e28635f8-d800-42ff-a913-92d375f1fb60" providerId="ADAL" clId="{3E112E0A-258F-4603-B9A7-C479320619F2}" dt="2021-10-18T08:52:06.320" v="3" actId="47"/>
        <pc:sldMkLst>
          <pc:docMk/>
          <pc:sldMk cId="1512936188" sldId="2076137438"/>
        </pc:sldMkLst>
      </pc:sldChg>
      <pc:sldChg chg="del">
        <pc:chgData name="Emaus Katriina" userId="e28635f8-d800-42ff-a913-92d375f1fb60" providerId="ADAL" clId="{3E112E0A-258F-4603-B9A7-C479320619F2}" dt="2021-10-18T08:52:20.181" v="5" actId="47"/>
        <pc:sldMkLst>
          <pc:docMk/>
          <pc:sldMk cId="1445491431" sldId="2076137439"/>
        </pc:sldMkLst>
      </pc:sldChg>
      <pc:sldChg chg="del">
        <pc:chgData name="Emaus Katriina" userId="e28635f8-d800-42ff-a913-92d375f1fb60" providerId="ADAL" clId="{3E112E0A-258F-4603-B9A7-C479320619F2}" dt="2021-10-18T08:52:40.612" v="7" actId="47"/>
        <pc:sldMkLst>
          <pc:docMk/>
          <pc:sldMk cId="548278419" sldId="2076137440"/>
        </pc:sldMkLst>
      </pc:sldChg>
      <pc:sldChg chg="del">
        <pc:chgData name="Emaus Katriina" userId="e28635f8-d800-42ff-a913-92d375f1fb60" providerId="ADAL" clId="{3E112E0A-258F-4603-B9A7-C479320619F2}" dt="2021-10-18T08:53:06.258" v="9" actId="47"/>
        <pc:sldMkLst>
          <pc:docMk/>
          <pc:sldMk cId="2080301044" sldId="2076137441"/>
        </pc:sldMkLst>
      </pc:sldChg>
    </pc:docChg>
  </pc:docChgLst>
  <pc:docChgLst>
    <pc:chgData name="Emaus Katriina" userId="e28635f8-d800-42ff-a913-92d375f1fb60" providerId="ADAL" clId="{C78CBA44-EA57-4924-810F-0D799DEAA02E}"/>
    <pc:docChg chg="delSld">
      <pc:chgData name="Emaus Katriina" userId="e28635f8-d800-42ff-a913-92d375f1fb60" providerId="ADAL" clId="{C78CBA44-EA57-4924-810F-0D799DEAA02E}" dt="2019-10-24T10:14:49.093" v="11" actId="2696"/>
      <pc:docMkLst>
        <pc:docMk/>
      </pc:docMkLst>
      <pc:sldChg chg="del">
        <pc:chgData name="Emaus Katriina" userId="e28635f8-d800-42ff-a913-92d375f1fb60" providerId="ADAL" clId="{C78CBA44-EA57-4924-810F-0D799DEAA02E}" dt="2019-10-24T10:13:56.007" v="6" actId="2696"/>
        <pc:sldMkLst>
          <pc:docMk/>
          <pc:sldMk cId="2558427506" sldId="276"/>
        </pc:sldMkLst>
      </pc:sldChg>
      <pc:sldChg chg="del">
        <pc:chgData name="Emaus Katriina" userId="e28635f8-d800-42ff-a913-92d375f1fb60" providerId="ADAL" clId="{C78CBA44-EA57-4924-810F-0D799DEAA02E}" dt="2019-10-24T10:13:56.713" v="7" actId="2696"/>
        <pc:sldMkLst>
          <pc:docMk/>
          <pc:sldMk cId="536686186" sldId="285"/>
        </pc:sldMkLst>
      </pc:sldChg>
      <pc:sldChg chg="del">
        <pc:chgData name="Emaus Katriina" userId="e28635f8-d800-42ff-a913-92d375f1fb60" providerId="ADAL" clId="{C78CBA44-EA57-4924-810F-0D799DEAA02E}" dt="2019-10-24T10:12:47.024" v="2" actId="2696"/>
        <pc:sldMkLst>
          <pc:docMk/>
          <pc:sldMk cId="1987471013" sldId="390"/>
        </pc:sldMkLst>
      </pc:sldChg>
      <pc:sldChg chg="del">
        <pc:chgData name="Emaus Katriina" userId="e28635f8-d800-42ff-a913-92d375f1fb60" providerId="ADAL" clId="{C78CBA44-EA57-4924-810F-0D799DEAA02E}" dt="2019-10-24T10:13:08.899" v="3" actId="2696"/>
        <pc:sldMkLst>
          <pc:docMk/>
          <pc:sldMk cId="3656174783" sldId="391"/>
        </pc:sldMkLst>
      </pc:sldChg>
      <pc:sldChg chg="del">
        <pc:chgData name="Emaus Katriina" userId="e28635f8-d800-42ff-a913-92d375f1fb60" providerId="ADAL" clId="{C78CBA44-EA57-4924-810F-0D799DEAA02E}" dt="2019-10-24T10:13:22.518" v="4" actId="2696"/>
        <pc:sldMkLst>
          <pc:docMk/>
          <pc:sldMk cId="3669793224" sldId="392"/>
        </pc:sldMkLst>
      </pc:sldChg>
      <pc:sldChg chg="del">
        <pc:chgData name="Emaus Katriina" userId="e28635f8-d800-42ff-a913-92d375f1fb60" providerId="ADAL" clId="{C78CBA44-EA57-4924-810F-0D799DEAA02E}" dt="2019-10-24T10:13:35.050" v="5" actId="2696"/>
        <pc:sldMkLst>
          <pc:docMk/>
          <pc:sldMk cId="2654687898" sldId="393"/>
        </pc:sldMkLst>
      </pc:sldChg>
      <pc:sldChg chg="del">
        <pc:chgData name="Emaus Katriina" userId="e28635f8-d800-42ff-a913-92d375f1fb60" providerId="ADAL" clId="{C78CBA44-EA57-4924-810F-0D799DEAA02E}" dt="2019-10-24T10:14:11.049" v="8" actId="2696"/>
        <pc:sldMkLst>
          <pc:docMk/>
          <pc:sldMk cId="313182403" sldId="394"/>
        </pc:sldMkLst>
      </pc:sldChg>
      <pc:sldChg chg="del">
        <pc:chgData name="Emaus Katriina" userId="e28635f8-d800-42ff-a913-92d375f1fb60" providerId="ADAL" clId="{C78CBA44-EA57-4924-810F-0D799DEAA02E}" dt="2019-10-24T10:14:37.237" v="10" actId="2696"/>
        <pc:sldMkLst>
          <pc:docMk/>
          <pc:sldMk cId="2811407423" sldId="395"/>
        </pc:sldMkLst>
      </pc:sldChg>
      <pc:sldChg chg="del">
        <pc:chgData name="Emaus Katriina" userId="e28635f8-d800-42ff-a913-92d375f1fb60" providerId="ADAL" clId="{C78CBA44-EA57-4924-810F-0D799DEAA02E}" dt="2019-10-24T10:14:37.228" v="9" actId="2696"/>
        <pc:sldMkLst>
          <pc:docMk/>
          <pc:sldMk cId="1647773486" sldId="396"/>
        </pc:sldMkLst>
      </pc:sldChg>
      <pc:sldChg chg="del">
        <pc:chgData name="Emaus Katriina" userId="e28635f8-d800-42ff-a913-92d375f1fb60" providerId="ADAL" clId="{C78CBA44-EA57-4924-810F-0D799DEAA02E}" dt="2019-10-24T10:14:49.093" v="11" actId="2696"/>
        <pc:sldMkLst>
          <pc:docMk/>
          <pc:sldMk cId="2269594941" sldId="397"/>
        </pc:sldMkLst>
      </pc:sldChg>
      <pc:sldChg chg="del">
        <pc:chgData name="Emaus Katriina" userId="e28635f8-d800-42ff-a913-92d375f1fb60" providerId="ADAL" clId="{C78CBA44-EA57-4924-810F-0D799DEAA02E}" dt="2019-10-24T10:12:01.662" v="0" actId="2696"/>
        <pc:sldMkLst>
          <pc:docMk/>
          <pc:sldMk cId="3980412811" sldId="458"/>
        </pc:sldMkLst>
      </pc:sldChg>
      <pc:sldChg chg="del">
        <pc:chgData name="Emaus Katriina" userId="e28635f8-d800-42ff-a913-92d375f1fb60" providerId="ADAL" clId="{C78CBA44-EA57-4924-810F-0D799DEAA02E}" dt="2019-10-24T10:12:32.748" v="1" actId="2696"/>
        <pc:sldMkLst>
          <pc:docMk/>
          <pc:sldMk cId="2397859502" sldId="459"/>
        </pc:sldMkLst>
      </pc:sldChg>
    </pc:docChg>
  </pc:docChgLst>
  <pc:docChgLst>
    <pc:chgData name="Emaus Katriina" userId="e28635f8-d800-42ff-a913-92d375f1fb60" providerId="ADAL" clId="{3AA3938A-E27B-454C-9C1F-0A64084629B0}"/>
    <pc:docChg chg="addSld delSld modSld">
      <pc:chgData name="Emaus Katriina" userId="e28635f8-d800-42ff-a913-92d375f1fb60" providerId="ADAL" clId="{3AA3938A-E27B-454C-9C1F-0A64084629B0}" dt="2023-11-01T08:57:51.112" v="1" actId="47"/>
      <pc:docMkLst>
        <pc:docMk/>
      </pc:docMkLst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2558427506" sldId="276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536686186" sldId="285"/>
        </pc:sldMkLst>
      </pc:sldChg>
      <pc:sldChg chg="add setBg">
        <pc:chgData name="Emaus Katriina" userId="e28635f8-d800-42ff-a913-92d375f1fb60" providerId="ADAL" clId="{3AA3938A-E27B-454C-9C1F-0A64084629B0}" dt="2023-11-01T08:57:34.954" v="0"/>
        <pc:sldMkLst>
          <pc:docMk/>
          <pc:sldMk cId="1883353922" sldId="1049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2847102906" sldId="1065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616389290" sldId="2076137434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3005809879" sldId="2076137435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2573698252" sldId="2076137436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3105830212" sldId="2076137437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1512936188" sldId="2076137438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1445491431" sldId="2076137439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548278419" sldId="2076137440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2080301044" sldId="2076137441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2773726526" sldId="2076137493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1378236822" sldId="2147373672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435119391" sldId="2147373673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1157735636" sldId="2147373674"/>
        </pc:sldMkLst>
      </pc:sldChg>
      <pc:sldChg chg="del">
        <pc:chgData name="Emaus Katriina" userId="e28635f8-d800-42ff-a913-92d375f1fb60" providerId="ADAL" clId="{3AA3938A-E27B-454C-9C1F-0A64084629B0}" dt="2023-11-01T08:57:51.112" v="1" actId="47"/>
        <pc:sldMkLst>
          <pc:docMk/>
          <pc:sldMk cId="604474854" sldId="2147373675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3461487886" sldId="2147373676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2536458552" sldId="2147373677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2569382124" sldId="2147373678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1987615182" sldId="2147373679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1900086460" sldId="2147373680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3105196474" sldId="2147373681"/>
        </pc:sldMkLst>
      </pc:sldChg>
      <pc:sldChg chg="add">
        <pc:chgData name="Emaus Katriina" userId="e28635f8-d800-42ff-a913-92d375f1fb60" providerId="ADAL" clId="{3AA3938A-E27B-454C-9C1F-0A64084629B0}" dt="2023-11-01T08:57:34.954" v="0"/>
        <pc:sldMkLst>
          <pc:docMk/>
          <pc:sldMk cId="2220964936" sldId="2147373682"/>
        </pc:sldMkLst>
      </pc:sldChg>
    </pc:docChg>
  </pc:docChgLst>
  <pc:docChgLst>
    <pc:chgData name="Emaus Katriina" userId="e28635f8-d800-42ff-a913-92d375f1fb60" providerId="ADAL" clId="{71C45B65-8C0A-49CF-B717-C35B8D028AD8}"/>
    <pc:docChg chg="delSld">
      <pc:chgData name="Emaus Katriina" userId="e28635f8-d800-42ff-a913-92d375f1fb60" providerId="ADAL" clId="{71C45B65-8C0A-49CF-B717-C35B8D028AD8}" dt="2024-02-06T15:13:22.258" v="11" actId="47"/>
      <pc:docMkLst>
        <pc:docMk/>
      </pc:docMkLst>
      <pc:sldChg chg="del">
        <pc:chgData name="Emaus Katriina" userId="e28635f8-d800-42ff-a913-92d375f1fb60" providerId="ADAL" clId="{71C45B65-8C0A-49CF-B717-C35B8D028AD8}" dt="2024-02-06T15:13:19.133" v="6" actId="47"/>
        <pc:sldMkLst>
          <pc:docMk/>
          <pc:sldMk cId="2558427506" sldId="276"/>
        </pc:sldMkLst>
      </pc:sldChg>
      <pc:sldChg chg="del">
        <pc:chgData name="Emaus Katriina" userId="e28635f8-d800-42ff-a913-92d375f1fb60" providerId="ADAL" clId="{71C45B65-8C0A-49CF-B717-C35B8D028AD8}" dt="2024-02-06T15:13:19.857" v="7" actId="47"/>
        <pc:sldMkLst>
          <pc:docMk/>
          <pc:sldMk cId="536686186" sldId="285"/>
        </pc:sldMkLst>
      </pc:sldChg>
      <pc:sldChg chg="del">
        <pc:chgData name="Emaus Katriina" userId="e28635f8-d800-42ff-a913-92d375f1fb60" providerId="ADAL" clId="{71C45B65-8C0A-49CF-B717-C35B8D028AD8}" dt="2024-02-06T15:13:16.956" v="1" actId="47"/>
        <pc:sldMkLst>
          <pc:docMk/>
          <pc:sldMk cId="1883353922" sldId="1049"/>
        </pc:sldMkLst>
      </pc:sldChg>
      <pc:sldChg chg="del">
        <pc:chgData name="Emaus Katriina" userId="e28635f8-d800-42ff-a913-92d375f1fb60" providerId="ADAL" clId="{71C45B65-8C0A-49CF-B717-C35B8D028AD8}" dt="2024-02-06T15:13:20.454" v="8" actId="47"/>
        <pc:sldMkLst>
          <pc:docMk/>
          <pc:sldMk cId="2573698252" sldId="2076137436"/>
        </pc:sldMkLst>
      </pc:sldChg>
      <pc:sldChg chg="del">
        <pc:chgData name="Emaus Katriina" userId="e28635f8-d800-42ff-a913-92d375f1fb60" providerId="ADAL" clId="{71C45B65-8C0A-49CF-B717-C35B8D028AD8}" dt="2024-02-06T15:13:21.013" v="9" actId="47"/>
        <pc:sldMkLst>
          <pc:docMk/>
          <pc:sldMk cId="548278419" sldId="2076137440"/>
        </pc:sldMkLst>
      </pc:sldChg>
      <pc:sldChg chg="del">
        <pc:chgData name="Emaus Katriina" userId="e28635f8-d800-42ff-a913-92d375f1fb60" providerId="ADAL" clId="{71C45B65-8C0A-49CF-B717-C35B8D028AD8}" dt="2024-02-06T15:13:16.563" v="0" actId="47"/>
        <pc:sldMkLst>
          <pc:docMk/>
          <pc:sldMk cId="3461487886" sldId="2147373676"/>
        </pc:sldMkLst>
      </pc:sldChg>
      <pc:sldChg chg="del">
        <pc:chgData name="Emaus Katriina" userId="e28635f8-d800-42ff-a913-92d375f1fb60" providerId="ADAL" clId="{71C45B65-8C0A-49CF-B717-C35B8D028AD8}" dt="2024-02-06T15:13:17.393" v="2" actId="47"/>
        <pc:sldMkLst>
          <pc:docMk/>
          <pc:sldMk cId="2536458552" sldId="2147373677"/>
        </pc:sldMkLst>
      </pc:sldChg>
      <pc:sldChg chg="del">
        <pc:chgData name="Emaus Katriina" userId="e28635f8-d800-42ff-a913-92d375f1fb60" providerId="ADAL" clId="{71C45B65-8C0A-49CF-B717-C35B8D028AD8}" dt="2024-02-06T15:13:17.817" v="3" actId="47"/>
        <pc:sldMkLst>
          <pc:docMk/>
          <pc:sldMk cId="2569382124" sldId="2147373678"/>
        </pc:sldMkLst>
      </pc:sldChg>
      <pc:sldChg chg="del">
        <pc:chgData name="Emaus Katriina" userId="e28635f8-d800-42ff-a913-92d375f1fb60" providerId="ADAL" clId="{71C45B65-8C0A-49CF-B717-C35B8D028AD8}" dt="2024-02-06T15:13:18.271" v="4" actId="47"/>
        <pc:sldMkLst>
          <pc:docMk/>
          <pc:sldMk cId="1987615182" sldId="2147373679"/>
        </pc:sldMkLst>
      </pc:sldChg>
      <pc:sldChg chg="del">
        <pc:chgData name="Emaus Katriina" userId="e28635f8-d800-42ff-a913-92d375f1fb60" providerId="ADAL" clId="{71C45B65-8C0A-49CF-B717-C35B8D028AD8}" dt="2024-02-06T15:13:18.661" v="5" actId="47"/>
        <pc:sldMkLst>
          <pc:docMk/>
          <pc:sldMk cId="1900086460" sldId="2147373680"/>
        </pc:sldMkLst>
      </pc:sldChg>
      <pc:sldChg chg="del">
        <pc:chgData name="Emaus Katriina" userId="e28635f8-d800-42ff-a913-92d375f1fb60" providerId="ADAL" clId="{71C45B65-8C0A-49CF-B717-C35B8D028AD8}" dt="2024-02-06T15:13:21.672" v="10" actId="47"/>
        <pc:sldMkLst>
          <pc:docMk/>
          <pc:sldMk cId="3105196474" sldId="2147373681"/>
        </pc:sldMkLst>
      </pc:sldChg>
      <pc:sldChg chg="del">
        <pc:chgData name="Emaus Katriina" userId="e28635f8-d800-42ff-a913-92d375f1fb60" providerId="ADAL" clId="{71C45B65-8C0A-49CF-B717-C35B8D028AD8}" dt="2024-02-06T15:13:22.258" v="11" actId="47"/>
        <pc:sldMkLst>
          <pc:docMk/>
          <pc:sldMk cId="2220964936" sldId="2147373682"/>
        </pc:sldMkLst>
      </pc:sldChg>
    </pc:docChg>
  </pc:docChgLst>
  <pc:docChgLst>
    <pc:chgData name="Emaus Katriina" userId="e28635f8-d800-42ff-a913-92d375f1fb60" providerId="ADAL" clId="{66219454-AFDA-453D-86A8-9907FBD31EC0}"/>
    <pc:docChg chg="delSld">
      <pc:chgData name="Emaus Katriina" userId="e28635f8-d800-42ff-a913-92d375f1fb60" providerId="ADAL" clId="{66219454-AFDA-453D-86A8-9907FBD31EC0}" dt="2021-11-04T09:07:20.584" v="9" actId="47"/>
      <pc:docMkLst>
        <pc:docMk/>
      </pc:docMkLst>
      <pc:sldChg chg="del">
        <pc:chgData name="Emaus Katriina" userId="e28635f8-d800-42ff-a913-92d375f1fb60" providerId="ADAL" clId="{66219454-AFDA-453D-86A8-9907FBD31EC0}" dt="2021-11-04T09:06:25.774" v="1" actId="47"/>
        <pc:sldMkLst>
          <pc:docMk/>
          <pc:sldMk cId="1883353922" sldId="1049"/>
        </pc:sldMkLst>
      </pc:sldChg>
      <pc:sldChg chg="del">
        <pc:chgData name="Emaus Katriina" userId="e28635f8-d800-42ff-a913-92d375f1fb60" providerId="ADAL" clId="{66219454-AFDA-453D-86A8-9907FBD31EC0}" dt="2021-11-04T09:05:58.418" v="0" actId="47"/>
        <pc:sldMkLst>
          <pc:docMk/>
          <pc:sldMk cId="3461487886" sldId="2076137442"/>
        </pc:sldMkLst>
      </pc:sldChg>
      <pc:sldChg chg="del">
        <pc:chgData name="Emaus Katriina" userId="e28635f8-d800-42ff-a913-92d375f1fb60" providerId="ADAL" clId="{66219454-AFDA-453D-86A8-9907FBD31EC0}" dt="2021-11-04T09:06:26.741" v="2" actId="47"/>
        <pc:sldMkLst>
          <pc:docMk/>
          <pc:sldMk cId="3527753057" sldId="2076137443"/>
        </pc:sldMkLst>
      </pc:sldChg>
      <pc:sldChg chg="del">
        <pc:chgData name="Emaus Katriina" userId="e28635f8-d800-42ff-a913-92d375f1fb60" providerId="ADAL" clId="{66219454-AFDA-453D-86A8-9907FBD31EC0}" dt="2021-11-04T09:06:27.653" v="3" actId="47"/>
        <pc:sldMkLst>
          <pc:docMk/>
          <pc:sldMk cId="2245047276" sldId="2076137444"/>
        </pc:sldMkLst>
      </pc:sldChg>
      <pc:sldChg chg="del">
        <pc:chgData name="Emaus Katriina" userId="e28635f8-d800-42ff-a913-92d375f1fb60" providerId="ADAL" clId="{66219454-AFDA-453D-86A8-9907FBD31EC0}" dt="2021-11-04T09:06:45.971" v="4" actId="47"/>
        <pc:sldMkLst>
          <pc:docMk/>
          <pc:sldMk cId="1144356616" sldId="2076137445"/>
        </pc:sldMkLst>
      </pc:sldChg>
      <pc:sldChg chg="del">
        <pc:chgData name="Emaus Katriina" userId="e28635f8-d800-42ff-a913-92d375f1fb60" providerId="ADAL" clId="{66219454-AFDA-453D-86A8-9907FBD31EC0}" dt="2021-11-04T09:06:46.740" v="5" actId="47"/>
        <pc:sldMkLst>
          <pc:docMk/>
          <pc:sldMk cId="2535197076" sldId="2076137446"/>
        </pc:sldMkLst>
      </pc:sldChg>
      <pc:sldChg chg="del">
        <pc:chgData name="Emaus Katriina" userId="e28635f8-d800-42ff-a913-92d375f1fb60" providerId="ADAL" clId="{66219454-AFDA-453D-86A8-9907FBD31EC0}" dt="2021-11-04T09:07:02.859" v="6" actId="47"/>
        <pc:sldMkLst>
          <pc:docMk/>
          <pc:sldMk cId="3763697742" sldId="2076137447"/>
        </pc:sldMkLst>
      </pc:sldChg>
      <pc:sldChg chg="del">
        <pc:chgData name="Emaus Katriina" userId="e28635f8-d800-42ff-a913-92d375f1fb60" providerId="ADAL" clId="{66219454-AFDA-453D-86A8-9907FBD31EC0}" dt="2021-11-04T09:07:03.562" v="7" actId="47"/>
        <pc:sldMkLst>
          <pc:docMk/>
          <pc:sldMk cId="2366351197" sldId="2076137448"/>
        </pc:sldMkLst>
      </pc:sldChg>
      <pc:sldChg chg="del">
        <pc:chgData name="Emaus Katriina" userId="e28635f8-d800-42ff-a913-92d375f1fb60" providerId="ADAL" clId="{66219454-AFDA-453D-86A8-9907FBD31EC0}" dt="2021-11-04T09:07:19.772" v="8" actId="47"/>
        <pc:sldMkLst>
          <pc:docMk/>
          <pc:sldMk cId="14847895" sldId="2076137449"/>
        </pc:sldMkLst>
      </pc:sldChg>
      <pc:sldChg chg="del">
        <pc:chgData name="Emaus Katriina" userId="e28635f8-d800-42ff-a913-92d375f1fb60" providerId="ADAL" clId="{66219454-AFDA-453D-86A8-9907FBD31EC0}" dt="2021-11-04T09:07:20.584" v="9" actId="47"/>
        <pc:sldMkLst>
          <pc:docMk/>
          <pc:sldMk cId="1655188924" sldId="2076137450"/>
        </pc:sldMkLst>
      </pc:sldChg>
    </pc:docChg>
  </pc:docChgLst>
  <pc:docChgLst>
    <pc:chgData name="Katriina Emaus" userId="e28635f8-d800-42ff-a913-92d375f1fb60" providerId="ADAL" clId="{15B586D7-56CF-4AFA-9548-28162E1A49F0}"/>
    <pc:docChg chg="addSld delSld modSld">
      <pc:chgData name="Katriina Emaus" userId="e28635f8-d800-42ff-a913-92d375f1fb60" providerId="ADAL" clId="{15B586D7-56CF-4AFA-9548-28162E1A49F0}" dt="2022-11-03T12:25:02.635" v="12" actId="47"/>
      <pc:docMkLst>
        <pc:docMk/>
      </pc:docMkLst>
      <pc:sldChg chg="del">
        <pc:chgData name="Katriina Emaus" userId="e28635f8-d800-42ff-a913-92d375f1fb60" providerId="ADAL" clId="{15B586D7-56CF-4AFA-9548-28162E1A49F0}" dt="2022-11-03T12:24:59.602" v="7" actId="47"/>
        <pc:sldMkLst>
          <pc:docMk/>
          <pc:sldMk cId="2558427506" sldId="276"/>
        </pc:sldMkLst>
      </pc:sldChg>
      <pc:sldChg chg="del">
        <pc:chgData name="Katriina Emaus" userId="e28635f8-d800-42ff-a913-92d375f1fb60" providerId="ADAL" clId="{15B586D7-56CF-4AFA-9548-28162E1A49F0}" dt="2022-11-03T12:24:59.726" v="8" actId="47"/>
        <pc:sldMkLst>
          <pc:docMk/>
          <pc:sldMk cId="536686186" sldId="285"/>
        </pc:sldMkLst>
      </pc:sldChg>
      <pc:sldChg chg="del">
        <pc:chgData name="Katriina Emaus" userId="e28635f8-d800-42ff-a913-92d375f1fb60" providerId="ADAL" clId="{15B586D7-56CF-4AFA-9548-28162E1A49F0}" dt="2022-11-03T12:24:55.855" v="2" actId="47"/>
        <pc:sldMkLst>
          <pc:docMk/>
          <pc:sldMk cId="1883353922" sldId="1049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3756933098" sldId="1065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616389290" sldId="2076137434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3005809879" sldId="2076137435"/>
        </pc:sldMkLst>
      </pc:sldChg>
      <pc:sldChg chg="del">
        <pc:chgData name="Katriina Emaus" userId="e28635f8-d800-42ff-a913-92d375f1fb60" providerId="ADAL" clId="{15B586D7-56CF-4AFA-9548-28162E1A49F0}" dt="2022-11-03T12:25:00.471" v="9" actId="47"/>
        <pc:sldMkLst>
          <pc:docMk/>
          <pc:sldMk cId="2573698252" sldId="2076137436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3105830212" sldId="2076137437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1512936188" sldId="2076137438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1445491431" sldId="2076137439"/>
        </pc:sldMkLst>
      </pc:sldChg>
      <pc:sldChg chg="del">
        <pc:chgData name="Katriina Emaus" userId="e28635f8-d800-42ff-a913-92d375f1fb60" providerId="ADAL" clId="{15B586D7-56CF-4AFA-9548-28162E1A49F0}" dt="2022-11-03T12:25:01.122" v="10" actId="47"/>
        <pc:sldMkLst>
          <pc:docMk/>
          <pc:sldMk cId="548278419" sldId="2076137440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2080301044" sldId="2076137441"/>
        </pc:sldMkLst>
      </pc:sldChg>
      <pc:sldChg chg="del">
        <pc:chgData name="Katriina Emaus" userId="e28635f8-d800-42ff-a913-92d375f1fb60" providerId="ADAL" clId="{15B586D7-56CF-4AFA-9548-28162E1A49F0}" dt="2022-11-03T12:24:55.034" v="1" actId="47"/>
        <pc:sldMkLst>
          <pc:docMk/>
          <pc:sldMk cId="3461487886" sldId="2076137462"/>
        </pc:sldMkLst>
      </pc:sldChg>
      <pc:sldChg chg="del">
        <pc:chgData name="Katriina Emaus" userId="e28635f8-d800-42ff-a913-92d375f1fb60" providerId="ADAL" clId="{15B586D7-56CF-4AFA-9548-28162E1A49F0}" dt="2022-11-03T12:24:56.584" v="3" actId="47"/>
        <pc:sldMkLst>
          <pc:docMk/>
          <pc:sldMk cId="722043691" sldId="2076137463"/>
        </pc:sldMkLst>
      </pc:sldChg>
      <pc:sldChg chg="del">
        <pc:chgData name="Katriina Emaus" userId="e28635f8-d800-42ff-a913-92d375f1fb60" providerId="ADAL" clId="{15B586D7-56CF-4AFA-9548-28162E1A49F0}" dt="2022-11-03T12:24:57.217" v="4" actId="47"/>
        <pc:sldMkLst>
          <pc:docMk/>
          <pc:sldMk cId="3641755718" sldId="2076137464"/>
        </pc:sldMkLst>
      </pc:sldChg>
      <pc:sldChg chg="del">
        <pc:chgData name="Katriina Emaus" userId="e28635f8-d800-42ff-a913-92d375f1fb60" providerId="ADAL" clId="{15B586D7-56CF-4AFA-9548-28162E1A49F0}" dt="2022-11-03T12:24:57.862" v="5" actId="47"/>
        <pc:sldMkLst>
          <pc:docMk/>
          <pc:sldMk cId="3640401361" sldId="2076137465"/>
        </pc:sldMkLst>
      </pc:sldChg>
      <pc:sldChg chg="del">
        <pc:chgData name="Katriina Emaus" userId="e28635f8-d800-42ff-a913-92d375f1fb60" providerId="ADAL" clId="{15B586D7-56CF-4AFA-9548-28162E1A49F0}" dt="2022-11-03T12:24:58.501" v="6" actId="47"/>
        <pc:sldMkLst>
          <pc:docMk/>
          <pc:sldMk cId="2693722810" sldId="2076137466"/>
        </pc:sldMkLst>
      </pc:sldChg>
      <pc:sldChg chg="del">
        <pc:chgData name="Katriina Emaus" userId="e28635f8-d800-42ff-a913-92d375f1fb60" providerId="ADAL" clId="{15B586D7-56CF-4AFA-9548-28162E1A49F0}" dt="2022-11-03T12:25:01.740" v="11" actId="47"/>
        <pc:sldMkLst>
          <pc:docMk/>
          <pc:sldMk cId="2376332445" sldId="2076137467"/>
        </pc:sldMkLst>
      </pc:sldChg>
      <pc:sldChg chg="del">
        <pc:chgData name="Katriina Emaus" userId="e28635f8-d800-42ff-a913-92d375f1fb60" providerId="ADAL" clId="{15B586D7-56CF-4AFA-9548-28162E1A49F0}" dt="2022-11-03T12:25:02.635" v="12" actId="47"/>
        <pc:sldMkLst>
          <pc:docMk/>
          <pc:sldMk cId="2821197754" sldId="2076137468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1987415426" sldId="2076137469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1536311584" sldId="2076137470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4095301361" sldId="2076137471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2552072175" sldId="2076137472"/>
        </pc:sldMkLst>
      </pc:sldChg>
      <pc:sldChg chg="add">
        <pc:chgData name="Katriina Emaus" userId="e28635f8-d800-42ff-a913-92d375f1fb60" providerId="ADAL" clId="{15B586D7-56CF-4AFA-9548-28162E1A49F0}" dt="2022-11-03T12:24:39.752" v="0"/>
        <pc:sldMkLst>
          <pc:docMk/>
          <pc:sldMk cId="3356314579" sldId="2076137473"/>
        </pc:sldMkLst>
      </pc:sldChg>
    </pc:docChg>
  </pc:docChgLst>
  <pc:docChgLst>
    <pc:chgData name="Emaus Katriina" userId="e28635f8-d800-42ff-a913-92d375f1fb60" providerId="ADAL" clId="{95FEC722-E8F5-4C28-967A-350D0D2D0A94}"/>
    <pc:docChg chg="undo custSel addSld delSld modSld">
      <pc:chgData name="Emaus Katriina" userId="e28635f8-d800-42ff-a913-92d375f1fb60" providerId="ADAL" clId="{95FEC722-E8F5-4C28-967A-350D0D2D0A94}" dt="2023-12-19T11:48:04.133" v="25"/>
      <pc:docMkLst>
        <pc:docMk/>
      </pc:docMkLst>
      <pc:sldChg chg="add del">
        <pc:chgData name="Emaus Katriina" userId="e28635f8-d800-42ff-a913-92d375f1fb60" providerId="ADAL" clId="{95FEC722-E8F5-4C28-967A-350D0D2D0A94}" dt="2023-12-19T11:48:00.703" v="18" actId="47"/>
        <pc:sldMkLst>
          <pc:docMk/>
          <pc:sldMk cId="2558427506" sldId="276"/>
        </pc:sldMkLst>
      </pc:sldChg>
      <pc:sldChg chg="add del">
        <pc:chgData name="Emaus Katriina" userId="e28635f8-d800-42ff-a913-92d375f1fb60" providerId="ADAL" clId="{95FEC722-E8F5-4C28-967A-350D0D2D0A94}" dt="2023-12-19T11:48:00.217" v="17" actId="47"/>
        <pc:sldMkLst>
          <pc:docMk/>
          <pc:sldMk cId="536686186" sldId="285"/>
        </pc:sldMkLst>
      </pc:sldChg>
      <pc:sldChg chg="add del">
        <pc:chgData name="Emaus Katriina" userId="e28635f8-d800-42ff-a913-92d375f1fb60" providerId="ADAL" clId="{95FEC722-E8F5-4C28-967A-350D0D2D0A94}" dt="2023-12-19T11:48:03.163" v="23" actId="47"/>
        <pc:sldMkLst>
          <pc:docMk/>
          <pc:sldMk cId="1883353922" sldId="1049"/>
        </pc:sldMkLst>
      </pc:sldChg>
      <pc:sldChg chg="add del">
        <pc:chgData name="Emaus Katriina" userId="e28635f8-d800-42ff-a913-92d375f1fb60" providerId="ADAL" clId="{95FEC722-E8F5-4C28-967A-350D0D2D0A94}" dt="2023-12-19T11:47:59.718" v="16" actId="47"/>
        <pc:sldMkLst>
          <pc:docMk/>
          <pc:sldMk cId="2573698252" sldId="2076137436"/>
        </pc:sldMkLst>
      </pc:sldChg>
      <pc:sldChg chg="add del">
        <pc:chgData name="Emaus Katriina" userId="e28635f8-d800-42ff-a913-92d375f1fb60" providerId="ADAL" clId="{95FEC722-E8F5-4C28-967A-350D0D2D0A94}" dt="2023-12-19T11:47:59.260" v="15" actId="47"/>
        <pc:sldMkLst>
          <pc:docMk/>
          <pc:sldMk cId="548278419" sldId="2076137440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2707305592" sldId="2145706966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926050397" sldId="2145706967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2367290700" sldId="2145706968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3778178615" sldId="2145706969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2482182034" sldId="2145706970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2523318224" sldId="2145706971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1378236822" sldId="2147373672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3647470378" sldId="2147373674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3855872789" sldId="2147373675"/>
        </pc:sldMkLst>
      </pc:sldChg>
      <pc:sldChg chg="add del">
        <pc:chgData name="Emaus Katriina" userId="e28635f8-d800-42ff-a913-92d375f1fb60" providerId="ADAL" clId="{95FEC722-E8F5-4C28-967A-350D0D2D0A94}" dt="2023-12-19T11:48:03.643" v="24" actId="47"/>
        <pc:sldMkLst>
          <pc:docMk/>
          <pc:sldMk cId="3461487886" sldId="2147373676"/>
        </pc:sldMkLst>
      </pc:sldChg>
      <pc:sldChg chg="add del">
        <pc:chgData name="Emaus Katriina" userId="e28635f8-d800-42ff-a913-92d375f1fb60" providerId="ADAL" clId="{95FEC722-E8F5-4C28-967A-350D0D2D0A94}" dt="2023-12-19T11:48:02.681" v="22" actId="47"/>
        <pc:sldMkLst>
          <pc:docMk/>
          <pc:sldMk cId="2536458552" sldId="2147373677"/>
        </pc:sldMkLst>
      </pc:sldChg>
      <pc:sldChg chg="add del">
        <pc:chgData name="Emaus Katriina" userId="e28635f8-d800-42ff-a913-92d375f1fb60" providerId="ADAL" clId="{95FEC722-E8F5-4C28-967A-350D0D2D0A94}" dt="2023-12-19T11:48:02.201" v="21" actId="47"/>
        <pc:sldMkLst>
          <pc:docMk/>
          <pc:sldMk cId="2569382124" sldId="2147373678"/>
        </pc:sldMkLst>
      </pc:sldChg>
      <pc:sldChg chg="add del">
        <pc:chgData name="Emaus Katriina" userId="e28635f8-d800-42ff-a913-92d375f1fb60" providerId="ADAL" clId="{95FEC722-E8F5-4C28-967A-350D0D2D0A94}" dt="2023-12-19T11:48:01.703" v="20" actId="47"/>
        <pc:sldMkLst>
          <pc:docMk/>
          <pc:sldMk cId="1987615182" sldId="2147373679"/>
        </pc:sldMkLst>
      </pc:sldChg>
      <pc:sldChg chg="add del">
        <pc:chgData name="Emaus Katriina" userId="e28635f8-d800-42ff-a913-92d375f1fb60" providerId="ADAL" clId="{95FEC722-E8F5-4C28-967A-350D0D2D0A94}" dt="2023-12-19T11:48:01.218" v="19" actId="47"/>
        <pc:sldMkLst>
          <pc:docMk/>
          <pc:sldMk cId="1900086460" sldId="2147373680"/>
        </pc:sldMkLst>
      </pc:sldChg>
      <pc:sldChg chg="add del">
        <pc:chgData name="Emaus Katriina" userId="e28635f8-d800-42ff-a913-92d375f1fb60" providerId="ADAL" clId="{95FEC722-E8F5-4C28-967A-350D0D2D0A94}" dt="2023-12-19T11:47:58.703" v="14" actId="47"/>
        <pc:sldMkLst>
          <pc:docMk/>
          <pc:sldMk cId="3105196474" sldId="2147373681"/>
        </pc:sldMkLst>
      </pc:sldChg>
      <pc:sldChg chg="add del">
        <pc:chgData name="Emaus Katriina" userId="e28635f8-d800-42ff-a913-92d375f1fb60" providerId="ADAL" clId="{95FEC722-E8F5-4C28-967A-350D0D2D0A94}" dt="2023-12-19T11:47:58.085" v="13" actId="47"/>
        <pc:sldMkLst>
          <pc:docMk/>
          <pc:sldMk cId="2220964936" sldId="2147373682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2509955461" sldId="2147373683"/>
        </pc:sldMkLst>
      </pc:sldChg>
      <pc:sldChg chg="add del">
        <pc:chgData name="Emaus Katriina" userId="e28635f8-d800-42ff-a913-92d375f1fb60" providerId="ADAL" clId="{95FEC722-E8F5-4C28-967A-350D0D2D0A94}" dt="2023-12-19T11:48:04.133" v="25"/>
        <pc:sldMkLst>
          <pc:docMk/>
          <pc:sldMk cId="677483105" sldId="2147373684"/>
        </pc:sldMkLst>
      </pc:sldChg>
    </pc:docChg>
  </pc:docChgLst>
  <pc:docChgLst>
    <pc:chgData name="Emaus Katriina" userId="e28635f8-d800-42ff-a913-92d375f1fb60" providerId="ADAL" clId="{B8397EF8-4E20-4FBE-BB5B-3E608C164BA1}"/>
    <pc:docChg chg="delSld">
      <pc:chgData name="Emaus Katriina" userId="e28635f8-d800-42ff-a913-92d375f1fb60" providerId="ADAL" clId="{B8397EF8-4E20-4FBE-BB5B-3E608C164BA1}" dt="2021-04-29T06:16:45.038" v="9" actId="47"/>
      <pc:docMkLst>
        <pc:docMk/>
      </pc:docMkLst>
      <pc:sldChg chg="del">
        <pc:chgData name="Emaus Katriina" userId="e28635f8-d800-42ff-a913-92d375f1fb60" providerId="ADAL" clId="{B8397EF8-4E20-4FBE-BB5B-3E608C164BA1}" dt="2021-04-29T06:15:04.890" v="1" actId="47"/>
        <pc:sldMkLst>
          <pc:docMk/>
          <pc:sldMk cId="1883353922" sldId="1049"/>
        </pc:sldMkLst>
      </pc:sldChg>
      <pc:sldChg chg="del">
        <pc:chgData name="Emaus Katriina" userId="e28635f8-d800-42ff-a913-92d375f1fb60" providerId="ADAL" clId="{B8397EF8-4E20-4FBE-BB5B-3E608C164BA1}" dt="2021-04-29T06:15:27.887" v="2" actId="47"/>
        <pc:sldMkLst>
          <pc:docMk/>
          <pc:sldMk cId="2419185632" sldId="1052"/>
        </pc:sldMkLst>
      </pc:sldChg>
      <pc:sldChg chg="del">
        <pc:chgData name="Emaus Katriina" userId="e28635f8-d800-42ff-a913-92d375f1fb60" providerId="ADAL" clId="{B8397EF8-4E20-4FBE-BB5B-3E608C164BA1}" dt="2021-04-29T06:15:28.764" v="3" actId="47"/>
        <pc:sldMkLst>
          <pc:docMk/>
          <pc:sldMk cId="1883107858" sldId="1053"/>
        </pc:sldMkLst>
      </pc:sldChg>
      <pc:sldChg chg="del">
        <pc:chgData name="Emaus Katriina" userId="e28635f8-d800-42ff-a913-92d375f1fb60" providerId="ADAL" clId="{B8397EF8-4E20-4FBE-BB5B-3E608C164BA1}" dt="2021-04-29T06:15:47.365" v="4" actId="47"/>
        <pc:sldMkLst>
          <pc:docMk/>
          <pc:sldMk cId="1680971455" sldId="1054"/>
        </pc:sldMkLst>
      </pc:sldChg>
      <pc:sldChg chg="del">
        <pc:chgData name="Emaus Katriina" userId="e28635f8-d800-42ff-a913-92d375f1fb60" providerId="ADAL" clId="{B8397EF8-4E20-4FBE-BB5B-3E608C164BA1}" dt="2021-04-29T06:15:48.242" v="5" actId="47"/>
        <pc:sldMkLst>
          <pc:docMk/>
          <pc:sldMk cId="2199243574" sldId="1055"/>
        </pc:sldMkLst>
      </pc:sldChg>
      <pc:sldChg chg="del">
        <pc:chgData name="Emaus Katriina" userId="e28635f8-d800-42ff-a913-92d375f1fb60" providerId="ADAL" clId="{B8397EF8-4E20-4FBE-BB5B-3E608C164BA1}" dt="2021-04-29T06:16:15.487" v="6" actId="47"/>
        <pc:sldMkLst>
          <pc:docMk/>
          <pc:sldMk cId="461175757" sldId="1056"/>
        </pc:sldMkLst>
      </pc:sldChg>
      <pc:sldChg chg="del">
        <pc:chgData name="Emaus Katriina" userId="e28635f8-d800-42ff-a913-92d375f1fb60" providerId="ADAL" clId="{B8397EF8-4E20-4FBE-BB5B-3E608C164BA1}" dt="2021-04-29T06:16:29.006" v="7" actId="47"/>
        <pc:sldMkLst>
          <pc:docMk/>
          <pc:sldMk cId="684600858" sldId="1057"/>
        </pc:sldMkLst>
      </pc:sldChg>
      <pc:sldChg chg="del">
        <pc:chgData name="Emaus Katriina" userId="e28635f8-d800-42ff-a913-92d375f1fb60" providerId="ADAL" clId="{B8397EF8-4E20-4FBE-BB5B-3E608C164BA1}" dt="2021-04-29T06:16:44.074" v="8" actId="47"/>
        <pc:sldMkLst>
          <pc:docMk/>
          <pc:sldMk cId="3212395857" sldId="1058"/>
        </pc:sldMkLst>
      </pc:sldChg>
      <pc:sldChg chg="del">
        <pc:chgData name="Emaus Katriina" userId="e28635f8-d800-42ff-a913-92d375f1fb60" providerId="ADAL" clId="{B8397EF8-4E20-4FBE-BB5B-3E608C164BA1}" dt="2021-04-29T06:16:45.038" v="9" actId="47"/>
        <pc:sldMkLst>
          <pc:docMk/>
          <pc:sldMk cId="3698197194" sldId="1059"/>
        </pc:sldMkLst>
      </pc:sldChg>
      <pc:sldChg chg="del">
        <pc:chgData name="Emaus Katriina" userId="e28635f8-d800-42ff-a913-92d375f1fb60" providerId="ADAL" clId="{B8397EF8-4E20-4FBE-BB5B-3E608C164BA1}" dt="2021-04-29T06:14:53.325" v="0" actId="47"/>
        <pc:sldMkLst>
          <pc:docMk/>
          <pc:sldMk cId="3461487886" sldId="1070"/>
        </pc:sldMkLst>
      </pc:sldChg>
    </pc:docChg>
  </pc:docChgLst>
  <pc:docChgLst>
    <pc:chgData name="Emaus Katriina" userId="e28635f8-d800-42ff-a913-92d375f1fb60" providerId="ADAL" clId="{23D94D9E-1A48-4783-A57F-C536CB918EAC}"/>
    <pc:docChg chg="delSld">
      <pc:chgData name="Emaus Katriina" userId="e28635f8-d800-42ff-a913-92d375f1fb60" providerId="ADAL" clId="{23D94D9E-1A48-4783-A57F-C536CB918EAC}" dt="2020-10-26T18:28:56.837" v="9" actId="2696"/>
      <pc:docMkLst>
        <pc:docMk/>
      </pc:docMkLst>
      <pc:sldChg chg="del">
        <pc:chgData name="Emaus Katriina" userId="e28635f8-d800-42ff-a913-92d375f1fb60" providerId="ADAL" clId="{23D94D9E-1A48-4783-A57F-C536CB918EAC}" dt="2020-10-26T18:27:31.052" v="0" actId="2696"/>
        <pc:sldMkLst>
          <pc:docMk/>
          <pc:sldMk cId="4006325854" sldId="1060"/>
        </pc:sldMkLst>
      </pc:sldChg>
      <pc:sldChg chg="del">
        <pc:chgData name="Emaus Katriina" userId="e28635f8-d800-42ff-a913-92d375f1fb60" providerId="ADAL" clId="{23D94D9E-1A48-4783-A57F-C536CB918EAC}" dt="2020-10-26T18:27:47.334" v="1" actId="2696"/>
        <pc:sldMkLst>
          <pc:docMk/>
          <pc:sldMk cId="525347233" sldId="1061"/>
        </pc:sldMkLst>
      </pc:sldChg>
      <pc:sldChg chg="del">
        <pc:chgData name="Emaus Katriina" userId="e28635f8-d800-42ff-a913-92d375f1fb60" providerId="ADAL" clId="{23D94D9E-1A48-4783-A57F-C536CB918EAC}" dt="2020-10-26T18:28:02.803" v="2" actId="2696"/>
        <pc:sldMkLst>
          <pc:docMk/>
          <pc:sldMk cId="2041861759" sldId="1062"/>
        </pc:sldMkLst>
      </pc:sldChg>
      <pc:sldChg chg="del">
        <pc:chgData name="Emaus Katriina" userId="e28635f8-d800-42ff-a913-92d375f1fb60" providerId="ADAL" clId="{23D94D9E-1A48-4783-A57F-C536CB918EAC}" dt="2020-10-26T18:28:03.406" v="3" actId="2696"/>
        <pc:sldMkLst>
          <pc:docMk/>
          <pc:sldMk cId="627077622" sldId="1063"/>
        </pc:sldMkLst>
      </pc:sldChg>
      <pc:sldChg chg="del">
        <pc:chgData name="Emaus Katriina" userId="e28635f8-d800-42ff-a913-92d375f1fb60" providerId="ADAL" clId="{23D94D9E-1A48-4783-A57F-C536CB918EAC}" dt="2020-10-26T18:28:16.861" v="4" actId="2696"/>
        <pc:sldMkLst>
          <pc:docMk/>
          <pc:sldMk cId="4098663582" sldId="1064"/>
        </pc:sldMkLst>
      </pc:sldChg>
      <pc:sldChg chg="del">
        <pc:chgData name="Emaus Katriina" userId="e28635f8-d800-42ff-a913-92d375f1fb60" providerId="ADAL" clId="{23D94D9E-1A48-4783-A57F-C536CB918EAC}" dt="2020-10-26T18:28:17.637" v="5" actId="2696"/>
        <pc:sldMkLst>
          <pc:docMk/>
          <pc:sldMk cId="3677923731" sldId="1065"/>
        </pc:sldMkLst>
      </pc:sldChg>
      <pc:sldChg chg="del">
        <pc:chgData name="Emaus Katriina" userId="e28635f8-d800-42ff-a913-92d375f1fb60" providerId="ADAL" clId="{23D94D9E-1A48-4783-A57F-C536CB918EAC}" dt="2020-10-26T18:28:33.236" v="6" actId="2696"/>
        <pc:sldMkLst>
          <pc:docMk/>
          <pc:sldMk cId="3536149593" sldId="1066"/>
        </pc:sldMkLst>
      </pc:sldChg>
      <pc:sldChg chg="del">
        <pc:chgData name="Emaus Katriina" userId="e28635f8-d800-42ff-a913-92d375f1fb60" providerId="ADAL" clId="{23D94D9E-1A48-4783-A57F-C536CB918EAC}" dt="2020-10-26T18:28:33.803" v="7" actId="2696"/>
        <pc:sldMkLst>
          <pc:docMk/>
          <pc:sldMk cId="399329578" sldId="1067"/>
        </pc:sldMkLst>
      </pc:sldChg>
      <pc:sldChg chg="del">
        <pc:chgData name="Emaus Katriina" userId="e28635f8-d800-42ff-a913-92d375f1fb60" providerId="ADAL" clId="{23D94D9E-1A48-4783-A57F-C536CB918EAC}" dt="2020-10-26T18:28:46.445" v="8" actId="2696"/>
        <pc:sldMkLst>
          <pc:docMk/>
          <pc:sldMk cId="1899513431" sldId="1068"/>
        </pc:sldMkLst>
      </pc:sldChg>
      <pc:sldChg chg="del">
        <pc:chgData name="Emaus Katriina" userId="e28635f8-d800-42ff-a913-92d375f1fb60" providerId="ADAL" clId="{23D94D9E-1A48-4783-A57F-C536CB918EAC}" dt="2020-10-26T18:28:56.837" v="9" actId="2696"/>
        <pc:sldMkLst>
          <pc:docMk/>
          <pc:sldMk cId="999232127" sldId="10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6789.6217114498286</c:v>
                </c:pt>
                <c:pt idx="2">
                  <c:v>7042.3917644563853</c:v>
                </c:pt>
                <c:pt idx="3">
                  <c:v>6896.648441378361</c:v>
                </c:pt>
                <c:pt idx="4">
                  <c:v>9016.1922290228395</c:v>
                </c:pt>
                <c:pt idx="5">
                  <c:v>8286.8427252339497</c:v>
                </c:pt>
                <c:pt idx="6">
                  <c:v>8620.4998943241008</c:v>
                </c:pt>
                <c:pt idx="7">
                  <c:v>7560.6282666276857</c:v>
                </c:pt>
                <c:pt idx="8">
                  <c:v>9305.0839287310064</c:v>
                </c:pt>
                <c:pt idx="9">
                  <c:v>8106.0195776326382</c:v>
                </c:pt>
                <c:pt idx="10">
                  <c:v>8438.5112727162505</c:v>
                </c:pt>
                <c:pt idx="11">
                  <c:v>7483.8737603497484</c:v>
                </c:pt>
                <c:pt idx="12">
                  <c:v>8744.9385586504286</c:v>
                </c:pt>
                <c:pt idx="13">
                  <c:v>6914.0994579864418</c:v>
                </c:pt>
                <c:pt idx="14">
                  <c:v>7381.8231552206262</c:v>
                </c:pt>
                <c:pt idx="15">
                  <c:v>6695.6584182236902</c:v>
                </c:pt>
                <c:pt idx="16">
                  <c:v>7478.2841284420701</c:v>
                </c:pt>
                <c:pt idx="17">
                  <c:v>7480.3791126748802</c:v>
                </c:pt>
                <c:pt idx="18">
                  <c:v>7753.3617292341878</c:v>
                </c:pt>
                <c:pt idx="19">
                  <c:v>9109.4530359316395</c:v>
                </c:pt>
                <c:pt idx="20">
                  <c:v>7876.4209033017123</c:v>
                </c:pt>
                <c:pt idx="21">
                  <c:v>6805.5404949651092</c:v>
                </c:pt>
                <c:pt idx="22">
                  <c:v>8801.2981486567514</c:v>
                </c:pt>
                <c:pt idx="23">
                  <c:v>7121.7597128895723</c:v>
                </c:pt>
                <c:pt idx="24">
                  <c:v>8047.3626163233948</c:v>
                </c:pt>
                <c:pt idx="25">
                  <c:v>6898.0822102934544</c:v>
                </c:pt>
                <c:pt idx="26">
                  <c:v>6569.4688031676687</c:v>
                </c:pt>
                <c:pt idx="27">
                  <c:v>6547.5419125936587</c:v>
                </c:pt>
                <c:pt idx="28">
                  <c:v>8077.237996457774</c:v>
                </c:pt>
                <c:pt idx="29">
                  <c:v>7707.5038511752209</c:v>
                </c:pt>
                <c:pt idx="30">
                  <c:v>9698.9218312245957</c:v>
                </c:pt>
                <c:pt idx="31">
                  <c:v>7343.7895909197268</c:v>
                </c:pt>
                <c:pt idx="32">
                  <c:v>11335.893253626162</c:v>
                </c:pt>
                <c:pt idx="33">
                  <c:v>9193.2121399715252</c:v>
                </c:pt>
                <c:pt idx="34">
                  <c:v>8921.4394095705866</c:v>
                </c:pt>
                <c:pt idx="35">
                  <c:v>8972.7906516482108</c:v>
                </c:pt>
                <c:pt idx="36">
                  <c:v>10217.30396515441</c:v>
                </c:pt>
                <c:pt idx="37">
                  <c:v>10217.666221494072</c:v>
                </c:pt>
                <c:pt idx="38">
                  <c:v>9773.2494024267562</c:v>
                </c:pt>
                <c:pt idx="39">
                  <c:v>10087.262288168593</c:v>
                </c:pt>
                <c:pt idx="40">
                  <c:v>11546.875399852323</c:v>
                </c:pt>
                <c:pt idx="41">
                  <c:v>9077.4826857977805</c:v>
                </c:pt>
                <c:pt idx="42">
                  <c:v>8383.5067108536405</c:v>
                </c:pt>
                <c:pt idx="43">
                  <c:v>8878.0659739931034</c:v>
                </c:pt>
                <c:pt idx="44">
                  <c:v>13365.02091339533</c:v>
                </c:pt>
                <c:pt idx="45">
                  <c:v>9527.6285050819661</c:v>
                </c:pt>
                <c:pt idx="46">
                  <c:v>10168.813019806905</c:v>
                </c:pt>
                <c:pt idx="47">
                  <c:v>9978.83537176549</c:v>
                </c:pt>
                <c:pt idx="48">
                  <c:v>13877.782857515085</c:v>
                </c:pt>
                <c:pt idx="49">
                  <c:v>10382.679322976153</c:v>
                </c:pt>
                <c:pt idx="50">
                  <c:v>11226.276442207381</c:v>
                </c:pt>
                <c:pt idx="51">
                  <c:v>11613.321965920339</c:v>
                </c:pt>
                <c:pt idx="52">
                  <c:v>13332.055900308302</c:v>
                </c:pt>
                <c:pt idx="53">
                  <c:v>11639.443788627808</c:v>
                </c:pt>
                <c:pt idx="54">
                  <c:v>10637.68423218263</c:v>
                </c:pt>
                <c:pt idx="55">
                  <c:v>8086.1722808984023</c:v>
                </c:pt>
                <c:pt idx="56">
                  <c:v>10786.170000000002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5114.6554704696473</c:v>
                </c:pt>
                <c:pt idx="2">
                  <c:v>5508.861753603479</c:v>
                </c:pt>
                <c:pt idx="3">
                  <c:v>5413.5270005312705</c:v>
                </c:pt>
                <c:pt idx="4">
                  <c:v>6757.038542582286</c:v>
                </c:pt>
                <c:pt idx="5">
                  <c:v>5852.0357363050352</c:v>
                </c:pt>
                <c:pt idx="6">
                  <c:v>6612.182740269458</c:v>
                </c:pt>
                <c:pt idx="7">
                  <c:v>5709.8048174887799</c:v>
                </c:pt>
                <c:pt idx="8">
                  <c:v>7079.345212294581</c:v>
                </c:pt>
                <c:pt idx="9">
                  <c:v>6055.5059165850025</c:v>
                </c:pt>
                <c:pt idx="10">
                  <c:v>6492.1127981240988</c:v>
                </c:pt>
                <c:pt idx="11">
                  <c:v>5962.9861960872458</c:v>
                </c:pt>
                <c:pt idx="12">
                  <c:v>6977.7229164833498</c:v>
                </c:pt>
                <c:pt idx="13">
                  <c:v>5144.7215015747397</c:v>
                </c:pt>
                <c:pt idx="14">
                  <c:v>5490.4002523003473</c:v>
                </c:pt>
                <c:pt idx="15">
                  <c:v>5192.0666333714753</c:v>
                </c:pt>
                <c:pt idx="16">
                  <c:v>5802.2617850456809</c:v>
                </c:pt>
                <c:pt idx="17">
                  <c:v>5405.9123121666689</c:v>
                </c:pt>
                <c:pt idx="18">
                  <c:v>5598.4669966573456</c:v>
                </c:pt>
                <c:pt idx="19">
                  <c:v>6550.4583247022538</c:v>
                </c:pt>
                <c:pt idx="20">
                  <c:v>5866.2746548048926</c:v>
                </c:pt>
                <c:pt idx="21">
                  <c:v>4786.1238752077097</c:v>
                </c:pt>
                <c:pt idx="22">
                  <c:v>6372.4489304772133</c:v>
                </c:pt>
                <c:pt idx="23">
                  <c:v>5447.9262685232707</c:v>
                </c:pt>
                <c:pt idx="24">
                  <c:v>5713.9246348094575</c:v>
                </c:pt>
                <c:pt idx="25">
                  <c:v>4763.4810280424499</c:v>
                </c:pt>
                <c:pt idx="26">
                  <c:v>4570.980764535464</c:v>
                </c:pt>
                <c:pt idx="27">
                  <c:v>4658.5554252533457</c:v>
                </c:pt>
                <c:pt idx="28">
                  <c:v>5601.6820682096077</c:v>
                </c:pt>
                <c:pt idx="29">
                  <c:v>5636.2432249164794</c:v>
                </c:pt>
                <c:pt idx="30">
                  <c:v>7485.059121281517</c:v>
                </c:pt>
                <c:pt idx="31">
                  <c:v>5205.0640045907257</c:v>
                </c:pt>
                <c:pt idx="32">
                  <c:v>8283.2743466514003</c:v>
                </c:pt>
                <c:pt idx="33">
                  <c:v>6008.4036986401543</c:v>
                </c:pt>
                <c:pt idx="34">
                  <c:v>6365.2685650925223</c:v>
                </c:pt>
                <c:pt idx="35">
                  <c:v>6643.3899693082922</c:v>
                </c:pt>
                <c:pt idx="36">
                  <c:v>7325.7363832842211</c:v>
                </c:pt>
                <c:pt idx="37">
                  <c:v>7212.0957148209163</c:v>
                </c:pt>
                <c:pt idx="38">
                  <c:v>6710.8978782026179</c:v>
                </c:pt>
                <c:pt idx="39">
                  <c:v>7219.6430721042125</c:v>
                </c:pt>
                <c:pt idx="40">
                  <c:v>8804.9627400998961</c:v>
                </c:pt>
                <c:pt idx="41">
                  <c:v>6360.6274385178813</c:v>
                </c:pt>
                <c:pt idx="42">
                  <c:v>5809.0433862501968</c:v>
                </c:pt>
                <c:pt idx="43">
                  <c:v>6492.4840575569096</c:v>
                </c:pt>
                <c:pt idx="44">
                  <c:v>9711.0734824509072</c:v>
                </c:pt>
                <c:pt idx="45">
                  <c:v>6784.0637013813403</c:v>
                </c:pt>
                <c:pt idx="46">
                  <c:v>7818.7814864289685</c:v>
                </c:pt>
                <c:pt idx="47">
                  <c:v>7925.8625291506478</c:v>
                </c:pt>
                <c:pt idx="48">
                  <c:v>10941.406428895152</c:v>
                </c:pt>
                <c:pt idx="49">
                  <c:v>7903.8129499108918</c:v>
                </c:pt>
                <c:pt idx="50">
                  <c:v>8247.7900704556214</c:v>
                </c:pt>
                <c:pt idx="51">
                  <c:v>9448.3646238266792</c:v>
                </c:pt>
                <c:pt idx="52">
                  <c:v>10618.707182857686</c:v>
                </c:pt>
                <c:pt idx="53">
                  <c:v>8988.2599622640992</c:v>
                </c:pt>
                <c:pt idx="54">
                  <c:v>8106.8146903049374</c:v>
                </c:pt>
                <c:pt idx="55">
                  <c:v>6241.3352633544446</c:v>
                </c:pt>
                <c:pt idx="56">
                  <c:v>8204.5300000000007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1674.9662409801813</c:v>
                </c:pt>
                <c:pt idx="2">
                  <c:v>1533.5300108529066</c:v>
                </c:pt>
                <c:pt idx="3">
                  <c:v>1483.1214408470908</c:v>
                </c:pt>
                <c:pt idx="4">
                  <c:v>2259.1536864405534</c:v>
                </c:pt>
                <c:pt idx="5">
                  <c:v>2434.8069889289145</c:v>
                </c:pt>
                <c:pt idx="6">
                  <c:v>2008.317154054643</c:v>
                </c:pt>
                <c:pt idx="7">
                  <c:v>1850.8234491389053</c:v>
                </c:pt>
                <c:pt idx="8">
                  <c:v>2225.738716436425</c:v>
                </c:pt>
                <c:pt idx="9">
                  <c:v>2050.5136610476361</c:v>
                </c:pt>
                <c:pt idx="10">
                  <c:v>1946.3984745921516</c:v>
                </c:pt>
                <c:pt idx="11">
                  <c:v>1520.8875642625026</c:v>
                </c:pt>
                <c:pt idx="12">
                  <c:v>1767.2156421670784</c:v>
                </c:pt>
                <c:pt idx="13">
                  <c:v>1769.3779564117026</c:v>
                </c:pt>
                <c:pt idx="14">
                  <c:v>1891.4229029202786</c:v>
                </c:pt>
                <c:pt idx="15">
                  <c:v>1503.5917848522149</c:v>
                </c:pt>
                <c:pt idx="16">
                  <c:v>1676.0223433963893</c:v>
                </c:pt>
                <c:pt idx="17">
                  <c:v>2074.4668005082117</c:v>
                </c:pt>
                <c:pt idx="18">
                  <c:v>2154.8947325768418</c:v>
                </c:pt>
                <c:pt idx="19">
                  <c:v>2558.9947112293862</c:v>
                </c:pt>
                <c:pt idx="20">
                  <c:v>2010.1462484968192</c:v>
                </c:pt>
                <c:pt idx="21">
                  <c:v>2019.4166197573993</c:v>
                </c:pt>
                <c:pt idx="22">
                  <c:v>2428.8492181795377</c:v>
                </c:pt>
                <c:pt idx="23">
                  <c:v>1673.8334443663011</c:v>
                </c:pt>
                <c:pt idx="24">
                  <c:v>2333.4379815139378</c:v>
                </c:pt>
                <c:pt idx="25">
                  <c:v>2134.6011822510045</c:v>
                </c:pt>
                <c:pt idx="26">
                  <c:v>1998.488038632205</c:v>
                </c:pt>
                <c:pt idx="27">
                  <c:v>1888.986487340313</c:v>
                </c:pt>
                <c:pt idx="28">
                  <c:v>2475.5559282481663</c:v>
                </c:pt>
                <c:pt idx="29">
                  <c:v>2071.260626258741</c:v>
                </c:pt>
                <c:pt idx="30">
                  <c:v>2213.8627099430782</c:v>
                </c:pt>
                <c:pt idx="31">
                  <c:v>2138.7255863290006</c:v>
                </c:pt>
                <c:pt idx="32">
                  <c:v>3052.6189069747611</c:v>
                </c:pt>
                <c:pt idx="33">
                  <c:v>3184.80844133137</c:v>
                </c:pt>
                <c:pt idx="34">
                  <c:v>2556.1708444780638</c:v>
                </c:pt>
                <c:pt idx="35">
                  <c:v>2329.4006823399177</c:v>
                </c:pt>
                <c:pt idx="36">
                  <c:v>2891.5675818701889</c:v>
                </c:pt>
                <c:pt idx="37">
                  <c:v>3005.5705066731553</c:v>
                </c:pt>
                <c:pt idx="38">
                  <c:v>3062.3515242241383</c:v>
                </c:pt>
                <c:pt idx="39">
                  <c:v>2867.6192160643814</c:v>
                </c:pt>
                <c:pt idx="40">
                  <c:v>2741.9126597524269</c:v>
                </c:pt>
                <c:pt idx="41">
                  <c:v>2716.8552472798992</c:v>
                </c:pt>
                <c:pt idx="42">
                  <c:v>2574.4633246034437</c:v>
                </c:pt>
                <c:pt idx="43">
                  <c:v>2385.5819164361938</c:v>
                </c:pt>
                <c:pt idx="44">
                  <c:v>3653.9474309444236</c:v>
                </c:pt>
                <c:pt idx="45">
                  <c:v>2743.5648037006263</c:v>
                </c:pt>
                <c:pt idx="46">
                  <c:v>2350.0315333779363</c:v>
                </c:pt>
                <c:pt idx="47">
                  <c:v>2052.9728426148422</c:v>
                </c:pt>
                <c:pt idx="48">
                  <c:v>2936.3764286199339</c:v>
                </c:pt>
                <c:pt idx="49">
                  <c:v>2478.8663730652606</c:v>
                </c:pt>
                <c:pt idx="50">
                  <c:v>2978.486371751761</c:v>
                </c:pt>
                <c:pt idx="51">
                  <c:v>2164.9573420936604</c:v>
                </c:pt>
                <c:pt idx="52">
                  <c:v>2713.3487174506158</c:v>
                </c:pt>
                <c:pt idx="53">
                  <c:v>2651.1838263637096</c:v>
                </c:pt>
                <c:pt idx="54">
                  <c:v>2530.8695418776933</c:v>
                </c:pt>
                <c:pt idx="55">
                  <c:v>1844.8370175439577</c:v>
                </c:pt>
                <c:pt idx="56">
                  <c:v>2581.6400000000003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0">
                  <c:v>1304.6917507168403</c:v>
                </c:pt>
                <c:pt idx="1">
                  <c:v>1300.9365584968075</c:v>
                </c:pt>
                <c:pt idx="2">
                  <c:v>1169.6129800217502</c:v>
                </c:pt>
                <c:pt idx="3">
                  <c:v>1156.2391203681143</c:v>
                </c:pt>
                <c:pt idx="4">
                  <c:v>1228.087966599639</c:v>
                </c:pt>
                <c:pt idx="5">
                  <c:v>1492.1950459739676</c:v>
                </c:pt>
                <c:pt idx="6">
                  <c:v>1442.2274126356117</c:v>
                </c:pt>
                <c:pt idx="7">
                  <c:v>1401.4655381155578</c:v>
                </c:pt>
                <c:pt idx="8">
                  <c:v>1435.2148722301515</c:v>
                </c:pt>
                <c:pt idx="9">
                  <c:v>1582.6304388101314</c:v>
                </c:pt>
                <c:pt idx="10">
                  <c:v>1708.167059159794</c:v>
                </c:pt>
                <c:pt idx="11">
                  <c:v>1650.084365708592</c:v>
                </c:pt>
                <c:pt idx="12">
                  <c:v>1571.0158450745616</c:v>
                </c:pt>
                <c:pt idx="13">
                  <c:v>1591.1750544039771</c:v>
                </c:pt>
                <c:pt idx="14">
                  <c:v>1637.9846885481647</c:v>
                </c:pt>
                <c:pt idx="15">
                  <c:v>1607.3238699237818</c:v>
                </c:pt>
                <c:pt idx="16">
                  <c:v>1567.6986105107683</c:v>
                </c:pt>
                <c:pt idx="17">
                  <c:v>1677.2476483958801</c:v>
                </c:pt>
                <c:pt idx="18">
                  <c:v>1652.4826288854417</c:v>
                </c:pt>
                <c:pt idx="19">
                  <c:v>1737.6724811536451</c:v>
                </c:pt>
                <c:pt idx="20">
                  <c:v>1783.755401927805</c:v>
                </c:pt>
                <c:pt idx="21">
                  <c:v>1786.137140915589</c:v>
                </c:pt>
                <c:pt idx="22">
                  <c:v>1719.3261384542702</c:v>
                </c:pt>
                <c:pt idx="23">
                  <c:v>1854.0801502698071</c:v>
                </c:pt>
                <c:pt idx="24">
                  <c:v>1947.4413068666147</c:v>
                </c:pt>
                <c:pt idx="25">
                  <c:v>1828.4208578197363</c:v>
                </c:pt>
                <c:pt idx="26">
                  <c:v>1746.8943498412996</c:v>
                </c:pt>
                <c:pt idx="27">
                  <c:v>1745.0777008655461</c:v>
                </c:pt>
                <c:pt idx="28">
                  <c:v>1828.4180536044446</c:v>
                </c:pt>
                <c:pt idx="29">
                  <c:v>1815.8136686178364</c:v>
                </c:pt>
                <c:pt idx="30">
                  <c:v>1724.6544018551308</c:v>
                </c:pt>
                <c:pt idx="31">
                  <c:v>1656.6584485547805</c:v>
                </c:pt>
                <c:pt idx="32">
                  <c:v>1615.6897695134144</c:v>
                </c:pt>
                <c:pt idx="33">
                  <c:v>1890.4577630146464</c:v>
                </c:pt>
                <c:pt idx="34">
                  <c:v>1761.1910006994858</c:v>
                </c:pt>
                <c:pt idx="35">
                  <c:v>1664.4054642711026</c:v>
                </c:pt>
                <c:pt idx="36">
                  <c:v>1740.4839980883469</c:v>
                </c:pt>
                <c:pt idx="37">
                  <c:v>1830.013455810905</c:v>
                </c:pt>
                <c:pt idx="38">
                  <c:v>1891.9145275325316</c:v>
                </c:pt>
                <c:pt idx="39">
                  <c:v>1734.7858375376077</c:v>
                </c:pt>
                <c:pt idx="40">
                  <c:v>1736.159752400258</c:v>
                </c:pt>
                <c:pt idx="41">
                  <c:v>1763.7447000952266</c:v>
                </c:pt>
                <c:pt idx="42">
                  <c:v>1723.5728849572583</c:v>
                </c:pt>
                <c:pt idx="43">
                  <c:v>1769.154237776364</c:v>
                </c:pt>
                <c:pt idx="44">
                  <c:v>1837.0539504555347</c:v>
                </c:pt>
                <c:pt idx="45">
                  <c:v>1863.9659789850687</c:v>
                </c:pt>
                <c:pt idx="46">
                  <c:v>1808.4862165889861</c:v>
                </c:pt>
                <c:pt idx="47">
                  <c:v>1784.6743175648298</c:v>
                </c:pt>
                <c:pt idx="48">
                  <c:v>2234.3267751259345</c:v>
                </c:pt>
                <c:pt idx="49">
                  <c:v>2272.3974613430819</c:v>
                </c:pt>
                <c:pt idx="50">
                  <c:v>2193.9546872972232</c:v>
                </c:pt>
                <c:pt idx="51">
                  <c:v>2189.0159486453595</c:v>
                </c:pt>
                <c:pt idx="52">
                  <c:v>2240.3243116391595</c:v>
                </c:pt>
                <c:pt idx="53">
                  <c:v>2167.5906764334718</c:v>
                </c:pt>
                <c:pt idx="54">
                  <c:v>2186.9949364469699</c:v>
                </c:pt>
                <c:pt idx="55">
                  <c:v>2124.4179852925927</c:v>
                </c:pt>
                <c:pt idx="56">
                  <c:v>2241.0100000000002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4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0">
                  <c:v>3251.4938912289444</c:v>
                </c:pt>
                <c:pt idx="1">
                  <c:v>3344.1841682419317</c:v>
                </c:pt>
                <c:pt idx="2">
                  <c:v>3116.0439964875368</c:v>
                </c:pt>
                <c:pt idx="3">
                  <c:v>3081.9215735576927</c:v>
                </c:pt>
                <c:pt idx="4">
                  <c:v>3477.283831816495</c:v>
                </c:pt>
                <c:pt idx="5">
                  <c:v>4158.0588355650007</c:v>
                </c:pt>
                <c:pt idx="6">
                  <c:v>4238.4242612151211</c:v>
                </c:pt>
                <c:pt idx="7">
                  <c:v>4255.2244231963814</c:v>
                </c:pt>
                <c:pt idx="8">
                  <c:v>4209.0177028613853</c:v>
                </c:pt>
                <c:pt idx="9">
                  <c:v>4180.9422163648132</c:v>
                </c:pt>
                <c:pt idx="10">
                  <c:v>4615.9789772179784</c:v>
                </c:pt>
                <c:pt idx="11">
                  <c:v>4011.0673889956033</c:v>
                </c:pt>
                <c:pt idx="12">
                  <c:v>4005.4526328036354</c:v>
                </c:pt>
                <c:pt idx="13">
                  <c:v>3833.3798071342057</c:v>
                </c:pt>
                <c:pt idx="14">
                  <c:v>3923.6794821505064</c:v>
                </c:pt>
                <c:pt idx="15">
                  <c:v>3838.9566926368216</c:v>
                </c:pt>
                <c:pt idx="16">
                  <c:v>3603.4828259529904</c:v>
                </c:pt>
                <c:pt idx="17">
                  <c:v>4018.7771400720167</c:v>
                </c:pt>
                <c:pt idx="18">
                  <c:v>4135.6698106534186</c:v>
                </c:pt>
                <c:pt idx="19">
                  <c:v>4708.8392280942389</c:v>
                </c:pt>
                <c:pt idx="20">
                  <c:v>4832.6116042214098</c:v>
                </c:pt>
                <c:pt idx="21">
                  <c:v>5117.2295815393481</c:v>
                </c:pt>
                <c:pt idx="22">
                  <c:v>5115.2618356631992</c:v>
                </c:pt>
                <c:pt idx="23">
                  <c:v>4975.4882472630698</c:v>
                </c:pt>
                <c:pt idx="24">
                  <c:v>5347.8620723281037</c:v>
                </c:pt>
                <c:pt idx="25">
                  <c:v>5292.103095872023</c:v>
                </c:pt>
                <c:pt idx="26">
                  <c:v>5105.6994083249765</c:v>
                </c:pt>
                <c:pt idx="27">
                  <c:v>4931.3188480528461</c:v>
                </c:pt>
                <c:pt idx="28">
                  <c:v>4989.8574450399483</c:v>
                </c:pt>
                <c:pt idx="29">
                  <c:v>4988.0947172202641</c:v>
                </c:pt>
                <c:pt idx="30">
                  <c:v>5080.4221281745286</c:v>
                </c:pt>
                <c:pt idx="31">
                  <c:v>4890.3854390645993</c:v>
                </c:pt>
                <c:pt idx="32">
                  <c:v>5172.2490504569023</c:v>
                </c:pt>
                <c:pt idx="33">
                  <c:v>5802.4116617775389</c:v>
                </c:pt>
                <c:pt idx="34">
                  <c:v>5502.8021113045397</c:v>
                </c:pt>
                <c:pt idx="35">
                  <c:v>5490.5066918662642</c:v>
                </c:pt>
                <c:pt idx="36">
                  <c:v>5660.2890409015308</c:v>
                </c:pt>
                <c:pt idx="37">
                  <c:v>5931.0713005443031</c:v>
                </c:pt>
                <c:pt idx="38">
                  <c:v>6045.6388555814501</c:v>
                </c:pt>
                <c:pt idx="39">
                  <c:v>6301.7251124042032</c:v>
                </c:pt>
                <c:pt idx="40">
                  <c:v>6267.7430955730797</c:v>
                </c:pt>
                <c:pt idx="41">
                  <c:v>6324.2029067746698</c:v>
                </c:pt>
                <c:pt idx="42">
                  <c:v>6232.8983400996012</c:v>
                </c:pt>
                <c:pt idx="43">
                  <c:v>6124.2897739775299</c:v>
                </c:pt>
                <c:pt idx="44">
                  <c:v>6878.3220871213653</c:v>
                </c:pt>
                <c:pt idx="45">
                  <c:v>7691.0619798292082</c:v>
                </c:pt>
                <c:pt idx="46">
                  <c:v>7838.1074824893967</c:v>
                </c:pt>
                <c:pt idx="47">
                  <c:v>7770.4510350184428</c:v>
                </c:pt>
                <c:pt idx="48">
                  <c:v>8164.8083027446019</c:v>
                </c:pt>
                <c:pt idx="49">
                  <c:v>8179.5243648224814</c:v>
                </c:pt>
                <c:pt idx="50">
                  <c:v>8563.2697138449548</c:v>
                </c:pt>
                <c:pt idx="51">
                  <c:v>8449.4948685131167</c:v>
                </c:pt>
                <c:pt idx="52">
                  <c:v>8482.7923280015439</c:v>
                </c:pt>
                <c:pt idx="53">
                  <c:v>8327.4512242981345</c:v>
                </c:pt>
                <c:pt idx="54">
                  <c:v>8374.4289793756252</c:v>
                </c:pt>
                <c:pt idx="55">
                  <c:v>7983.336730630941</c:v>
                </c:pt>
                <c:pt idx="56">
                  <c:v>8022.1100000000006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0">
                  <c:v>12808.831746251793</c:v>
                </c:pt>
                <c:pt idx="1">
                  <c:v>11949.903621768846</c:v>
                </c:pt>
                <c:pt idx="2">
                  <c:v>12010.334715125453</c:v>
                </c:pt>
                <c:pt idx="3">
                  <c:v>11876.828395260887</c:v>
                </c:pt>
                <c:pt idx="4">
                  <c:v>11927.015724804247</c:v>
                </c:pt>
                <c:pt idx="5">
                  <c:v>10767.765679291684</c:v>
                </c:pt>
                <c:pt idx="6">
                  <c:v>11405.192874736227</c:v>
                </c:pt>
                <c:pt idx="7">
                  <c:v>11830.449142080763</c:v>
                </c:pt>
                <c:pt idx="8">
                  <c:v>12703.612068521674</c:v>
                </c:pt>
                <c:pt idx="9">
                  <c:v>11945.460320871258</c:v>
                </c:pt>
                <c:pt idx="10">
                  <c:v>12214.622846318956</c:v>
                </c:pt>
                <c:pt idx="11">
                  <c:v>11604.841744167938</c:v>
                </c:pt>
                <c:pt idx="12">
                  <c:v>12212.131480038233</c:v>
                </c:pt>
                <c:pt idx="13">
                  <c:v>11185.636920862411</c:v>
                </c:pt>
                <c:pt idx="14">
                  <c:v>11309.688621637431</c:v>
                </c:pt>
                <c:pt idx="15">
                  <c:v>10990.403917044294</c:v>
                </c:pt>
                <c:pt idx="16">
                  <c:v>10844.949237314402</c:v>
                </c:pt>
                <c:pt idx="17">
                  <c:v>10631.472880249346</c:v>
                </c:pt>
                <c:pt idx="18">
                  <c:v>10713.110836527036</c:v>
                </c:pt>
                <c:pt idx="19">
                  <c:v>11875.897434561761</c:v>
                </c:pt>
                <c:pt idx="20">
                  <c:v>11965.668245880928</c:v>
                </c:pt>
                <c:pt idx="21">
                  <c:v>11533.902768579166</c:v>
                </c:pt>
                <c:pt idx="22">
                  <c:v>12567.183379367498</c:v>
                </c:pt>
                <c:pt idx="23">
                  <c:v>13407.440939872309</c:v>
                </c:pt>
                <c:pt idx="24">
                  <c:v>14331.779248890256</c:v>
                </c:pt>
                <c:pt idx="25">
                  <c:v>14048.618731404109</c:v>
                </c:pt>
                <c:pt idx="26">
                  <c:v>13135.739814913366</c:v>
                </c:pt>
                <c:pt idx="27">
                  <c:v>13619.9909689775</c:v>
                </c:pt>
                <c:pt idx="28">
                  <c:v>13888.041165519277</c:v>
                </c:pt>
                <c:pt idx="29">
                  <c:v>14527.284902804784</c:v>
                </c:pt>
                <c:pt idx="30">
                  <c:v>16466.100625312163</c:v>
                </c:pt>
                <c:pt idx="31">
                  <c:v>16398.252445652823</c:v>
                </c:pt>
                <c:pt idx="32">
                  <c:v>18574.754341810945</c:v>
                </c:pt>
                <c:pt idx="33">
                  <c:v>18884.41091049496</c:v>
                </c:pt>
                <c:pt idx="34">
                  <c:v>18594.861367125344</c:v>
                </c:pt>
                <c:pt idx="35">
                  <c:v>20038.908074996183</c:v>
                </c:pt>
                <c:pt idx="36">
                  <c:v>20846.733527742894</c:v>
                </c:pt>
                <c:pt idx="37">
                  <c:v>21808.765094081784</c:v>
                </c:pt>
                <c:pt idx="38">
                  <c:v>21766.48091142128</c:v>
                </c:pt>
                <c:pt idx="39">
                  <c:v>21804.961345179712</c:v>
                </c:pt>
                <c:pt idx="40">
                  <c:v>22195.584771816837</c:v>
                </c:pt>
                <c:pt idx="41">
                  <c:v>20751.368707665966</c:v>
                </c:pt>
                <c:pt idx="42">
                  <c:v>20822.571629333983</c:v>
                </c:pt>
                <c:pt idx="43">
                  <c:v>20587.41810931225</c:v>
                </c:pt>
                <c:pt idx="44">
                  <c:v>22326.050877852438</c:v>
                </c:pt>
                <c:pt idx="45">
                  <c:v>20491.925649777615</c:v>
                </c:pt>
                <c:pt idx="46">
                  <c:v>21687.355707739225</c:v>
                </c:pt>
                <c:pt idx="47">
                  <c:v>23685.322520068246</c:v>
                </c:pt>
                <c:pt idx="48">
                  <c:v>25795.825992838196</c:v>
                </c:pt>
                <c:pt idx="49">
                  <c:v>23375.857281263587</c:v>
                </c:pt>
                <c:pt idx="50">
                  <c:v>24159.118160478938</c:v>
                </c:pt>
                <c:pt idx="51">
                  <c:v>26102.764374602033</c:v>
                </c:pt>
                <c:pt idx="52">
                  <c:v>26269.474313483195</c:v>
                </c:pt>
                <c:pt idx="53">
                  <c:v>25322.708601644499</c:v>
                </c:pt>
                <c:pt idx="54">
                  <c:v>23123.916182158813</c:v>
                </c:pt>
                <c:pt idx="55">
                  <c:v>22193.137628631743</c:v>
                </c:pt>
                <c:pt idx="56">
                  <c:v>21157.570000000003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4233.9502972406408</c:v>
                </c:pt>
                <c:pt idx="2">
                  <c:v>4052.0393257058549</c:v>
                </c:pt>
                <c:pt idx="3">
                  <c:v>4147.2085696268814</c:v>
                </c:pt>
                <c:pt idx="4">
                  <c:v>5269.2215923433305</c:v>
                </c:pt>
                <c:pt idx="5">
                  <c:v>4221.8585065310172</c:v>
                </c:pt>
                <c:pt idx="6">
                  <c:v>3833.2664348657495</c:v>
                </c:pt>
                <c:pt idx="7">
                  <c:v>3905.3158040650605</c:v>
                </c:pt>
                <c:pt idx="8">
                  <c:v>4991.1077134130292</c:v>
                </c:pt>
                <c:pt idx="9">
                  <c:v>3884.284355705764</c:v>
                </c:pt>
                <c:pt idx="10">
                  <c:v>4380.9129642646258</c:v>
                </c:pt>
                <c:pt idx="11">
                  <c:v>3908.8605298712273</c:v>
                </c:pt>
                <c:pt idx="12">
                  <c:v>4360.5153019824293</c:v>
                </c:pt>
                <c:pt idx="13">
                  <c:v>3082.9979721362629</c:v>
                </c:pt>
                <c:pt idx="14">
                  <c:v>3348.001244727524</c:v>
                </c:pt>
                <c:pt idx="15">
                  <c:v>3019.2083753087559</c:v>
                </c:pt>
                <c:pt idx="16">
                  <c:v>3680.2973297886738</c:v>
                </c:pt>
                <c:pt idx="17">
                  <c:v>2931.320132997464</c:v>
                </c:pt>
                <c:pt idx="18">
                  <c:v>2983.3376598004588</c:v>
                </c:pt>
                <c:pt idx="19">
                  <c:v>3622.7511316019186</c:v>
                </c:pt>
                <c:pt idx="20">
                  <c:v>3289.2159326193046</c:v>
                </c:pt>
                <c:pt idx="21">
                  <c:v>2679.2917892087307</c:v>
                </c:pt>
                <c:pt idx="22">
                  <c:v>2626.5891802468445</c:v>
                </c:pt>
                <c:pt idx="23">
                  <c:v>2348.8685363706536</c:v>
                </c:pt>
                <c:pt idx="24">
                  <c:v>3417.8854716785881</c:v>
                </c:pt>
                <c:pt idx="25">
                  <c:v>2748.4796207101112</c:v>
                </c:pt>
                <c:pt idx="26">
                  <c:v>2689.6138704446221</c:v>
                </c:pt>
                <c:pt idx="27">
                  <c:v>2807.8554654046779</c:v>
                </c:pt>
                <c:pt idx="28">
                  <c:v>3141.6237814389874</c:v>
                </c:pt>
                <c:pt idx="29">
                  <c:v>2895.3105211163215</c:v>
                </c:pt>
                <c:pt idx="30">
                  <c:v>3141.9503368893575</c:v>
                </c:pt>
                <c:pt idx="31">
                  <c:v>2982.9505712709506</c:v>
                </c:pt>
                <c:pt idx="32">
                  <c:v>3377.3965565766175</c:v>
                </c:pt>
                <c:pt idx="33">
                  <c:v>3283.5426822098125</c:v>
                </c:pt>
                <c:pt idx="34">
                  <c:v>3245.6392598016701</c:v>
                </c:pt>
                <c:pt idx="35">
                  <c:v>3346.7719647166068</c:v>
                </c:pt>
                <c:pt idx="36">
                  <c:v>3719.1331427593213</c:v>
                </c:pt>
                <c:pt idx="37">
                  <c:v>3748.3432989292492</c:v>
                </c:pt>
                <c:pt idx="38">
                  <c:v>3819.0318154092756</c:v>
                </c:pt>
                <c:pt idx="39">
                  <c:v>4540.2358675849264</c:v>
                </c:pt>
                <c:pt idx="40">
                  <c:v>4954.8677452256889</c:v>
                </c:pt>
                <c:pt idx="41">
                  <c:v>3675.436606659709</c:v>
                </c:pt>
                <c:pt idx="42">
                  <c:v>4212.2583232997767</c:v>
                </c:pt>
                <c:pt idx="43">
                  <c:v>4333.473664514715</c:v>
                </c:pt>
                <c:pt idx="44">
                  <c:v>6669.6755219673078</c:v>
                </c:pt>
                <c:pt idx="45">
                  <c:v>3841.1980793538987</c:v>
                </c:pt>
                <c:pt idx="46">
                  <c:v>4259.8058371924562</c:v>
                </c:pt>
                <c:pt idx="47">
                  <c:v>4394.631986159583</c:v>
                </c:pt>
                <c:pt idx="48">
                  <c:v>6496.4045347896363</c:v>
                </c:pt>
                <c:pt idx="49">
                  <c:v>4169.051864928525</c:v>
                </c:pt>
                <c:pt idx="50">
                  <c:v>5094.4897688740411</c:v>
                </c:pt>
                <c:pt idx="51">
                  <c:v>5630.0635647304871</c:v>
                </c:pt>
                <c:pt idx="52">
                  <c:v>6886.1665199064573</c:v>
                </c:pt>
                <c:pt idx="53">
                  <c:v>5770.364935339112</c:v>
                </c:pt>
                <c:pt idx="54">
                  <c:v>4658.9235698778493</c:v>
                </c:pt>
                <c:pt idx="55">
                  <c:v>4303.6344844657224</c:v>
                </c:pt>
                <c:pt idx="56">
                  <c:v>5073.25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3468.1714485437024</c:v>
                </c:pt>
                <c:pt idx="2">
                  <c:v>3492.1018315386536</c:v>
                </c:pt>
                <c:pt idx="3">
                  <c:v>3442.8631957139587</c:v>
                </c:pt>
                <c:pt idx="4">
                  <c:v>4433.3749371208651</c:v>
                </c:pt>
                <c:pt idx="5">
                  <c:v>3387.0984519603408</c:v>
                </c:pt>
                <c:pt idx="6">
                  <c:v>3280.4048507235907</c:v>
                </c:pt>
                <c:pt idx="7">
                  <c:v>3165.9187214333374</c:v>
                </c:pt>
                <c:pt idx="8">
                  <c:v>4151.1526275433916</c:v>
                </c:pt>
                <c:pt idx="9">
                  <c:v>3291.8640336419089</c:v>
                </c:pt>
                <c:pt idx="10">
                  <c:v>3847.201496117299</c:v>
                </c:pt>
                <c:pt idx="11">
                  <c:v>3548.658660018596</c:v>
                </c:pt>
                <c:pt idx="12">
                  <c:v>3898.5564038964299</c:v>
                </c:pt>
                <c:pt idx="13">
                  <c:v>2689.2242074077571</c:v>
                </c:pt>
                <c:pt idx="14">
                  <c:v>2982.6185684359434</c:v>
                </c:pt>
                <c:pt idx="15">
                  <c:v>2705.2350415714009</c:v>
                </c:pt>
                <c:pt idx="16">
                  <c:v>3389.1184600806505</c:v>
                </c:pt>
                <c:pt idx="17">
                  <c:v>2554.0396715167785</c:v>
                </c:pt>
                <c:pt idx="18">
                  <c:v>2593.1164784909856</c:v>
                </c:pt>
                <c:pt idx="19">
                  <c:v>3235.6907418610522</c:v>
                </c:pt>
                <c:pt idx="20">
                  <c:v>2914.3866511942497</c:v>
                </c:pt>
                <c:pt idx="21">
                  <c:v>2206.4821336191662</c:v>
                </c:pt>
                <c:pt idx="22">
                  <c:v>2200.9659282851185</c:v>
                </c:pt>
                <c:pt idx="23">
                  <c:v>1995.1756139904596</c:v>
                </c:pt>
                <c:pt idx="24">
                  <c:v>2822.9739762351014</c:v>
                </c:pt>
                <c:pt idx="25">
                  <c:v>2290.2787869195377</c:v>
                </c:pt>
                <c:pt idx="26">
                  <c:v>2249.0537687549859</c:v>
                </c:pt>
                <c:pt idx="27">
                  <c:v>2293.8099387532102</c:v>
                </c:pt>
                <c:pt idx="28">
                  <c:v>2670.9122926842383</c:v>
                </c:pt>
                <c:pt idx="29">
                  <c:v>2406.7590669377673</c:v>
                </c:pt>
                <c:pt idx="30">
                  <c:v>2510.0090309093976</c:v>
                </c:pt>
                <c:pt idx="31">
                  <c:v>2224.6210040949991</c:v>
                </c:pt>
                <c:pt idx="32">
                  <c:v>2564.543093520715</c:v>
                </c:pt>
                <c:pt idx="33">
                  <c:v>2614.8081381537213</c:v>
                </c:pt>
                <c:pt idx="34">
                  <c:v>2573.4941695708926</c:v>
                </c:pt>
                <c:pt idx="35">
                  <c:v>2641.6917650645214</c:v>
                </c:pt>
                <c:pt idx="36">
                  <c:v>2967.9406980499898</c:v>
                </c:pt>
                <c:pt idx="37">
                  <c:v>3059.6500656197341</c:v>
                </c:pt>
                <c:pt idx="38">
                  <c:v>3084.1272661446919</c:v>
                </c:pt>
                <c:pt idx="39">
                  <c:v>3856.701146313937</c:v>
                </c:pt>
                <c:pt idx="40">
                  <c:v>4199.5618782212459</c:v>
                </c:pt>
                <c:pt idx="41">
                  <c:v>2929.1944100593191</c:v>
                </c:pt>
                <c:pt idx="42">
                  <c:v>3483.1050730015363</c:v>
                </c:pt>
                <c:pt idx="43">
                  <c:v>3676.0690940458212</c:v>
                </c:pt>
                <c:pt idx="44">
                  <c:v>5899.7232890341393</c:v>
                </c:pt>
                <c:pt idx="45">
                  <c:v>3064.3162763243317</c:v>
                </c:pt>
                <c:pt idx="46">
                  <c:v>3448.2751057477703</c:v>
                </c:pt>
                <c:pt idx="47">
                  <c:v>3685.5164330232169</c:v>
                </c:pt>
                <c:pt idx="48">
                  <c:v>5606.039046271615</c:v>
                </c:pt>
                <c:pt idx="49">
                  <c:v>3448.8352212662971</c:v>
                </c:pt>
                <c:pt idx="50">
                  <c:v>4343.8079611849016</c:v>
                </c:pt>
                <c:pt idx="51">
                  <c:v>5028.3920958676417</c:v>
                </c:pt>
                <c:pt idx="52">
                  <c:v>6044.127299232905</c:v>
                </c:pt>
                <c:pt idx="53">
                  <c:v>5017.8344838231578</c:v>
                </c:pt>
                <c:pt idx="54">
                  <c:v>3953.0500063558843</c:v>
                </c:pt>
                <c:pt idx="55">
                  <c:v>3732.8651210018616</c:v>
                </c:pt>
                <c:pt idx="56">
                  <c:v>4411.5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765.77884869693833</c:v>
                </c:pt>
                <c:pt idx="2">
                  <c:v>559.93749416720129</c:v>
                </c:pt>
                <c:pt idx="3">
                  <c:v>704.34537391292247</c:v>
                </c:pt>
                <c:pt idx="4">
                  <c:v>835.84665522246519</c:v>
                </c:pt>
                <c:pt idx="5">
                  <c:v>834.76005457067606</c:v>
                </c:pt>
                <c:pt idx="6">
                  <c:v>552.86158414215868</c:v>
                </c:pt>
                <c:pt idx="7">
                  <c:v>739.39708263172292</c:v>
                </c:pt>
                <c:pt idx="8">
                  <c:v>839.95508586963717</c:v>
                </c:pt>
                <c:pt idx="9">
                  <c:v>592.42032206385511</c:v>
                </c:pt>
                <c:pt idx="10">
                  <c:v>533.71146814732708</c:v>
                </c:pt>
                <c:pt idx="11">
                  <c:v>360.20186985263109</c:v>
                </c:pt>
                <c:pt idx="12">
                  <c:v>461.95889808599935</c:v>
                </c:pt>
                <c:pt idx="13">
                  <c:v>393.77376472850585</c:v>
                </c:pt>
                <c:pt idx="14">
                  <c:v>365.38267629158054</c:v>
                </c:pt>
                <c:pt idx="15">
                  <c:v>313.97333373735512</c:v>
                </c:pt>
                <c:pt idx="16">
                  <c:v>291.17886970802311</c:v>
                </c:pt>
                <c:pt idx="17">
                  <c:v>377.28046148068557</c:v>
                </c:pt>
                <c:pt idx="18">
                  <c:v>390.22118130947308</c:v>
                </c:pt>
                <c:pt idx="19">
                  <c:v>387.06038974086636</c:v>
                </c:pt>
                <c:pt idx="20">
                  <c:v>374.829281425055</c:v>
                </c:pt>
                <c:pt idx="21">
                  <c:v>472.80965558956439</c:v>
                </c:pt>
                <c:pt idx="22">
                  <c:v>425.62325196172588</c:v>
                </c:pt>
                <c:pt idx="23">
                  <c:v>353.6929223801942</c:v>
                </c:pt>
                <c:pt idx="24">
                  <c:v>594.91149544348661</c:v>
                </c:pt>
                <c:pt idx="25">
                  <c:v>458.20083379057343</c:v>
                </c:pt>
                <c:pt idx="26">
                  <c:v>440.56010168963638</c:v>
                </c:pt>
                <c:pt idx="27">
                  <c:v>514.04552665146775</c:v>
                </c:pt>
                <c:pt idx="28">
                  <c:v>470.71148875474904</c:v>
                </c:pt>
                <c:pt idx="29">
                  <c:v>488.55145417855402</c:v>
                </c:pt>
                <c:pt idx="30">
                  <c:v>631.94130597995968</c:v>
                </c:pt>
                <c:pt idx="31">
                  <c:v>758.32956717595164</c:v>
                </c:pt>
                <c:pt idx="32">
                  <c:v>812.85346305590258</c:v>
                </c:pt>
                <c:pt idx="33">
                  <c:v>668.73454405609107</c:v>
                </c:pt>
                <c:pt idx="34">
                  <c:v>672.14509023077721</c:v>
                </c:pt>
                <c:pt idx="35">
                  <c:v>705.0801996520853</c:v>
                </c:pt>
                <c:pt idx="36">
                  <c:v>751.19244470933165</c:v>
                </c:pt>
                <c:pt idx="37">
                  <c:v>688.69323330951522</c:v>
                </c:pt>
                <c:pt idx="38">
                  <c:v>734.90454926458369</c:v>
                </c:pt>
                <c:pt idx="39">
                  <c:v>683.53472127098928</c:v>
                </c:pt>
                <c:pt idx="40">
                  <c:v>755.30586700444314</c:v>
                </c:pt>
                <c:pt idx="41">
                  <c:v>746.24219660038978</c:v>
                </c:pt>
                <c:pt idx="42">
                  <c:v>729.15325029824078</c:v>
                </c:pt>
                <c:pt idx="43">
                  <c:v>657.40457046889389</c:v>
                </c:pt>
                <c:pt idx="44">
                  <c:v>769.95223293316849</c:v>
                </c:pt>
                <c:pt idx="45">
                  <c:v>776.88180302956698</c:v>
                </c:pt>
                <c:pt idx="46">
                  <c:v>811.53073144468567</c:v>
                </c:pt>
                <c:pt idx="47">
                  <c:v>709.11555313636632</c:v>
                </c:pt>
                <c:pt idx="48">
                  <c:v>890.36548851802161</c:v>
                </c:pt>
                <c:pt idx="49">
                  <c:v>720.21664366222763</c:v>
                </c:pt>
                <c:pt idx="50">
                  <c:v>750.68180768913987</c:v>
                </c:pt>
                <c:pt idx="51">
                  <c:v>601.67146886284559</c:v>
                </c:pt>
                <c:pt idx="52">
                  <c:v>842.03922067355234</c:v>
                </c:pt>
                <c:pt idx="53">
                  <c:v>752.53045151595381</c:v>
                </c:pt>
                <c:pt idx="54">
                  <c:v>705.87356352196468</c:v>
                </c:pt>
                <c:pt idx="55">
                  <c:v>570.7693634638606</c:v>
                </c:pt>
                <c:pt idx="56">
                  <c:v>661.75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0">
                  <c:v>586.2511036759164</c:v>
                </c:pt>
                <c:pt idx="1">
                  <c:v>727.47899455144454</c:v>
                </c:pt>
                <c:pt idx="2">
                  <c:v>539.42567445989619</c:v>
                </c:pt>
                <c:pt idx="3">
                  <c:v>681.34856941029477</c:v>
                </c:pt>
                <c:pt idx="4">
                  <c:v>679.4407934159459</c:v>
                </c:pt>
                <c:pt idx="5">
                  <c:v>731.68979042963213</c:v>
                </c:pt>
                <c:pt idx="6">
                  <c:v>669.13031334789866</c:v>
                </c:pt>
                <c:pt idx="7">
                  <c:v>773.18007707349693</c:v>
                </c:pt>
                <c:pt idx="8">
                  <c:v>827.45731848405649</c:v>
                </c:pt>
                <c:pt idx="9">
                  <c:v>573.59341317314795</c:v>
                </c:pt>
                <c:pt idx="10">
                  <c:v>595.16052550845836</c:v>
                </c:pt>
                <c:pt idx="11">
                  <c:v>489.69808038835953</c:v>
                </c:pt>
                <c:pt idx="12">
                  <c:v>550.42064235651617</c:v>
                </c:pt>
                <c:pt idx="13">
                  <c:v>538.58659854585107</c:v>
                </c:pt>
                <c:pt idx="14">
                  <c:v>446.86530081349264</c:v>
                </c:pt>
                <c:pt idx="15">
                  <c:v>383.99135298903423</c:v>
                </c:pt>
                <c:pt idx="16">
                  <c:v>367.0957334575167</c:v>
                </c:pt>
                <c:pt idx="17">
                  <c:v>446.71879804445211</c:v>
                </c:pt>
                <c:pt idx="18">
                  <c:v>483.70711452253272</c:v>
                </c:pt>
                <c:pt idx="19">
                  <c:v>532.36805024349951</c:v>
                </c:pt>
                <c:pt idx="20">
                  <c:v>514.37401014526915</c:v>
                </c:pt>
                <c:pt idx="21">
                  <c:v>684.99186931045494</c:v>
                </c:pt>
                <c:pt idx="22">
                  <c:v>596.35392142168212</c:v>
                </c:pt>
                <c:pt idx="23">
                  <c:v>523.4794722239526</c:v>
                </c:pt>
                <c:pt idx="24">
                  <c:v>766.21690349419941</c:v>
                </c:pt>
                <c:pt idx="25">
                  <c:v>668.90735675043607</c:v>
                </c:pt>
                <c:pt idx="26">
                  <c:v>666.23172732343437</c:v>
                </c:pt>
                <c:pt idx="27">
                  <c:v>772.82880369518386</c:v>
                </c:pt>
                <c:pt idx="28">
                  <c:v>653.65860216538647</c:v>
                </c:pt>
                <c:pt idx="29">
                  <c:v>662.54835915483579</c:v>
                </c:pt>
                <c:pt idx="30">
                  <c:v>837.12985179213501</c:v>
                </c:pt>
                <c:pt idx="31">
                  <c:v>910.12757486840917</c:v>
                </c:pt>
                <c:pt idx="32">
                  <c:v>964.28016557307967</c:v>
                </c:pt>
                <c:pt idx="33">
                  <c:v>819.05957263777384</c:v>
                </c:pt>
                <c:pt idx="34">
                  <c:v>823.31868241549034</c:v>
                </c:pt>
                <c:pt idx="35">
                  <c:v>848.75922970212889</c:v>
                </c:pt>
                <c:pt idx="36">
                  <c:v>922.34665491730345</c:v>
                </c:pt>
                <c:pt idx="37">
                  <c:v>894.76848993527608</c:v>
                </c:pt>
                <c:pt idx="38">
                  <c:v>899.60023978092659</c:v>
                </c:pt>
                <c:pt idx="39">
                  <c:v>866.58491098096647</c:v>
                </c:pt>
                <c:pt idx="40">
                  <c:v>908.78759614573949</c:v>
                </c:pt>
                <c:pt idx="41">
                  <c:v>917.14844203028042</c:v>
                </c:pt>
                <c:pt idx="42">
                  <c:v>921.55075455202564</c:v>
                </c:pt>
                <c:pt idx="43">
                  <c:v>846.8129883578564</c:v>
                </c:pt>
                <c:pt idx="44">
                  <c:v>843.59509900209662</c:v>
                </c:pt>
                <c:pt idx="45">
                  <c:v>1002.6127751639917</c:v>
                </c:pt>
                <c:pt idx="46">
                  <c:v>1089.5393027707098</c:v>
                </c:pt>
                <c:pt idx="47">
                  <c:v>1063.0634977133816</c:v>
                </c:pt>
                <c:pt idx="48">
                  <c:v>1233.2599636972939</c:v>
                </c:pt>
                <c:pt idx="49">
                  <c:v>1153.4680440460791</c:v>
                </c:pt>
                <c:pt idx="50">
                  <c:v>1193.9547723920964</c:v>
                </c:pt>
                <c:pt idx="51">
                  <c:v>1144.5250448150637</c:v>
                </c:pt>
                <c:pt idx="52">
                  <c:v>1292.2832281006883</c:v>
                </c:pt>
                <c:pt idx="53">
                  <c:v>1114.0773709456034</c:v>
                </c:pt>
                <c:pt idx="54">
                  <c:v>1139.7011504773523</c:v>
                </c:pt>
                <c:pt idx="55">
                  <c:v>1041.9147917663954</c:v>
                </c:pt>
                <c:pt idx="56">
                  <c:v>1088.28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0">
                  <c:v>4817.219197548482</c:v>
                </c:pt>
                <c:pt idx="1">
                  <c:v>4269.9830967069747</c:v>
                </c:pt>
                <c:pt idx="2">
                  <c:v>4322.5038887964702</c:v>
                </c:pt>
                <c:pt idx="3">
                  <c:v>4264.582336686597</c:v>
                </c:pt>
                <c:pt idx="4">
                  <c:v>5276.5677251823272</c:v>
                </c:pt>
                <c:pt idx="5">
                  <c:v>4074.5655973857934</c:v>
                </c:pt>
                <c:pt idx="6">
                  <c:v>3861.8732732022549</c:v>
                </c:pt>
                <c:pt idx="7">
                  <c:v>3902.4229425708786</c:v>
                </c:pt>
                <c:pt idx="8">
                  <c:v>4757.8340515824157</c:v>
                </c:pt>
                <c:pt idx="9">
                  <c:v>3893.8113878150489</c:v>
                </c:pt>
                <c:pt idx="10">
                  <c:v>4549.5292255231034</c:v>
                </c:pt>
                <c:pt idx="11">
                  <c:v>4257.4494492445201</c:v>
                </c:pt>
                <c:pt idx="12">
                  <c:v>4572.5007084886147</c:v>
                </c:pt>
                <c:pt idx="13">
                  <c:v>3271.6242569236042</c:v>
                </c:pt>
                <c:pt idx="14">
                  <c:v>3652.7684828552042</c:v>
                </c:pt>
                <c:pt idx="15">
                  <c:v>3313.0610139496703</c:v>
                </c:pt>
                <c:pt idx="16">
                  <c:v>3890.8588547824929</c:v>
                </c:pt>
                <c:pt idx="17">
                  <c:v>3080.0038694458212</c:v>
                </c:pt>
                <c:pt idx="18">
                  <c:v>3113.883912009725</c:v>
                </c:pt>
                <c:pt idx="19">
                  <c:v>3701.7851945971611</c:v>
                </c:pt>
                <c:pt idx="20">
                  <c:v>3691.0500175328293</c:v>
                </c:pt>
                <c:pt idx="21">
                  <c:v>3040.6870044435445</c:v>
                </c:pt>
                <c:pt idx="22">
                  <c:v>3158.3615915155096</c:v>
                </c:pt>
                <c:pt idx="23">
                  <c:v>3002.6543650537947</c:v>
                </c:pt>
                <c:pt idx="24">
                  <c:v>3798.0575063565448</c:v>
                </c:pt>
                <c:pt idx="25">
                  <c:v>3333.5550733291398</c:v>
                </c:pt>
                <c:pt idx="26">
                  <c:v>3385.2251769657419</c:v>
                </c:pt>
                <c:pt idx="27">
                  <c:v>3426.5249241247238</c:v>
                </c:pt>
                <c:pt idx="28">
                  <c:v>3720.8634151070378</c:v>
                </c:pt>
                <c:pt idx="29">
                  <c:v>3523.6576541063641</c:v>
                </c:pt>
                <c:pt idx="30">
                  <c:v>3666.7181548630824</c:v>
                </c:pt>
                <c:pt idx="31">
                  <c:v>3307.0131038710138</c:v>
                </c:pt>
                <c:pt idx="32">
                  <c:v>3580.8337888715337</c:v>
                </c:pt>
                <c:pt idx="33">
                  <c:v>3582.9822891448562</c:v>
                </c:pt>
                <c:pt idx="34">
                  <c:v>3571.8750440485073</c:v>
                </c:pt>
                <c:pt idx="35">
                  <c:v>3706.8919207135409</c:v>
                </c:pt>
                <c:pt idx="36">
                  <c:v>3916.7020034259272</c:v>
                </c:pt>
                <c:pt idx="37">
                  <c:v>4025.5863191211683</c:v>
                </c:pt>
                <c:pt idx="38">
                  <c:v>4117.3696871971306</c:v>
                </c:pt>
                <c:pt idx="39">
                  <c:v>4972.5473712279745</c:v>
                </c:pt>
                <c:pt idx="40">
                  <c:v>5276.8672703471266</c:v>
                </c:pt>
                <c:pt idx="41">
                  <c:v>4021.500546731545</c:v>
                </c:pt>
                <c:pt idx="42">
                  <c:v>4639.6051807641834</c:v>
                </c:pt>
                <c:pt idx="43">
                  <c:v>4772.2978889340384</c:v>
                </c:pt>
                <c:pt idx="44">
                  <c:v>6925.0814666321839</c:v>
                </c:pt>
                <c:pt idx="45">
                  <c:v>4322.6358514718086</c:v>
                </c:pt>
                <c:pt idx="46">
                  <c:v>4614.4137714461549</c:v>
                </c:pt>
                <c:pt idx="47">
                  <c:v>4983.1054317847029</c:v>
                </c:pt>
                <c:pt idx="48">
                  <c:v>6811.4068147065109</c:v>
                </c:pt>
                <c:pt idx="49">
                  <c:v>4657.6399798963121</c:v>
                </c:pt>
                <c:pt idx="50">
                  <c:v>5638.5389596624755</c:v>
                </c:pt>
                <c:pt idx="51">
                  <c:v>6498.4161510110034</c:v>
                </c:pt>
                <c:pt idx="52">
                  <c:v>7336.7118344914225</c:v>
                </c:pt>
                <c:pt idx="53">
                  <c:v>6384.4066383744357</c:v>
                </c:pt>
                <c:pt idx="54">
                  <c:v>5207.1220542581896</c:v>
                </c:pt>
                <c:pt idx="55">
                  <c:v>4980.6122448979586</c:v>
                </c:pt>
                <c:pt idx="56">
                  <c:v>5759.58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9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2217.5268136523309</c:v>
                </c:pt>
                <c:pt idx="2">
                  <c:v>2719.7268743449308</c:v>
                </c:pt>
                <c:pt idx="3">
                  <c:v>2466.8464486198927</c:v>
                </c:pt>
                <c:pt idx="4">
                  <c:v>3304.4897563800309</c:v>
                </c:pt>
                <c:pt idx="5">
                  <c:v>3514.4070194419373</c:v>
                </c:pt>
                <c:pt idx="6">
                  <c:v>4445.4445720111971</c:v>
                </c:pt>
                <c:pt idx="7">
                  <c:v>3332.0364406277681</c:v>
                </c:pt>
                <c:pt idx="8">
                  <c:v>3864.5649618230609</c:v>
                </c:pt>
                <c:pt idx="9">
                  <c:v>3697.6604618492734</c:v>
                </c:pt>
                <c:pt idx="10">
                  <c:v>3541.3596431539809</c:v>
                </c:pt>
                <c:pt idx="11">
                  <c:v>3232.242619636419</c:v>
                </c:pt>
                <c:pt idx="12">
                  <c:v>3965.6248622465209</c:v>
                </c:pt>
                <c:pt idx="13">
                  <c:v>3231.2553413965079</c:v>
                </c:pt>
                <c:pt idx="14">
                  <c:v>3520.6157256939105</c:v>
                </c:pt>
                <c:pt idx="15">
                  <c:v>3246.9907471265942</c:v>
                </c:pt>
                <c:pt idx="16">
                  <c:v>3251.4456543607616</c:v>
                </c:pt>
                <c:pt idx="17">
                  <c:v>3965.0374105085712</c:v>
                </c:pt>
                <c:pt idx="18">
                  <c:v>4295.2194474201542</c:v>
                </c:pt>
                <c:pt idx="19">
                  <c:v>5000.6406131737422</c:v>
                </c:pt>
                <c:pt idx="20">
                  <c:v>4012.4167384997345</c:v>
                </c:pt>
                <c:pt idx="21">
                  <c:v>3607.7902335508843</c:v>
                </c:pt>
                <c:pt idx="22">
                  <c:v>5626.0859799741629</c:v>
                </c:pt>
                <c:pt idx="23">
                  <c:v>4275.0321849801458</c:v>
                </c:pt>
                <c:pt idx="24">
                  <c:v>4035.0244184424455</c:v>
                </c:pt>
                <c:pt idx="25">
                  <c:v>3675.7036039278528</c:v>
                </c:pt>
                <c:pt idx="26">
                  <c:v>3417.3781259905841</c:v>
                </c:pt>
                <c:pt idx="27">
                  <c:v>3262.3970302281673</c:v>
                </c:pt>
                <c:pt idx="28">
                  <c:v>4324.1788861434889</c:v>
                </c:pt>
                <c:pt idx="29">
                  <c:v>4280.5749929615322</c:v>
                </c:pt>
                <c:pt idx="30">
                  <c:v>6083.9982705613102</c:v>
                </c:pt>
                <c:pt idx="31">
                  <c:v>3956.500834425729</c:v>
                </c:pt>
                <c:pt idx="32">
                  <c:v>7388.2721297010012</c:v>
                </c:pt>
                <c:pt idx="33">
                  <c:v>5011.1846979471329</c:v>
                </c:pt>
                <c:pt idx="34">
                  <c:v>4975.1302893053107</c:v>
                </c:pt>
                <c:pt idx="35">
                  <c:v>5053.9333658712239</c:v>
                </c:pt>
                <c:pt idx="36">
                  <c:v>5751.4489178610056</c:v>
                </c:pt>
                <c:pt idx="37">
                  <c:v>5655.0869771676134</c:v>
                </c:pt>
                <c:pt idx="38">
                  <c:v>5147.8251563752183</c:v>
                </c:pt>
                <c:pt idx="39">
                  <c:v>4977.0427963497123</c:v>
                </c:pt>
                <c:pt idx="40">
                  <c:v>5840.1266596619607</c:v>
                </c:pt>
                <c:pt idx="41">
                  <c:v>4563.4611817281848</c:v>
                </c:pt>
                <c:pt idx="42">
                  <c:v>3487.9610105083138</c:v>
                </c:pt>
                <c:pt idx="43">
                  <c:v>3954.204166905155</c:v>
                </c:pt>
                <c:pt idx="44">
                  <c:v>5891.2792991676324</c:v>
                </c:pt>
                <c:pt idx="45">
                  <c:v>4851.4550903504205</c:v>
                </c:pt>
                <c:pt idx="46">
                  <c:v>5211.5532547772673</c:v>
                </c:pt>
                <c:pt idx="47">
                  <c:v>4949.908260477463</c:v>
                </c:pt>
                <c:pt idx="48">
                  <c:v>6283.0549104986985</c:v>
                </c:pt>
                <c:pt idx="49">
                  <c:v>5330.0101795144728</c:v>
                </c:pt>
                <c:pt idx="50">
                  <c:v>5331.5471289992165</c:v>
                </c:pt>
                <c:pt idx="51">
                  <c:v>5292.9067625090283</c:v>
                </c:pt>
                <c:pt idx="52">
                  <c:v>5619.9321065296272</c:v>
                </c:pt>
                <c:pt idx="53">
                  <c:v>4998.2112208164126</c:v>
                </c:pt>
                <c:pt idx="54">
                  <c:v>5209.6541152055079</c:v>
                </c:pt>
                <c:pt idx="55">
                  <c:v>3191.8056771474348</c:v>
                </c:pt>
                <c:pt idx="56">
                  <c:v>4719.8099999999995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1625.1670920019039</c:v>
                </c:pt>
                <c:pt idx="2">
                  <c:v>1994.6150631087116</c:v>
                </c:pt>
                <c:pt idx="3">
                  <c:v>1948.0047212237487</c:v>
                </c:pt>
                <c:pt idx="4">
                  <c:v>2308.109575463985</c:v>
                </c:pt>
                <c:pt idx="5">
                  <c:v>2437.7912274258852</c:v>
                </c:pt>
                <c:pt idx="6">
                  <c:v>3307.977690346037</c:v>
                </c:pt>
                <c:pt idx="7">
                  <c:v>2527.0424000436801</c:v>
                </c:pt>
                <c:pt idx="8">
                  <c:v>2905.1282438833132</c:v>
                </c:pt>
                <c:pt idx="9">
                  <c:v>2736.1111912436172</c:v>
                </c:pt>
                <c:pt idx="10">
                  <c:v>2592.5548919648095</c:v>
                </c:pt>
                <c:pt idx="11">
                  <c:v>2391.9848768469915</c:v>
                </c:pt>
                <c:pt idx="12">
                  <c:v>3058.6465165957334</c:v>
                </c:pt>
                <c:pt idx="13">
                  <c:v>2428.9555534245005</c:v>
                </c:pt>
                <c:pt idx="14">
                  <c:v>2482.1528200157277</c:v>
                </c:pt>
                <c:pt idx="15">
                  <c:v>2466.727432551017</c:v>
                </c:pt>
                <c:pt idx="16">
                  <c:v>2386.8636475599797</c:v>
                </c:pt>
                <c:pt idx="17">
                  <c:v>2826.519643313572</c:v>
                </c:pt>
                <c:pt idx="18">
                  <c:v>2973.2575318433742</c:v>
                </c:pt>
                <c:pt idx="19">
                  <c:v>3293.0296443946777</c:v>
                </c:pt>
                <c:pt idx="20">
                  <c:v>2921.5783570720459</c:v>
                </c:pt>
                <c:pt idx="21">
                  <c:v>2557.861375642402</c:v>
                </c:pt>
                <c:pt idx="22">
                  <c:v>4141.5126630503146</c:v>
                </c:pt>
                <c:pt idx="23">
                  <c:v>3436.6938142843237</c:v>
                </c:pt>
                <c:pt idx="24">
                  <c:v>2866.5307106483501</c:v>
                </c:pt>
                <c:pt idx="25">
                  <c:v>2444.5935076809515</c:v>
                </c:pt>
                <c:pt idx="26">
                  <c:v>2300.1831102778792</c:v>
                </c:pt>
                <c:pt idx="27">
                  <c:v>2297.2213167152413</c:v>
                </c:pt>
                <c:pt idx="28">
                  <c:v>2904.3485443280647</c:v>
                </c:pt>
                <c:pt idx="29">
                  <c:v>3200.9034878874681</c:v>
                </c:pt>
                <c:pt idx="30">
                  <c:v>4959.5445923276875</c:v>
                </c:pt>
                <c:pt idx="31">
                  <c:v>2966.0591653732008</c:v>
                </c:pt>
                <c:pt idx="32">
                  <c:v>5701.8069359819201</c:v>
                </c:pt>
                <c:pt idx="33">
                  <c:v>3363.5666153651055</c:v>
                </c:pt>
                <c:pt idx="34">
                  <c:v>3774.85951050121</c:v>
                </c:pt>
                <c:pt idx="35">
                  <c:v>3973.0286649475329</c:v>
                </c:pt>
                <c:pt idx="36">
                  <c:v>4326.7793284627369</c:v>
                </c:pt>
                <c:pt idx="37">
                  <c:v>4122.4034658996898</c:v>
                </c:pt>
                <c:pt idx="38">
                  <c:v>3600.0670189685516</c:v>
                </c:pt>
                <c:pt idx="39">
                  <c:v>3323.6633500093367</c:v>
                </c:pt>
                <c:pt idx="40">
                  <c:v>4560.6678352935633</c:v>
                </c:pt>
                <c:pt idx="41">
                  <c:v>3368.2552985782072</c:v>
                </c:pt>
                <c:pt idx="42">
                  <c:v>2300.089189950716</c:v>
                </c:pt>
                <c:pt idx="43">
                  <c:v>2796.2046193179431</c:v>
                </c:pt>
                <c:pt idx="44">
                  <c:v>3792.0041202968428</c:v>
                </c:pt>
                <c:pt idx="45">
                  <c:v>3669.5648196291172</c:v>
                </c:pt>
                <c:pt idx="46">
                  <c:v>4347.536217421437</c:v>
                </c:pt>
                <c:pt idx="47">
                  <c:v>4223.0382235425323</c:v>
                </c:pt>
                <c:pt idx="48">
                  <c:v>5318.79665935308</c:v>
                </c:pt>
                <c:pt idx="49">
                  <c:v>4417.2274535494162</c:v>
                </c:pt>
                <c:pt idx="50">
                  <c:v>3883.5650747016198</c:v>
                </c:pt>
                <c:pt idx="51">
                  <c:v>4397.8207533515661</c:v>
                </c:pt>
                <c:pt idx="52">
                  <c:v>4551.6324416097204</c:v>
                </c:pt>
                <c:pt idx="53">
                  <c:v>3953.9938414399408</c:v>
                </c:pt>
                <c:pt idx="54">
                  <c:v>4138.2821678413147</c:v>
                </c:pt>
                <c:pt idx="55">
                  <c:v>2490.3785588869873</c:v>
                </c:pt>
                <c:pt idx="56">
                  <c:v>3758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592.35972165042722</c:v>
                </c:pt>
                <c:pt idx="2">
                  <c:v>725.11181123621918</c:v>
                </c:pt>
                <c:pt idx="3">
                  <c:v>518.84172739614394</c:v>
                </c:pt>
                <c:pt idx="4">
                  <c:v>996.38018091604602</c:v>
                </c:pt>
                <c:pt idx="5">
                  <c:v>1076.6157920160522</c:v>
                </c:pt>
                <c:pt idx="6">
                  <c:v>1137.4668816651599</c:v>
                </c:pt>
                <c:pt idx="7">
                  <c:v>804.99404058408788</c:v>
                </c:pt>
                <c:pt idx="8">
                  <c:v>959.4367179397475</c:v>
                </c:pt>
                <c:pt idx="9">
                  <c:v>961.54927060565615</c:v>
                </c:pt>
                <c:pt idx="10">
                  <c:v>948.80475118917161</c:v>
                </c:pt>
                <c:pt idx="11">
                  <c:v>840.25774278942754</c:v>
                </c:pt>
                <c:pt idx="12">
                  <c:v>906.97834565078779</c:v>
                </c:pt>
                <c:pt idx="13">
                  <c:v>802.29978797200727</c:v>
                </c:pt>
                <c:pt idx="14">
                  <c:v>1038.462905678183</c:v>
                </c:pt>
                <c:pt idx="15">
                  <c:v>780.2633145755774</c:v>
                </c:pt>
                <c:pt idx="16">
                  <c:v>864.5820068007821</c:v>
                </c:pt>
                <c:pt idx="17">
                  <c:v>1138.5177671949994</c:v>
                </c:pt>
                <c:pt idx="18">
                  <c:v>1321.9619155767798</c:v>
                </c:pt>
                <c:pt idx="19">
                  <c:v>1707.6109687790643</c:v>
                </c:pt>
                <c:pt idx="20">
                  <c:v>1090.8383814276883</c:v>
                </c:pt>
                <c:pt idx="21">
                  <c:v>1049.9288579084825</c:v>
                </c:pt>
                <c:pt idx="22">
                  <c:v>1484.5733169238479</c:v>
                </c:pt>
                <c:pt idx="23">
                  <c:v>838.33837069582182</c:v>
                </c:pt>
                <c:pt idx="24">
                  <c:v>1168.4937077940951</c:v>
                </c:pt>
                <c:pt idx="25">
                  <c:v>1231.1100962469015</c:v>
                </c:pt>
                <c:pt idx="26">
                  <c:v>1117.1950157127048</c:v>
                </c:pt>
                <c:pt idx="27">
                  <c:v>965.17571351292611</c:v>
                </c:pt>
                <c:pt idx="28">
                  <c:v>1419.8303418154244</c:v>
                </c:pt>
                <c:pt idx="29">
                  <c:v>1079.6715050740638</c:v>
                </c:pt>
                <c:pt idx="30">
                  <c:v>1124.4536782336227</c:v>
                </c:pt>
                <c:pt idx="31">
                  <c:v>990.44166905252803</c:v>
                </c:pt>
                <c:pt idx="32">
                  <c:v>1686.4651937190806</c:v>
                </c:pt>
                <c:pt idx="33">
                  <c:v>1647.6180825820277</c:v>
                </c:pt>
                <c:pt idx="34">
                  <c:v>1200.2707788041012</c:v>
                </c:pt>
                <c:pt idx="35">
                  <c:v>1080.9047009236911</c:v>
                </c:pt>
                <c:pt idx="36">
                  <c:v>1424.6695893982685</c:v>
                </c:pt>
                <c:pt idx="37">
                  <c:v>1532.6835112679232</c:v>
                </c:pt>
                <c:pt idx="38">
                  <c:v>1547.7581374066667</c:v>
                </c:pt>
                <c:pt idx="39">
                  <c:v>1653.3794463403758</c:v>
                </c:pt>
                <c:pt idx="40">
                  <c:v>1279.4588243683975</c:v>
                </c:pt>
                <c:pt idx="41">
                  <c:v>1195.2058831499776</c:v>
                </c:pt>
                <c:pt idx="42">
                  <c:v>1187.8718205575979</c:v>
                </c:pt>
                <c:pt idx="43">
                  <c:v>1157.9995475872117</c:v>
                </c:pt>
                <c:pt idx="44">
                  <c:v>2099.2751788707892</c:v>
                </c:pt>
                <c:pt idx="45">
                  <c:v>1181.8902707213033</c:v>
                </c:pt>
                <c:pt idx="46">
                  <c:v>864.01703735582987</c:v>
                </c:pt>
                <c:pt idx="47">
                  <c:v>726.87003693493091</c:v>
                </c:pt>
                <c:pt idx="48">
                  <c:v>964.25825114561894</c:v>
                </c:pt>
                <c:pt idx="49">
                  <c:v>912.78272596505644</c:v>
                </c:pt>
                <c:pt idx="50">
                  <c:v>1447.9820542975963</c:v>
                </c:pt>
                <c:pt idx="51">
                  <c:v>895.0860091574624</c:v>
                </c:pt>
                <c:pt idx="52">
                  <c:v>1068.2996649199065</c:v>
                </c:pt>
                <c:pt idx="53">
                  <c:v>1044.2173793764719</c:v>
                </c:pt>
                <c:pt idx="54">
                  <c:v>1071.3719473641929</c:v>
                </c:pt>
                <c:pt idx="55">
                  <c:v>701.42711826044774</c:v>
                </c:pt>
                <c:pt idx="56">
                  <c:v>961.81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0">
                  <c:v>1194.5125354307402</c:v>
                </c:pt>
                <c:pt idx="1">
                  <c:v>1155.8905776497056</c:v>
                </c:pt>
                <c:pt idx="2">
                  <c:v>1246.4220300027646</c:v>
                </c:pt>
                <c:pt idx="3">
                  <c:v>1082.2499589284444</c:v>
                </c:pt>
                <c:pt idx="4">
                  <c:v>1389.5533367762948</c:v>
                </c:pt>
                <c:pt idx="5">
                  <c:v>1736.3114277730324</c:v>
                </c:pt>
                <c:pt idx="6">
                  <c:v>1922.0367991057965</c:v>
                </c:pt>
                <c:pt idx="7">
                  <c:v>1865.0412842562887</c:v>
                </c:pt>
                <c:pt idx="8">
                  <c:v>1749.0964962943717</c:v>
                </c:pt>
                <c:pt idx="9">
                  <c:v>1810.2111981906141</c:v>
                </c:pt>
                <c:pt idx="10">
                  <c:v>2065.8550075936223</c:v>
                </c:pt>
                <c:pt idx="11">
                  <c:v>1666.6578757255911</c:v>
                </c:pt>
                <c:pt idx="12">
                  <c:v>1681.4479548440609</c:v>
                </c:pt>
                <c:pt idx="13">
                  <c:v>1466.8964002449666</c:v>
                </c:pt>
                <c:pt idx="14">
                  <c:v>1577.2549489820651</c:v>
                </c:pt>
                <c:pt idx="15">
                  <c:v>1591.0960870024724</c:v>
                </c:pt>
                <c:pt idx="16">
                  <c:v>1408.2878160099849</c:v>
                </c:pt>
                <c:pt idx="17">
                  <c:v>1605.9297486011778</c:v>
                </c:pt>
                <c:pt idx="18">
                  <c:v>1690.6336845784851</c:v>
                </c:pt>
                <c:pt idx="19">
                  <c:v>2141.5515097412836</c:v>
                </c:pt>
                <c:pt idx="20">
                  <c:v>2215.7998641812387</c:v>
                </c:pt>
                <c:pt idx="21">
                  <c:v>2316.3314818179924</c:v>
                </c:pt>
                <c:pt idx="22">
                  <c:v>2439.1324383243427</c:v>
                </c:pt>
                <c:pt idx="23">
                  <c:v>2225.4384572205354</c:v>
                </c:pt>
                <c:pt idx="24">
                  <c:v>2246.8298558629949</c:v>
                </c:pt>
                <c:pt idx="25">
                  <c:v>2382.4604979354594</c:v>
                </c:pt>
                <c:pt idx="26">
                  <c:v>2287.8952506821183</c:v>
                </c:pt>
                <c:pt idx="27">
                  <c:v>2009.9309478043906</c:v>
                </c:pt>
                <c:pt idx="28">
                  <c:v>2101.6678715956082</c:v>
                </c:pt>
                <c:pt idx="29">
                  <c:v>2093.1005790652571</c:v>
                </c:pt>
                <c:pt idx="30">
                  <c:v>2093.5031183525502</c:v>
                </c:pt>
                <c:pt idx="31">
                  <c:v>1892.5483564534795</c:v>
                </c:pt>
                <c:pt idx="32">
                  <c:v>2105.8958588311889</c:v>
                </c:pt>
                <c:pt idx="33">
                  <c:v>2503.2629497691928</c:v>
                </c:pt>
                <c:pt idx="34">
                  <c:v>2349.800998547254</c:v>
                </c:pt>
                <c:pt idx="35">
                  <c:v>2322.0091652665756</c:v>
                </c:pt>
                <c:pt idx="36">
                  <c:v>2372.4604726458315</c:v>
                </c:pt>
                <c:pt idx="37">
                  <c:v>2558.6849687805438</c:v>
                </c:pt>
                <c:pt idx="38">
                  <c:v>2657.1179245557637</c:v>
                </c:pt>
                <c:pt idx="39">
                  <c:v>3117.3606547046147</c:v>
                </c:pt>
                <c:pt idx="40">
                  <c:v>3013.4873223030381</c:v>
                </c:pt>
                <c:pt idx="41">
                  <c:v>3006.3536976001901</c:v>
                </c:pt>
                <c:pt idx="42">
                  <c:v>2923.75615129779</c:v>
                </c:pt>
                <c:pt idx="43">
                  <c:v>2843.611546222688</c:v>
                </c:pt>
                <c:pt idx="44">
                  <c:v>3547.0038906664854</c:v>
                </c:pt>
                <c:pt idx="45">
                  <c:v>4148.7552151539248</c:v>
                </c:pt>
                <c:pt idx="46">
                  <c:v>4204.2006584036808</c:v>
                </c:pt>
                <c:pt idx="47">
                  <c:v>4145.7576905028363</c:v>
                </c:pt>
                <c:pt idx="48">
                  <c:v>3863.1164709143441</c:v>
                </c:pt>
                <c:pt idx="49">
                  <c:v>3904.0424418622706</c:v>
                </c:pt>
                <c:pt idx="50">
                  <c:v>4333.1083600599459</c:v>
                </c:pt>
                <c:pt idx="51">
                  <c:v>4247.3152858499798</c:v>
                </c:pt>
                <c:pt idx="52">
                  <c:v>4092.0688315453249</c:v>
                </c:pt>
                <c:pt idx="53">
                  <c:v>4195.9058228587473</c:v>
                </c:pt>
                <c:pt idx="54">
                  <c:v>4202.7211766313276</c:v>
                </c:pt>
                <c:pt idx="55">
                  <c:v>4014.1843014467718</c:v>
                </c:pt>
                <c:pt idx="56">
                  <c:v>3887.6400000000003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0">
                  <c:v>7923.3084169470822</c:v>
                </c:pt>
                <c:pt idx="1">
                  <c:v>7611.8872297675161</c:v>
                </c:pt>
                <c:pt idx="2">
                  <c:v>7615.5456493552374</c:v>
                </c:pt>
                <c:pt idx="3">
                  <c:v>7536.5043383097154</c:v>
                </c:pt>
                <c:pt idx="4">
                  <c:v>6582.7215521266426</c:v>
                </c:pt>
                <c:pt idx="5">
                  <c:v>6621.3158417946961</c:v>
                </c:pt>
                <c:pt idx="6">
                  <c:v>7470.7311121205694</c:v>
                </c:pt>
                <c:pt idx="7">
                  <c:v>7863.0904215087157</c:v>
                </c:pt>
                <c:pt idx="8">
                  <c:v>7878.8054051076942</c:v>
                </c:pt>
                <c:pt idx="9">
                  <c:v>7984.9762186149546</c:v>
                </c:pt>
                <c:pt idx="10">
                  <c:v>7584.9431842129943</c:v>
                </c:pt>
                <c:pt idx="11">
                  <c:v>7280.4123205287351</c:v>
                </c:pt>
                <c:pt idx="12">
                  <c:v>7576.1237822885032</c:v>
                </c:pt>
                <c:pt idx="13">
                  <c:v>7845.6937707995867</c:v>
                </c:pt>
                <c:pt idx="14">
                  <c:v>7585.3796480416722</c:v>
                </c:pt>
                <c:pt idx="15">
                  <c:v>7616.1377380188014</c:v>
                </c:pt>
                <c:pt idx="16">
                  <c:v>6889.1381143999288</c:v>
                </c:pt>
                <c:pt idx="17">
                  <c:v>7489.7362983780004</c:v>
                </c:pt>
                <c:pt idx="18">
                  <c:v>7535.8924688930156</c:v>
                </c:pt>
                <c:pt idx="19">
                  <c:v>8112.4434293383465</c:v>
                </c:pt>
                <c:pt idx="20">
                  <c:v>8207.9227992887973</c:v>
                </c:pt>
                <c:pt idx="21">
                  <c:v>8430.3562547289384</c:v>
                </c:pt>
                <c:pt idx="22">
                  <c:v>9343.4245500139277</c:v>
                </c:pt>
                <c:pt idx="23">
                  <c:v>10342.797477868762</c:v>
                </c:pt>
                <c:pt idx="24">
                  <c:v>10474.133351461547</c:v>
                </c:pt>
                <c:pt idx="25">
                  <c:v>10651.933351461546</c:v>
                </c:pt>
                <c:pt idx="26">
                  <c:v>9688.1754436383017</c:v>
                </c:pt>
                <c:pt idx="27">
                  <c:v>10107.549044280595</c:v>
                </c:pt>
                <c:pt idx="28">
                  <c:v>10081.069799059193</c:v>
                </c:pt>
                <c:pt idx="29">
                  <c:v>10909.630619272912</c:v>
                </c:pt>
                <c:pt idx="30">
                  <c:v>12706.434077151873</c:v>
                </c:pt>
                <c:pt idx="31">
                  <c:v>13002.509581860499</c:v>
                </c:pt>
                <c:pt idx="32">
                  <c:v>14910.785456931797</c:v>
                </c:pt>
                <c:pt idx="33">
                  <c:v>15217.599346715877</c:v>
                </c:pt>
                <c:pt idx="34">
                  <c:v>14945.942263785604</c:v>
                </c:pt>
                <c:pt idx="35">
                  <c:v>16249.150508357008</c:v>
                </c:pt>
                <c:pt idx="36">
                  <c:v>16846.530448281133</c:v>
                </c:pt>
                <c:pt idx="37">
                  <c:v>17700.480443926303</c:v>
                </c:pt>
                <c:pt idx="38">
                  <c:v>17564.320903578155</c:v>
                </c:pt>
                <c:pt idx="39">
                  <c:v>16740.351237199135</c:v>
                </c:pt>
                <c:pt idx="40">
                  <c:v>16825.030391555061</c:v>
                </c:pt>
                <c:pt idx="41">
                  <c:v>16620.570378627606</c:v>
                </c:pt>
                <c:pt idx="42">
                  <c:v>16085.573837379872</c:v>
                </c:pt>
                <c:pt idx="43">
                  <c:v>15730.482158569375</c:v>
                </c:pt>
                <c:pt idx="44">
                  <c:v>15317.440219361271</c:v>
                </c:pt>
                <c:pt idx="45">
                  <c:v>16071.57387180574</c:v>
                </c:pt>
                <c:pt idx="46">
                  <c:v>16977.750311095901</c:v>
                </c:pt>
                <c:pt idx="47">
                  <c:v>18611.030370942106</c:v>
                </c:pt>
                <c:pt idx="48">
                  <c:v>18896.42284884776</c:v>
                </c:pt>
                <c:pt idx="49">
                  <c:v>18607.953952376702</c:v>
                </c:pt>
                <c:pt idx="50">
                  <c:v>18397.388915324387</c:v>
                </c:pt>
                <c:pt idx="51">
                  <c:v>19482.976338108045</c:v>
                </c:pt>
                <c:pt idx="52">
                  <c:v>18815.814849854181</c:v>
                </c:pt>
                <c:pt idx="53">
                  <c:v>18824.401710833186</c:v>
                </c:pt>
                <c:pt idx="54">
                  <c:v>17822.436705258031</c:v>
                </c:pt>
                <c:pt idx="55">
                  <c:v>17097.728515544575</c:v>
                </c:pt>
                <c:pt idx="56">
                  <c:v>15298.61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78.006438443934201</c:v>
                </c:pt>
                <c:pt idx="2">
                  <c:v>80.192540388282112</c:v>
                </c:pt>
                <c:pt idx="3">
                  <c:v>82.378642332630008</c:v>
                </c:pt>
                <c:pt idx="4">
                  <c:v>113.24635145800175</c:v>
                </c:pt>
                <c:pt idx="5">
                  <c:v>133.30857170596389</c:v>
                </c:pt>
                <c:pt idx="6">
                  <c:v>112.81473513291151</c:v>
                </c:pt>
                <c:pt idx="7">
                  <c:v>116.99431074969013</c:v>
                </c:pt>
                <c:pt idx="8">
                  <c:v>147.62567307632509</c:v>
                </c:pt>
                <c:pt idx="9">
                  <c:v>151.34932040940635</c:v>
                </c:pt>
                <c:pt idx="10">
                  <c:v>177.11122041589641</c:v>
                </c:pt>
                <c:pt idx="11">
                  <c:v>110.83169349047688</c:v>
                </c:pt>
                <c:pt idx="12">
                  <c:v>124.25032162872689</c:v>
                </c:pt>
                <c:pt idx="13">
                  <c:v>141.11107403474739</c:v>
                </c:pt>
                <c:pt idx="14">
                  <c:v>126.14350810111463</c:v>
                </c:pt>
                <c:pt idx="15">
                  <c:v>116.96866346521603</c:v>
                </c:pt>
                <c:pt idx="16">
                  <c:v>148.06947757775714</c:v>
                </c:pt>
                <c:pt idx="17">
                  <c:v>151.07862722523618</c:v>
                </c:pt>
                <c:pt idx="18">
                  <c:v>147.12696376911583</c:v>
                </c:pt>
                <c:pt idx="19">
                  <c:v>111.50057258159177</c:v>
                </c:pt>
                <c:pt idx="20">
                  <c:v>179.16437307503125</c:v>
                </c:pt>
                <c:pt idx="21">
                  <c:v>152.95041726953843</c:v>
                </c:pt>
                <c:pt idx="22">
                  <c:v>173.32763051526831</c:v>
                </c:pt>
                <c:pt idx="23">
                  <c:v>123.07639078608887</c:v>
                </c:pt>
                <c:pt idx="24">
                  <c:v>154.29983658572868</c:v>
                </c:pt>
                <c:pt idx="25">
                  <c:v>170.95705880320816</c:v>
                </c:pt>
                <c:pt idx="26">
                  <c:v>164.64205188748321</c:v>
                </c:pt>
                <c:pt idx="27">
                  <c:v>188.53968320418429</c:v>
                </c:pt>
                <c:pt idx="28">
                  <c:v>173.4003401429444</c:v>
                </c:pt>
                <c:pt idx="29">
                  <c:v>186.99386621119186</c:v>
                </c:pt>
                <c:pt idx="30">
                  <c:v>175.02902759109591</c:v>
                </c:pt>
                <c:pt idx="31">
                  <c:v>146.13186373874245</c:v>
                </c:pt>
                <c:pt idx="32">
                  <c:v>204.50240654900574</c:v>
                </c:pt>
                <c:pt idx="33">
                  <c:v>287.82724910373685</c:v>
                </c:pt>
                <c:pt idx="34">
                  <c:v>249.24359751556537</c:v>
                </c:pt>
                <c:pt idx="35">
                  <c:v>215.40041358879495</c:v>
                </c:pt>
                <c:pt idx="36">
                  <c:v>279.58373942178679</c:v>
                </c:pt>
                <c:pt idx="37">
                  <c:v>276.49860010232021</c:v>
                </c:pt>
                <c:pt idx="38">
                  <c:v>251.14388538242179</c:v>
                </c:pt>
                <c:pt idx="39">
                  <c:v>234.87065236700411</c:v>
                </c:pt>
                <c:pt idx="40">
                  <c:v>301.63223526315898</c:v>
                </c:pt>
                <c:pt idx="41">
                  <c:v>335.24283459431376</c:v>
                </c:pt>
                <c:pt idx="42">
                  <c:v>288.56534577551054</c:v>
                </c:pt>
                <c:pt idx="43">
                  <c:v>230.02504868668873</c:v>
                </c:pt>
                <c:pt idx="44">
                  <c:v>293.51577663296155</c:v>
                </c:pt>
                <c:pt idx="45">
                  <c:v>330.47753468443329</c:v>
                </c:pt>
                <c:pt idx="46">
                  <c:v>323.5190030670434</c:v>
                </c:pt>
                <c:pt idx="47">
                  <c:v>306.49538435836769</c:v>
                </c:pt>
                <c:pt idx="48">
                  <c:v>346.5712057661683</c:v>
                </c:pt>
                <c:pt idx="49">
                  <c:v>425.46232387711166</c:v>
                </c:pt>
                <c:pt idx="50">
                  <c:v>374.18481120722856</c:v>
                </c:pt>
                <c:pt idx="51">
                  <c:v>317.43130447896192</c:v>
                </c:pt>
                <c:pt idx="52">
                  <c:v>341.49422485657522</c:v>
                </c:pt>
                <c:pt idx="53">
                  <c:v>336.99578827771813</c:v>
                </c:pt>
                <c:pt idx="54">
                  <c:v>310.36391003087181</c:v>
                </c:pt>
                <c:pt idx="55">
                  <c:v>250.42736155287753</c:v>
                </c:pt>
                <c:pt idx="56">
                  <c:v>339.27000000000004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20.057543290836627</c:v>
                </c:pt>
                <c:pt idx="2">
                  <c:v>20.952219814469913</c:v>
                </c:pt>
                <c:pt idx="3">
                  <c:v>21.846896338103203</c:v>
                </c:pt>
                <c:pt idx="4">
                  <c:v>14.276946756950442</c:v>
                </c:pt>
                <c:pt idx="5">
                  <c:v>26.055427831434557</c:v>
                </c:pt>
                <c:pt idx="6">
                  <c:v>22.475412047395448</c:v>
                </c:pt>
                <c:pt idx="7">
                  <c:v>15.696827773900981</c:v>
                </c:pt>
                <c:pt idx="8">
                  <c:v>21.206414322540226</c:v>
                </c:pt>
                <c:pt idx="9">
                  <c:v>26.535586241794586</c:v>
                </c:pt>
                <c:pt idx="10">
                  <c:v>50.462724356020765</c:v>
                </c:pt>
                <c:pt idx="11">
                  <c:v>21.037909784025054</c:v>
                </c:pt>
                <c:pt idx="12">
                  <c:v>18.877316449205679</c:v>
                </c:pt>
                <c:pt idx="13">
                  <c:v>25.295604041935611</c:v>
                </c:pt>
                <c:pt idx="14">
                  <c:v>24.503851635423025</c:v>
                </c:pt>
                <c:pt idx="15">
                  <c:v>18.988034632289306</c:v>
                </c:pt>
                <c:pt idx="16">
                  <c:v>24.623683311152774</c:v>
                </c:pt>
                <c:pt idx="17">
                  <c:v>23.867736233500384</c:v>
                </c:pt>
                <c:pt idx="18">
                  <c:v>30.856209402669297</c:v>
                </c:pt>
                <c:pt idx="19">
                  <c:v>20.658232195087095</c:v>
                </c:pt>
                <c:pt idx="20">
                  <c:v>28.820299735366</c:v>
                </c:pt>
                <c:pt idx="21">
                  <c:v>20.767907989304739</c:v>
                </c:pt>
                <c:pt idx="22">
                  <c:v>28.574564602484394</c:v>
                </c:pt>
                <c:pt idx="23">
                  <c:v>15.061653001969525</c:v>
                </c:pt>
                <c:pt idx="24">
                  <c:v>23.018724282910028</c:v>
                </c:pt>
                <c:pt idx="25">
                  <c:v>27.571827946069632</c:v>
                </c:pt>
                <c:pt idx="26">
                  <c:v>20.711957153087511</c:v>
                </c:pt>
                <c:pt idx="27">
                  <c:v>66.70285801151833</c:v>
                </c:pt>
                <c:pt idx="28">
                  <c:v>25.173658613547023</c:v>
                </c:pt>
                <c:pt idx="29">
                  <c:v>27.620538230783794</c:v>
                </c:pt>
                <c:pt idx="30">
                  <c:v>14.556023647623061</c:v>
                </c:pt>
                <c:pt idx="31">
                  <c:v>13.404642177096077</c:v>
                </c:pt>
                <c:pt idx="32">
                  <c:v>15.538661211689773</c:v>
                </c:pt>
                <c:pt idx="33">
                  <c:v>28.833539744411542</c:v>
                </c:pt>
                <c:pt idx="34">
                  <c:v>15.942064124685141</c:v>
                </c:pt>
                <c:pt idx="35">
                  <c:v>27.662669669153658</c:v>
                </c:pt>
                <c:pt idx="36">
                  <c:v>29.460743197648643</c:v>
                </c:pt>
                <c:pt idx="37">
                  <c:v>28.37658784797517</c:v>
                </c:pt>
                <c:pt idx="38">
                  <c:v>24.037807566019765</c:v>
                </c:pt>
                <c:pt idx="39">
                  <c:v>35.494226651984782</c:v>
                </c:pt>
                <c:pt idx="40">
                  <c:v>41.645376130773748</c:v>
                </c:pt>
                <c:pt idx="41">
                  <c:v>59.44877442667952</c:v>
                </c:pt>
                <c:pt idx="42">
                  <c:v>22.424077713743515</c:v>
                </c:pt>
                <c:pt idx="43">
                  <c:v>18.549197084808632</c:v>
                </c:pt>
                <c:pt idx="44">
                  <c:v>16.968805493182934</c:v>
                </c:pt>
                <c:pt idx="45">
                  <c:v>47.404055025755845</c:v>
                </c:pt>
                <c:pt idx="46">
                  <c:v>20.658687180224401</c:v>
                </c:pt>
                <c:pt idx="47">
                  <c:v>15.719195075432747</c:v>
                </c:pt>
                <c:pt idx="48">
                  <c:v>13.603391418279498</c:v>
                </c:pt>
                <c:pt idx="49">
                  <c:v>32.46041260229854</c:v>
                </c:pt>
                <c:pt idx="50">
                  <c:v>16.749572902786046</c:v>
                </c:pt>
                <c:pt idx="51">
                  <c:v>20.509852019461512</c:v>
                </c:pt>
                <c:pt idx="52">
                  <c:v>19.215680357033492</c:v>
                </c:pt>
                <c:pt idx="53">
                  <c:v>14.008230980277412</c:v>
                </c:pt>
                <c:pt idx="54">
                  <c:v>12.084900866685324</c:v>
                </c:pt>
                <c:pt idx="55">
                  <c:v>10.461898680289485</c:v>
                </c:pt>
                <c:pt idx="56">
                  <c:v>19.66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57.948895153097567</c:v>
                </c:pt>
                <c:pt idx="2">
                  <c:v>59.240320573812191</c:v>
                </c:pt>
                <c:pt idx="3">
                  <c:v>60.531745994526801</c:v>
                </c:pt>
                <c:pt idx="4">
                  <c:v>98.969404701051317</c:v>
                </c:pt>
                <c:pt idx="5">
                  <c:v>107.25314387452933</c:v>
                </c:pt>
                <c:pt idx="6">
                  <c:v>90.339323085516057</c:v>
                </c:pt>
                <c:pt idx="7">
                  <c:v>101.29748297578915</c:v>
                </c:pt>
                <c:pt idx="8">
                  <c:v>126.41925875378486</c:v>
                </c:pt>
                <c:pt idx="9">
                  <c:v>124.81373416761177</c:v>
                </c:pt>
                <c:pt idx="10">
                  <c:v>126.64849605987565</c:v>
                </c:pt>
                <c:pt idx="11">
                  <c:v>89.793783706451819</c:v>
                </c:pt>
                <c:pt idx="12">
                  <c:v>105.37300517952121</c:v>
                </c:pt>
                <c:pt idx="13">
                  <c:v>115.81546999281177</c:v>
                </c:pt>
                <c:pt idx="14">
                  <c:v>101.63965646569162</c:v>
                </c:pt>
                <c:pt idx="15">
                  <c:v>97.980628832926712</c:v>
                </c:pt>
                <c:pt idx="16">
                  <c:v>123.44579426660437</c:v>
                </c:pt>
                <c:pt idx="17">
                  <c:v>127.21089099173579</c:v>
                </c:pt>
                <c:pt idx="18">
                  <c:v>116.27075436644652</c:v>
                </c:pt>
                <c:pt idx="19">
                  <c:v>90.842340386504674</c:v>
                </c:pt>
                <c:pt idx="20">
                  <c:v>150.34407333966524</c:v>
                </c:pt>
                <c:pt idx="21">
                  <c:v>132.18250928023369</c:v>
                </c:pt>
                <c:pt idx="22">
                  <c:v>144.75306591278391</c:v>
                </c:pt>
                <c:pt idx="23">
                  <c:v>108.01473778411935</c:v>
                </c:pt>
                <c:pt idx="24">
                  <c:v>131.28111230281866</c:v>
                </c:pt>
                <c:pt idx="25">
                  <c:v>143.38523085713854</c:v>
                </c:pt>
                <c:pt idx="26">
                  <c:v>143.93009473439568</c:v>
                </c:pt>
                <c:pt idx="27">
                  <c:v>121.83682519266596</c:v>
                </c:pt>
                <c:pt idx="28">
                  <c:v>148.22668152939738</c:v>
                </c:pt>
                <c:pt idx="29">
                  <c:v>159.37332798040805</c:v>
                </c:pt>
                <c:pt idx="30">
                  <c:v>160.47300394347286</c:v>
                </c:pt>
                <c:pt idx="31">
                  <c:v>132.72722156164639</c:v>
                </c:pt>
                <c:pt idx="32">
                  <c:v>188.96374533731597</c:v>
                </c:pt>
                <c:pt idx="33">
                  <c:v>258.99370935932529</c:v>
                </c:pt>
                <c:pt idx="34">
                  <c:v>233.30153339088022</c:v>
                </c:pt>
                <c:pt idx="35">
                  <c:v>187.7377439196413</c:v>
                </c:pt>
                <c:pt idx="36">
                  <c:v>250.12299622413815</c:v>
                </c:pt>
                <c:pt idx="37">
                  <c:v>248.12201225434504</c:v>
                </c:pt>
                <c:pt idx="38">
                  <c:v>227.10607781640201</c:v>
                </c:pt>
                <c:pt idx="39">
                  <c:v>199.37642571501934</c:v>
                </c:pt>
                <c:pt idx="40">
                  <c:v>259.98685913238523</c:v>
                </c:pt>
                <c:pt idx="41">
                  <c:v>275.79406016763426</c:v>
                </c:pt>
                <c:pt idx="42">
                  <c:v>266.14126806176705</c:v>
                </c:pt>
                <c:pt idx="43">
                  <c:v>211.47585160188009</c:v>
                </c:pt>
                <c:pt idx="44">
                  <c:v>276.54697113977863</c:v>
                </c:pt>
                <c:pt idx="45">
                  <c:v>283.07347965867746</c:v>
                </c:pt>
                <c:pt idx="46">
                  <c:v>302.86031588681902</c:v>
                </c:pt>
                <c:pt idx="47">
                  <c:v>290.77618928293492</c:v>
                </c:pt>
                <c:pt idx="48">
                  <c:v>332.9678143478888</c:v>
                </c:pt>
                <c:pt idx="49">
                  <c:v>393.0019112748131</c:v>
                </c:pt>
                <c:pt idx="50">
                  <c:v>357.43523830444252</c:v>
                </c:pt>
                <c:pt idx="51">
                  <c:v>296.92145245950041</c:v>
                </c:pt>
                <c:pt idx="52">
                  <c:v>322.27854449954174</c:v>
                </c:pt>
                <c:pt idx="53">
                  <c:v>322.98755729744073</c:v>
                </c:pt>
                <c:pt idx="54">
                  <c:v>298.2790091641865</c:v>
                </c:pt>
                <c:pt idx="55">
                  <c:v>239.96546287258803</c:v>
                </c:pt>
                <c:pt idx="56">
                  <c:v>319.61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45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0">
                  <c:v>169.63751762481888</c:v>
                </c:pt>
                <c:pt idx="1">
                  <c:v>168.82951068479528</c:v>
                </c:pt>
                <c:pt idx="2">
                  <c:v>168.57250178130855</c:v>
                </c:pt>
                <c:pt idx="3">
                  <c:v>168.31549287782184</c:v>
                </c:pt>
                <c:pt idx="4">
                  <c:v>186.98168103797229</c:v>
                </c:pt>
                <c:pt idx="5">
                  <c:v>205.67984914176955</c:v>
                </c:pt>
                <c:pt idx="6">
                  <c:v>214.8326024285783</c:v>
                </c:pt>
                <c:pt idx="7">
                  <c:v>223.68370564863571</c:v>
                </c:pt>
                <c:pt idx="8">
                  <c:v>212.25346828999042</c:v>
                </c:pt>
                <c:pt idx="9">
                  <c:v>227.66307008784372</c:v>
                </c:pt>
                <c:pt idx="10">
                  <c:v>266.36579200277714</c:v>
                </c:pt>
                <c:pt idx="11">
                  <c:v>222.68180211432167</c:v>
                </c:pt>
                <c:pt idx="12">
                  <c:v>221.5238567433272</c:v>
                </c:pt>
                <c:pt idx="13">
                  <c:v>256.59108326579593</c:v>
                </c:pt>
                <c:pt idx="14">
                  <c:v>278.91450750992016</c:v>
                </c:pt>
                <c:pt idx="15">
                  <c:v>270.93755259513642</c:v>
                </c:pt>
                <c:pt idx="16">
                  <c:v>275.78733478658938</c:v>
                </c:pt>
                <c:pt idx="17">
                  <c:v>300.49787998346778</c:v>
                </c:pt>
                <c:pt idx="18">
                  <c:v>319.8499434544031</c:v>
                </c:pt>
                <c:pt idx="19">
                  <c:v>307.91954056355388</c:v>
                </c:pt>
                <c:pt idx="20">
                  <c:v>332.95339921137077</c:v>
                </c:pt>
                <c:pt idx="21">
                  <c:v>345.00631226282241</c:v>
                </c:pt>
                <c:pt idx="22">
                  <c:v>378.47192455231618</c:v>
                </c:pt>
                <c:pt idx="23">
                  <c:v>387.9715698585793</c:v>
                </c:pt>
                <c:pt idx="24">
                  <c:v>404.65434736249819</c:v>
                </c:pt>
                <c:pt idx="25">
                  <c:v>428.89314276951183</c:v>
                </c:pt>
                <c:pt idx="26">
                  <c:v>421.98796317092268</c:v>
                </c:pt>
                <c:pt idx="27">
                  <c:v>417.9368787244818</c:v>
                </c:pt>
                <c:pt idx="28">
                  <c:v>421.53113588151234</c:v>
                </c:pt>
                <c:pt idx="29">
                  <c:v>431.77434248343309</c:v>
                </c:pt>
                <c:pt idx="30">
                  <c:v>438.25095762068452</c:v>
                </c:pt>
                <c:pt idx="31">
                  <c:v>443.94822006975335</c:v>
                </c:pt>
                <c:pt idx="32">
                  <c:v>500.06327508657017</c:v>
                </c:pt>
                <c:pt idx="33">
                  <c:v>604.77652488969795</c:v>
                </c:pt>
                <c:pt idx="34">
                  <c:v>584.51651130589312</c:v>
                </c:pt>
                <c:pt idx="35">
                  <c:v>670.38198681672884</c:v>
                </c:pt>
                <c:pt idx="36">
                  <c:v>648.99680143727528</c:v>
                </c:pt>
                <c:pt idx="37">
                  <c:v>675.99506837706599</c:v>
                </c:pt>
                <c:pt idx="38">
                  <c:v>632.52858548042059</c:v>
                </c:pt>
                <c:pt idx="39">
                  <c:v>621.96535810289754</c:v>
                </c:pt>
                <c:pt idx="40">
                  <c:v>649.1452442519942</c:v>
                </c:pt>
                <c:pt idx="41">
                  <c:v>675.37071211977479</c:v>
                </c:pt>
                <c:pt idx="42">
                  <c:v>705.22209759546888</c:v>
                </c:pt>
                <c:pt idx="43">
                  <c:v>697.32361010239958</c:v>
                </c:pt>
                <c:pt idx="44">
                  <c:v>685.88750289672021</c:v>
                </c:pt>
                <c:pt idx="45">
                  <c:v>718.39857053402477</c:v>
                </c:pt>
                <c:pt idx="46">
                  <c:v>782.26420345449958</c:v>
                </c:pt>
                <c:pt idx="47">
                  <c:v>822.08145141033356</c:v>
                </c:pt>
                <c:pt idx="48">
                  <c:v>877.81857381595421</c:v>
                </c:pt>
                <c:pt idx="49">
                  <c:v>902.04636645327457</c:v>
                </c:pt>
                <c:pt idx="50">
                  <c:v>908.81171420167414</c:v>
                </c:pt>
                <c:pt idx="51">
                  <c:v>930.25967065683369</c:v>
                </c:pt>
                <c:pt idx="52">
                  <c:v>918.07326897122914</c:v>
                </c:pt>
                <c:pt idx="53">
                  <c:v>906.87277508978013</c:v>
                </c:pt>
                <c:pt idx="54">
                  <c:v>897.35061095133744</c:v>
                </c:pt>
                <c:pt idx="55">
                  <c:v>877.96783775478855</c:v>
                </c:pt>
                <c:pt idx="56">
                  <c:v>857.16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0">
                  <c:v>64.705115536856511</c:v>
                </c:pt>
                <c:pt idx="1">
                  <c:v>59.081822153533594</c:v>
                </c:pt>
                <c:pt idx="2">
                  <c:v>64.29598719556256</c:v>
                </c:pt>
                <c:pt idx="3">
                  <c:v>69.510152237591541</c:v>
                </c:pt>
                <c:pt idx="4">
                  <c:v>60.946501481920265</c:v>
                </c:pt>
                <c:pt idx="5">
                  <c:v>64.06696235779458</c:v>
                </c:pt>
                <c:pt idx="6">
                  <c:v>62.785623110638689</c:v>
                </c:pt>
                <c:pt idx="7">
                  <c:v>56.789596103572698</c:v>
                </c:pt>
                <c:pt idx="8">
                  <c:v>51.968159394379377</c:v>
                </c:pt>
                <c:pt idx="9">
                  <c:v>53.516810544331882</c:v>
                </c:pt>
                <c:pt idx="10">
                  <c:v>60.581029536183685</c:v>
                </c:pt>
                <c:pt idx="11">
                  <c:v>48.925239453421952</c:v>
                </c:pt>
                <c:pt idx="12">
                  <c:v>44.551323046286036</c:v>
                </c:pt>
                <c:pt idx="13">
                  <c:v>48.449563812836061</c:v>
                </c:pt>
                <c:pt idx="14">
                  <c:v>54.200527037419704</c:v>
                </c:pt>
                <c:pt idx="15">
                  <c:v>46.812995202219398</c:v>
                </c:pt>
                <c:pt idx="16">
                  <c:v>49.565599320109897</c:v>
                </c:pt>
                <c:pt idx="17">
                  <c:v>50.115777472563124</c:v>
                </c:pt>
                <c:pt idx="18">
                  <c:v>52.330894836850412</c:v>
                </c:pt>
                <c:pt idx="19">
                  <c:v>50.996457018510725</c:v>
                </c:pt>
                <c:pt idx="20">
                  <c:v>52.424357815029026</c:v>
                </c:pt>
                <c:pt idx="21">
                  <c:v>47.622286639172373</c:v>
                </c:pt>
                <c:pt idx="22">
                  <c:v>47.374650748648676</c:v>
                </c:pt>
                <c:pt idx="23">
                  <c:v>46.507694639948404</c:v>
                </c:pt>
                <c:pt idx="24">
                  <c:v>42.308049813961063</c:v>
                </c:pt>
                <c:pt idx="25">
                  <c:v>46.551547210301358</c:v>
                </c:pt>
                <c:pt idx="26">
                  <c:v>45.029311616524502</c:v>
                </c:pt>
                <c:pt idx="27">
                  <c:v>71.461517535424377</c:v>
                </c:pt>
                <c:pt idx="28">
                  <c:v>70.689733146041789</c:v>
                </c:pt>
                <c:pt idx="29">
                  <c:v>78.854397324409618</c:v>
                </c:pt>
                <c:pt idx="30">
                  <c:v>79.832191851232295</c:v>
                </c:pt>
                <c:pt idx="31">
                  <c:v>75.832599039485558</c:v>
                </c:pt>
                <c:pt idx="32">
                  <c:v>69.455077460264832</c:v>
                </c:pt>
                <c:pt idx="33">
                  <c:v>68.684126100455899</c:v>
                </c:pt>
                <c:pt idx="34">
                  <c:v>61.018977627645029</c:v>
                </c:pt>
                <c:pt idx="35">
                  <c:v>67.816491735364679</c:v>
                </c:pt>
                <c:pt idx="36">
                  <c:v>59.502189848608964</c:v>
                </c:pt>
                <c:pt idx="37">
                  <c:v>54.307648674825401</c:v>
                </c:pt>
                <c:pt idx="38">
                  <c:v>49.267898877801606</c:v>
                </c:pt>
                <c:pt idx="39">
                  <c:v>53.091087830719005</c:v>
                </c:pt>
                <c:pt idx="40">
                  <c:v>53.850290386698283</c:v>
                </c:pt>
                <c:pt idx="41">
                  <c:v>70.883137236010953</c:v>
                </c:pt>
                <c:pt idx="42">
                  <c:v>56.18906288698588</c:v>
                </c:pt>
                <c:pt idx="43">
                  <c:v>52.025453327060227</c:v>
                </c:pt>
                <c:pt idx="44">
                  <c:v>48.310835959508125</c:v>
                </c:pt>
                <c:pt idx="45">
                  <c:v>55.045366492263554</c:v>
                </c:pt>
                <c:pt idx="46">
                  <c:v>48.808726468690097</c:v>
                </c:pt>
                <c:pt idx="47">
                  <c:v>46.06079516850285</c:v>
                </c:pt>
                <c:pt idx="48">
                  <c:v>44.282848474998644</c:v>
                </c:pt>
                <c:pt idx="49">
                  <c:v>57.833400108348229</c:v>
                </c:pt>
                <c:pt idx="50">
                  <c:v>56.630465386094592</c:v>
                </c:pt>
                <c:pt idx="51">
                  <c:v>59.750804028868401</c:v>
                </c:pt>
                <c:pt idx="52">
                  <c:v>56.990316882734682</c:v>
                </c:pt>
                <c:pt idx="53">
                  <c:v>56.904831407410583</c:v>
                </c:pt>
                <c:pt idx="54">
                  <c:v>42.018527511231973</c:v>
                </c:pt>
                <c:pt idx="55">
                  <c:v>39.648682559598491</c:v>
                </c:pt>
                <c:pt idx="56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11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260.138162112923</c:v>
                </c:pt>
                <c:pt idx="2">
                  <c:v>190.43302401731893</c:v>
                </c:pt>
                <c:pt idx="3">
                  <c:v>200.21478079895792</c:v>
                </c:pt>
                <c:pt idx="4">
                  <c:v>329.23452884147628</c:v>
                </c:pt>
                <c:pt idx="5">
                  <c:v>417.26862755503186</c:v>
                </c:pt>
                <c:pt idx="6">
                  <c:v>228.9741523142425</c:v>
                </c:pt>
                <c:pt idx="7">
                  <c:v>206.28171118516778</c:v>
                </c:pt>
                <c:pt idx="8">
                  <c:v>301.78558041859225</c:v>
                </c:pt>
                <c:pt idx="9">
                  <c:v>372.72543966819529</c:v>
                </c:pt>
                <c:pt idx="10">
                  <c:v>339.12744488174684</c:v>
                </c:pt>
                <c:pt idx="11">
                  <c:v>231.93891735162509</c:v>
                </c:pt>
                <c:pt idx="12">
                  <c:v>294.54807279274991</c:v>
                </c:pt>
                <c:pt idx="13">
                  <c:v>458.73507041892367</c:v>
                </c:pt>
                <c:pt idx="14">
                  <c:v>387.0626766980763</c:v>
                </c:pt>
                <c:pt idx="15">
                  <c:v>312.49063232312375</c:v>
                </c:pt>
                <c:pt idx="16">
                  <c:v>398.47166671487849</c:v>
                </c:pt>
                <c:pt idx="17">
                  <c:v>432.94294194360901</c:v>
                </c:pt>
                <c:pt idx="18">
                  <c:v>327.67765824445911</c:v>
                </c:pt>
                <c:pt idx="19">
                  <c:v>374.56071857438775</c:v>
                </c:pt>
                <c:pt idx="20">
                  <c:v>395.62385910764186</c:v>
                </c:pt>
                <c:pt idx="21">
                  <c:v>365.50805493595544</c:v>
                </c:pt>
                <c:pt idx="22">
                  <c:v>375.29535792047511</c:v>
                </c:pt>
                <c:pt idx="23">
                  <c:v>374.78260075268309</c:v>
                </c:pt>
                <c:pt idx="24">
                  <c:v>440.15288961663373</c:v>
                </c:pt>
                <c:pt idx="25">
                  <c:v>302.94192685228239</c:v>
                </c:pt>
                <c:pt idx="26">
                  <c:v>297.8347548449791</c:v>
                </c:pt>
                <c:pt idx="27">
                  <c:v>288.74973375662938</c:v>
                </c:pt>
                <c:pt idx="28">
                  <c:v>438.03498873235355</c:v>
                </c:pt>
                <c:pt idx="29">
                  <c:v>344.62447088617517</c:v>
                </c:pt>
                <c:pt idx="30">
                  <c:v>297.944196182832</c:v>
                </c:pt>
                <c:pt idx="31">
                  <c:v>258.20632148430366</c:v>
                </c:pt>
                <c:pt idx="32">
                  <c:v>365.72216079953859</c:v>
                </c:pt>
                <c:pt idx="33">
                  <c:v>610.65751071084242</c:v>
                </c:pt>
                <c:pt idx="34">
                  <c:v>451.42626294803927</c:v>
                </c:pt>
                <c:pt idx="35">
                  <c:v>356.68490747158495</c:v>
                </c:pt>
                <c:pt idx="36">
                  <c:v>467.13816511229686</c:v>
                </c:pt>
                <c:pt idx="37">
                  <c:v>537.73734529488922</c:v>
                </c:pt>
                <c:pt idx="38">
                  <c:v>555.24854525984051</c:v>
                </c:pt>
                <c:pt idx="39">
                  <c:v>335.112971866951</c:v>
                </c:pt>
                <c:pt idx="40">
                  <c:v>450.2487597015143</c:v>
                </c:pt>
                <c:pt idx="41">
                  <c:v>503.34206281557186</c:v>
                </c:pt>
                <c:pt idx="42">
                  <c:v>394.72203127003809</c:v>
                </c:pt>
                <c:pt idx="43">
                  <c:v>360.36309388654485</c:v>
                </c:pt>
                <c:pt idx="44">
                  <c:v>510.55031562742812</c:v>
                </c:pt>
                <c:pt idx="45">
                  <c:v>504.49780069321321</c:v>
                </c:pt>
                <c:pt idx="46">
                  <c:v>373.9349247701378</c:v>
                </c:pt>
                <c:pt idx="47">
                  <c:v>327.79974077007535</c:v>
                </c:pt>
                <c:pt idx="48">
                  <c:v>751.75220646058358</c:v>
                </c:pt>
                <c:pt idx="49">
                  <c:v>458.15495465604261</c:v>
                </c:pt>
                <c:pt idx="50">
                  <c:v>426.05473312689554</c:v>
                </c:pt>
                <c:pt idx="51">
                  <c:v>372.92033420186021</c:v>
                </c:pt>
                <c:pt idx="52">
                  <c:v>484.46304901564088</c:v>
                </c:pt>
                <c:pt idx="53">
                  <c:v>533.87184419456548</c:v>
                </c:pt>
                <c:pt idx="54">
                  <c:v>458.74263706840122</c:v>
                </c:pt>
                <c:pt idx="55">
                  <c:v>340.30475773236782</c:v>
                </c:pt>
                <c:pt idx="56">
                  <c:v>653.84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Uudet tilaukset ja tilauskanta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770282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88 %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D661E058-8891-3634-B3C2-7142E9E0691A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61228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20 %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DE057B59-8B2A-44A1-0384-C8EDB42F4E12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4111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9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93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9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8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811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811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811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811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8113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8113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8113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97985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45152" y="4063212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</a:t>
            </a: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72A86167-D5BD-4726-B1B9-B713E6D1CFA0}"/>
              </a:ext>
            </a:extLst>
          </p:cNvPr>
          <p:cNvGraphicFramePr>
            <a:graphicFrameLocks noGrp="1"/>
          </p:cNvGraphicFramePr>
          <p:nvPr/>
        </p:nvGraphicFramePr>
        <p:xfrm>
          <a:off x="3218763" y="4116173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92 %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1189B457-3303-A12B-0EC1-1EEAFABEB71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3021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64288" y="4058300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932821" y="1106841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55A23630-3A25-4A46-B3EC-C25E3B34ED51}"/>
              </a:ext>
            </a:extLst>
          </p:cNvPr>
          <p:cNvGraphicFramePr>
            <a:graphicFrameLocks noGrp="1"/>
          </p:cNvGraphicFramePr>
          <p:nvPr/>
        </p:nvGraphicFramePr>
        <p:xfrm>
          <a:off x="3107205" y="4111261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64946976-DD12-9515-E9AD-A095AF47943D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552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0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91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912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912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912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912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9122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9122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9122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0104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92931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943476" y="1115264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599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1111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C585D3-113C-8587-DDFF-3A75A7CF4428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8929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7921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14 %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FE6168A2-CFDC-F5EF-B2FF-DEDAD4BE3F18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5997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0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7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94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945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945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945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945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945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9458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9458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3618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51 %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671FD36-D43A-9C02-0107-9B5D7652FB5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A5038C-172E-97A3-E22A-A96CC5E582CF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6469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1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/>
              <a:t>Kausipuhdistetut teollisuuden liikevaihtokuvaajat</a:t>
            </a:r>
          </a:p>
          <a:p>
            <a:r>
              <a:rPr lang="fi-FI"/>
              <a:t>Osuudet liikevaihdosta 2022: rauta- ja terästuotteet sekä värimetallit ja valut 91 %, metallimalmien louhinta 9 %.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24925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/>
              <a:t>Kausipuhdistetut teollisuustuotannon volyymi-indeksit</a:t>
            </a:r>
          </a:p>
          <a:p>
            <a:r>
              <a:rPr lang="fi-FI"/>
              <a:t>Osuudet liikevaihdosta 2022: rauta- ja terästuotteet sekä värimetallit ja valut 91 %, metallimalmien louhinta 9 %.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240208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yöryhmän dokumentti" ma:contentTypeID="0x0101005AF0DAC6D8B8D046AA97775D0EA0A52C004219F381998BEA4CA795F38A47766E36" ma:contentTypeVersion="4" ma:contentTypeDescription="Luo uusi asiakirja." ma:contentTypeScope="" ma:versionID="5f24cd5cdf79c380b3c35df18778d392">
  <xsd:schema xmlns:xsd="http://www.w3.org/2001/XMLSchema" xmlns:xs="http://www.w3.org/2001/XMLSchema" xmlns:p="http://schemas.microsoft.com/office/2006/metadata/properties" xmlns:ns2="37b6a217-4fe1-4884-a4eb-572c5a1969c7" targetNamespace="http://schemas.microsoft.com/office/2006/metadata/properties" ma:root="true" ma:fieldsID="317c9b8c584db9fea26cb4fed479f7dd" ns2:_="">
    <xsd:import namespace="37b6a217-4fe1-4884-a4eb-572c5a1969c7"/>
    <xsd:element name="properties">
      <xsd:complexType>
        <xsd:sequence>
          <xsd:element name="documentManagement">
            <xsd:complexType>
              <xsd:all>
                <xsd:element ref="ns2:TyoryhmanNim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a217-4fe1-4884-a4eb-572c5a1969c7" elementFormDefault="qualified">
    <xsd:import namespace="http://schemas.microsoft.com/office/2006/documentManagement/types"/>
    <xsd:import namespace="http://schemas.microsoft.com/office/infopath/2007/PartnerControls"/>
    <xsd:element name="TyoryhmanNimi" ma:index="8" nillable="true" ma:displayName="Työryhmän nimi" ma:internalName="TyoryhmanNimi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oryhmanNimi xmlns="37b6a217-4fe1-4884-a4eb-572c5a1969c7">Talous ja tilastot</TyoryhmanNimi>
  </documentManagement>
</p:properties>
</file>

<file path=customXml/itemProps1.xml><?xml version="1.0" encoding="utf-8"?>
<ds:datastoreItem xmlns:ds="http://schemas.openxmlformats.org/officeDocument/2006/customXml" ds:itemID="{7BEA8D85-5FF9-48C5-8F60-2C947BEC8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a217-4fe1-4884-a4eb-572c5a196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045EEE-29DA-4D43-BAB6-F63AD1021A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9FA0D7-5B8D-48A6-8DE5-DA4230ACFD48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37b6a217-4fe1-4884-a4eb-572c5a1969c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</TotalTime>
  <Words>822</Words>
  <Application>Microsoft Office PowerPoint</Application>
  <PresentationFormat>On-screen Show (16:9)</PresentationFormat>
  <Paragraphs>345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15</cp:revision>
  <cp:lastPrinted>2016-06-09T07:47:11Z</cp:lastPrinted>
  <dcterms:created xsi:type="dcterms:W3CDTF">2016-09-22T11:56:56Z</dcterms:created>
  <dcterms:modified xsi:type="dcterms:W3CDTF">2024-02-06T15:13:27Z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0x0101005AF0DAC6D8B8D046AA97775D0EA0A52C004219F381998BEA4CA795F38A47766E36</vt:lpwstr>
  </property>
  <property fmtid="{D5CDD505-2E9C-101B-9397-08002B2CF9AE}" pid="28" name="Order">
    <vt:r8>838800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