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1065" r:id="rId6"/>
    <p:sldId id="2076137451" r:id="rId7"/>
    <p:sldId id="2076137434" r:id="rId8"/>
    <p:sldId id="2076137438" r:id="rId9"/>
    <p:sldId id="2076137435" r:id="rId10"/>
    <p:sldId id="2076137439" r:id="rId11"/>
    <p:sldId id="2076137436" r:id="rId12"/>
    <p:sldId id="2076137440" r:id="rId13"/>
    <p:sldId id="2076137437" r:id="rId14"/>
    <p:sldId id="2076137441" r:id="rId1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19454-AFDA-453D-86A8-9907FBD31EC0}" v="5" dt="2021-11-04T09:07:16.71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44" d="100"/>
          <a:sy n="144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okangas Jukka" userId="798f4bb8-dc77-4106-8ea1-d3ce3678a634" providerId="ADAL" clId="{48CFB34B-9A6F-48FB-B76E-78034CB800B2}"/>
    <pc:docChg chg="addSld delSld modSld">
      <pc:chgData name="Palokangas Jukka" userId="798f4bb8-dc77-4106-8ea1-d3ce3678a634" providerId="ADAL" clId="{48CFB34B-9A6F-48FB-B76E-78034CB800B2}" dt="2020-08-06T07:39:03.698" v="10" actId="2696"/>
      <pc:docMkLst>
        <pc:docMk/>
      </pc:docMkLst>
      <pc:sldChg chg="del">
        <pc:chgData name="Palokangas Jukka" userId="798f4bb8-dc77-4106-8ea1-d3ce3678a634" providerId="ADAL" clId="{48CFB34B-9A6F-48FB-B76E-78034CB800B2}" dt="2020-08-06T07:39:03.632" v="1" actId="2696"/>
        <pc:sldMkLst>
          <pc:docMk/>
          <pc:sldMk cId="1035565675" sldId="1048"/>
        </pc:sldMkLst>
      </pc:sldChg>
      <pc:sldChg chg="del">
        <pc:chgData name="Palokangas Jukka" userId="798f4bb8-dc77-4106-8ea1-d3ce3678a634" providerId="ADAL" clId="{48CFB34B-9A6F-48FB-B76E-78034CB800B2}" dt="2020-08-06T07:39:03.648" v="2" actId="2696"/>
        <pc:sldMkLst>
          <pc:docMk/>
          <pc:sldMk cId="1883353922" sldId="1049"/>
        </pc:sldMkLst>
      </pc:sldChg>
      <pc:sldChg chg="del">
        <pc:chgData name="Palokangas Jukka" userId="798f4bb8-dc77-4106-8ea1-d3ce3678a634" providerId="ADAL" clId="{48CFB34B-9A6F-48FB-B76E-78034CB800B2}" dt="2020-08-06T07:39:03.648" v="3" actId="2696"/>
        <pc:sldMkLst>
          <pc:docMk/>
          <pc:sldMk cId="2419185632" sldId="1052"/>
        </pc:sldMkLst>
      </pc:sldChg>
      <pc:sldChg chg="del">
        <pc:chgData name="Palokangas Jukka" userId="798f4bb8-dc77-4106-8ea1-d3ce3678a634" providerId="ADAL" clId="{48CFB34B-9A6F-48FB-B76E-78034CB800B2}" dt="2020-08-06T07:39:03.667" v="4" actId="2696"/>
        <pc:sldMkLst>
          <pc:docMk/>
          <pc:sldMk cId="1883107858" sldId="1053"/>
        </pc:sldMkLst>
      </pc:sldChg>
      <pc:sldChg chg="del">
        <pc:chgData name="Palokangas Jukka" userId="798f4bb8-dc77-4106-8ea1-d3ce3678a634" providerId="ADAL" clId="{48CFB34B-9A6F-48FB-B76E-78034CB800B2}" dt="2020-08-06T07:39:03.667" v="5" actId="2696"/>
        <pc:sldMkLst>
          <pc:docMk/>
          <pc:sldMk cId="1680971455" sldId="1054"/>
        </pc:sldMkLst>
      </pc:sldChg>
      <pc:sldChg chg="del">
        <pc:chgData name="Palokangas Jukka" userId="798f4bb8-dc77-4106-8ea1-d3ce3678a634" providerId="ADAL" clId="{48CFB34B-9A6F-48FB-B76E-78034CB800B2}" dt="2020-08-06T07:39:03.667" v="6" actId="2696"/>
        <pc:sldMkLst>
          <pc:docMk/>
          <pc:sldMk cId="2199243574" sldId="1055"/>
        </pc:sldMkLst>
      </pc:sldChg>
      <pc:sldChg chg="del">
        <pc:chgData name="Palokangas Jukka" userId="798f4bb8-dc77-4106-8ea1-d3ce3678a634" providerId="ADAL" clId="{48CFB34B-9A6F-48FB-B76E-78034CB800B2}" dt="2020-08-06T07:39:03.682" v="7" actId="2696"/>
        <pc:sldMkLst>
          <pc:docMk/>
          <pc:sldMk cId="461175757" sldId="1056"/>
        </pc:sldMkLst>
      </pc:sldChg>
      <pc:sldChg chg="del">
        <pc:chgData name="Palokangas Jukka" userId="798f4bb8-dc77-4106-8ea1-d3ce3678a634" providerId="ADAL" clId="{48CFB34B-9A6F-48FB-B76E-78034CB800B2}" dt="2020-08-06T07:39:03.682" v="8" actId="2696"/>
        <pc:sldMkLst>
          <pc:docMk/>
          <pc:sldMk cId="684600858" sldId="1057"/>
        </pc:sldMkLst>
      </pc:sldChg>
      <pc:sldChg chg="del">
        <pc:chgData name="Palokangas Jukka" userId="798f4bb8-dc77-4106-8ea1-d3ce3678a634" providerId="ADAL" clId="{48CFB34B-9A6F-48FB-B76E-78034CB800B2}" dt="2020-08-06T07:39:03.698" v="9" actId="2696"/>
        <pc:sldMkLst>
          <pc:docMk/>
          <pc:sldMk cId="3212395857" sldId="1058"/>
        </pc:sldMkLst>
      </pc:sldChg>
      <pc:sldChg chg="del">
        <pc:chgData name="Palokangas Jukka" userId="798f4bb8-dc77-4106-8ea1-d3ce3678a634" providerId="ADAL" clId="{48CFB34B-9A6F-48FB-B76E-78034CB800B2}" dt="2020-08-06T07:39:03.698" v="10" actId="2696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4006325854" sldId="1060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525347233" sldId="1061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2041861759" sldId="1062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627077622" sldId="1063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4098663582" sldId="1064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677923731" sldId="1065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536149593" sldId="1066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99329578" sldId="1067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1899513431" sldId="1068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999232127" sldId="1069"/>
        </pc:sldMkLst>
      </pc:sldChg>
    </pc:docChg>
  </pc:docChgLst>
  <pc:docChgLst>
    <pc:chgData name="Palokangas Jukka" userId="798f4bb8-dc77-4106-8ea1-d3ce3678a634" providerId="ADAL" clId="{87373286-184F-47F7-BD35-3796F00DDD77}"/>
    <pc:docChg chg="addSld delSld modSld">
      <pc:chgData name="Palokangas Jukka" userId="798f4bb8-dc77-4106-8ea1-d3ce3678a634" providerId="ADAL" clId="{87373286-184F-47F7-BD35-3796F00DDD77}" dt="2020-05-04T08:33:40.246" v="12" actId="2696"/>
      <pc:docMkLst>
        <pc:docMk/>
      </pc:docMkLst>
      <pc:sldChg chg="del">
        <pc:chgData name="Palokangas Jukka" userId="798f4bb8-dc77-4106-8ea1-d3ce3678a634" providerId="ADAL" clId="{87373286-184F-47F7-BD35-3796F00DDD77}" dt="2020-05-04T08:33:39.443" v="1" actId="2696"/>
        <pc:sldMkLst>
          <pc:docMk/>
          <pc:sldMk cId="2741799771" sldId="995"/>
        </pc:sldMkLst>
      </pc:sldChg>
      <pc:sldChg chg="del">
        <pc:chgData name="Palokangas Jukka" userId="798f4bb8-dc77-4106-8ea1-d3ce3678a634" providerId="ADAL" clId="{87373286-184F-47F7-BD35-3796F00DDD77}" dt="2020-05-04T08:33:39.458" v="2" actId="2696"/>
        <pc:sldMkLst>
          <pc:docMk/>
          <pc:sldMk cId="3264620810" sldId="996"/>
        </pc:sldMkLst>
      </pc:sldChg>
      <pc:sldChg chg="del">
        <pc:chgData name="Palokangas Jukka" userId="798f4bb8-dc77-4106-8ea1-d3ce3678a634" providerId="ADAL" clId="{87373286-184F-47F7-BD35-3796F00DDD77}" dt="2020-05-04T08:33:39.465" v="3" actId="2696"/>
        <pc:sldMkLst>
          <pc:docMk/>
          <pc:sldMk cId="4195032427" sldId="997"/>
        </pc:sldMkLst>
      </pc:sldChg>
      <pc:sldChg chg="del">
        <pc:chgData name="Palokangas Jukka" userId="798f4bb8-dc77-4106-8ea1-d3ce3678a634" providerId="ADAL" clId="{87373286-184F-47F7-BD35-3796F00DDD77}" dt="2020-05-04T08:33:39.465" v="4" actId="2696"/>
        <pc:sldMkLst>
          <pc:docMk/>
          <pc:sldMk cId="4234170920" sldId="999"/>
        </pc:sldMkLst>
      </pc:sldChg>
      <pc:sldChg chg="del">
        <pc:chgData name="Palokangas Jukka" userId="798f4bb8-dc77-4106-8ea1-d3ce3678a634" providerId="ADAL" clId="{87373286-184F-47F7-BD35-3796F00DDD77}" dt="2020-05-04T08:33:39.465" v="5" actId="2696"/>
        <pc:sldMkLst>
          <pc:docMk/>
          <pc:sldMk cId="2512638859" sldId="1000"/>
        </pc:sldMkLst>
      </pc:sldChg>
      <pc:sldChg chg="del">
        <pc:chgData name="Palokangas Jukka" userId="798f4bb8-dc77-4106-8ea1-d3ce3678a634" providerId="ADAL" clId="{87373286-184F-47F7-BD35-3796F00DDD77}" dt="2020-05-04T08:33:39.481" v="6" actId="2696"/>
        <pc:sldMkLst>
          <pc:docMk/>
          <pc:sldMk cId="44319441" sldId="1001"/>
        </pc:sldMkLst>
      </pc:sldChg>
      <pc:sldChg chg="del">
        <pc:chgData name="Palokangas Jukka" userId="798f4bb8-dc77-4106-8ea1-d3ce3678a634" providerId="ADAL" clId="{87373286-184F-47F7-BD35-3796F00DDD77}" dt="2020-05-04T08:33:40.199" v="7" actId="2696"/>
        <pc:sldMkLst>
          <pc:docMk/>
          <pc:sldMk cId="266533215" sldId="1002"/>
        </pc:sldMkLst>
      </pc:sldChg>
      <pc:sldChg chg="del">
        <pc:chgData name="Palokangas Jukka" userId="798f4bb8-dc77-4106-8ea1-d3ce3678a634" providerId="ADAL" clId="{87373286-184F-47F7-BD35-3796F00DDD77}" dt="2020-05-04T08:33:40.215" v="8" actId="2696"/>
        <pc:sldMkLst>
          <pc:docMk/>
          <pc:sldMk cId="1578082680" sldId="1003"/>
        </pc:sldMkLst>
      </pc:sldChg>
      <pc:sldChg chg="del">
        <pc:chgData name="Palokangas Jukka" userId="798f4bb8-dc77-4106-8ea1-d3ce3678a634" providerId="ADAL" clId="{87373286-184F-47F7-BD35-3796F00DDD77}" dt="2020-05-04T08:33:40.230" v="9" actId="2696"/>
        <pc:sldMkLst>
          <pc:docMk/>
          <pc:sldMk cId="4179191789" sldId="1004"/>
        </pc:sldMkLst>
      </pc:sldChg>
      <pc:sldChg chg="del">
        <pc:chgData name="Palokangas Jukka" userId="798f4bb8-dc77-4106-8ea1-d3ce3678a634" providerId="ADAL" clId="{87373286-184F-47F7-BD35-3796F00DDD77}" dt="2020-05-04T08:33:40.230" v="10" actId="2696"/>
        <pc:sldMkLst>
          <pc:docMk/>
          <pc:sldMk cId="1134709813" sldId="1005"/>
        </pc:sldMkLst>
      </pc:sldChg>
      <pc:sldChg chg="del">
        <pc:chgData name="Palokangas Jukka" userId="798f4bb8-dc77-4106-8ea1-d3ce3678a634" providerId="ADAL" clId="{87373286-184F-47F7-BD35-3796F00DDD77}" dt="2020-05-04T08:33:40.230" v="11" actId="2696"/>
        <pc:sldMkLst>
          <pc:docMk/>
          <pc:sldMk cId="104564134" sldId="1006"/>
        </pc:sldMkLst>
      </pc:sldChg>
      <pc:sldChg chg="del">
        <pc:chgData name="Palokangas Jukka" userId="798f4bb8-dc77-4106-8ea1-d3ce3678a634" providerId="ADAL" clId="{87373286-184F-47F7-BD35-3796F00DDD77}" dt="2020-05-04T08:33:40.246" v="12" actId="2696"/>
        <pc:sldMkLst>
          <pc:docMk/>
          <pc:sldMk cId="2687729513" sldId="1007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035565675" sldId="1048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883353922" sldId="1049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2419185632" sldId="1052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883107858" sldId="1053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680971455" sldId="1054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2199243574" sldId="1055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461175757" sldId="1056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684600858" sldId="1057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3212395857" sldId="1058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3698197194" sldId="1059"/>
        </pc:sldMkLst>
      </pc:sldChg>
    </pc:docChg>
  </pc:docChgLst>
  <pc:docChgLst>
    <pc:chgData name="Emaus Katriina" userId="e28635f8-d800-42ff-a913-92d375f1fb60" providerId="ADAL" clId="{B8397EF8-4E20-4FBE-BB5B-3E608C164BA1}"/>
    <pc:docChg chg="delSld">
      <pc:chgData name="Emaus Katriina" userId="e28635f8-d800-42ff-a913-92d375f1fb60" providerId="ADAL" clId="{B8397EF8-4E20-4FBE-BB5B-3E608C164BA1}" dt="2021-04-29T06:16:45.038" v="9" actId="47"/>
      <pc:docMkLst>
        <pc:docMk/>
      </pc:docMkLst>
      <pc:sldChg chg="del">
        <pc:chgData name="Emaus Katriina" userId="e28635f8-d800-42ff-a913-92d375f1fb60" providerId="ADAL" clId="{B8397EF8-4E20-4FBE-BB5B-3E608C164BA1}" dt="2021-04-29T06:15:04.890" v="1" actId="47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B8397EF8-4E20-4FBE-BB5B-3E608C164BA1}" dt="2021-04-29T06:15:27.887" v="2" actId="47"/>
        <pc:sldMkLst>
          <pc:docMk/>
          <pc:sldMk cId="2419185632" sldId="1052"/>
        </pc:sldMkLst>
      </pc:sldChg>
      <pc:sldChg chg="del">
        <pc:chgData name="Emaus Katriina" userId="e28635f8-d800-42ff-a913-92d375f1fb60" providerId="ADAL" clId="{B8397EF8-4E20-4FBE-BB5B-3E608C164BA1}" dt="2021-04-29T06:15:28.764" v="3" actId="47"/>
        <pc:sldMkLst>
          <pc:docMk/>
          <pc:sldMk cId="1883107858" sldId="1053"/>
        </pc:sldMkLst>
      </pc:sldChg>
      <pc:sldChg chg="del">
        <pc:chgData name="Emaus Katriina" userId="e28635f8-d800-42ff-a913-92d375f1fb60" providerId="ADAL" clId="{B8397EF8-4E20-4FBE-BB5B-3E608C164BA1}" dt="2021-04-29T06:15:47.365" v="4" actId="47"/>
        <pc:sldMkLst>
          <pc:docMk/>
          <pc:sldMk cId="1680971455" sldId="1054"/>
        </pc:sldMkLst>
      </pc:sldChg>
      <pc:sldChg chg="del">
        <pc:chgData name="Emaus Katriina" userId="e28635f8-d800-42ff-a913-92d375f1fb60" providerId="ADAL" clId="{B8397EF8-4E20-4FBE-BB5B-3E608C164BA1}" dt="2021-04-29T06:15:48.242" v="5" actId="47"/>
        <pc:sldMkLst>
          <pc:docMk/>
          <pc:sldMk cId="2199243574" sldId="1055"/>
        </pc:sldMkLst>
      </pc:sldChg>
      <pc:sldChg chg="del">
        <pc:chgData name="Emaus Katriina" userId="e28635f8-d800-42ff-a913-92d375f1fb60" providerId="ADAL" clId="{B8397EF8-4E20-4FBE-BB5B-3E608C164BA1}" dt="2021-04-29T06:16:15.487" v="6" actId="47"/>
        <pc:sldMkLst>
          <pc:docMk/>
          <pc:sldMk cId="461175757" sldId="1056"/>
        </pc:sldMkLst>
      </pc:sldChg>
      <pc:sldChg chg="del">
        <pc:chgData name="Emaus Katriina" userId="e28635f8-d800-42ff-a913-92d375f1fb60" providerId="ADAL" clId="{B8397EF8-4E20-4FBE-BB5B-3E608C164BA1}" dt="2021-04-29T06:16:29.006" v="7" actId="47"/>
        <pc:sldMkLst>
          <pc:docMk/>
          <pc:sldMk cId="684600858" sldId="1057"/>
        </pc:sldMkLst>
      </pc:sldChg>
      <pc:sldChg chg="del">
        <pc:chgData name="Emaus Katriina" userId="e28635f8-d800-42ff-a913-92d375f1fb60" providerId="ADAL" clId="{B8397EF8-4E20-4FBE-BB5B-3E608C164BA1}" dt="2021-04-29T06:16:44.074" v="8" actId="47"/>
        <pc:sldMkLst>
          <pc:docMk/>
          <pc:sldMk cId="3212395857" sldId="1058"/>
        </pc:sldMkLst>
      </pc:sldChg>
      <pc:sldChg chg="del">
        <pc:chgData name="Emaus Katriina" userId="e28635f8-d800-42ff-a913-92d375f1fb60" providerId="ADAL" clId="{B8397EF8-4E20-4FBE-BB5B-3E608C164BA1}" dt="2021-04-29T06:16:45.038" v="9" actId="47"/>
        <pc:sldMkLst>
          <pc:docMk/>
          <pc:sldMk cId="3698197194" sldId="1059"/>
        </pc:sldMkLst>
      </pc:sldChg>
      <pc:sldChg chg="del">
        <pc:chgData name="Emaus Katriina" userId="e28635f8-d800-42ff-a913-92d375f1fb60" providerId="ADAL" clId="{B8397EF8-4E20-4FBE-BB5B-3E608C164BA1}" dt="2021-04-29T06:14:53.325" v="0" actId="47"/>
        <pc:sldMkLst>
          <pc:docMk/>
          <pc:sldMk cId="3461487886" sldId="1070"/>
        </pc:sldMkLst>
      </pc:sldChg>
    </pc:docChg>
  </pc:docChgLst>
  <pc:docChgLst>
    <pc:chgData name="Emaus Katriina" userId="e28635f8-d800-42ff-a913-92d375f1fb60" providerId="ADAL" clId="{66219454-AFDA-453D-86A8-9907FBD31EC0}"/>
    <pc:docChg chg="delSld">
      <pc:chgData name="Emaus Katriina" userId="e28635f8-d800-42ff-a913-92d375f1fb60" providerId="ADAL" clId="{66219454-AFDA-453D-86A8-9907FBD31EC0}" dt="2021-11-04T09:07:20.584" v="9" actId="47"/>
      <pc:docMkLst>
        <pc:docMk/>
      </pc:docMkLst>
      <pc:sldChg chg="del">
        <pc:chgData name="Emaus Katriina" userId="e28635f8-d800-42ff-a913-92d375f1fb60" providerId="ADAL" clId="{66219454-AFDA-453D-86A8-9907FBD31EC0}" dt="2021-11-04T09:06:25.774" v="1" actId="47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66219454-AFDA-453D-86A8-9907FBD31EC0}" dt="2021-11-04T09:05:58.418" v="0" actId="47"/>
        <pc:sldMkLst>
          <pc:docMk/>
          <pc:sldMk cId="3461487886" sldId="2076137442"/>
        </pc:sldMkLst>
      </pc:sldChg>
      <pc:sldChg chg="del">
        <pc:chgData name="Emaus Katriina" userId="e28635f8-d800-42ff-a913-92d375f1fb60" providerId="ADAL" clId="{66219454-AFDA-453D-86A8-9907FBD31EC0}" dt="2021-11-04T09:06:26.741" v="2" actId="47"/>
        <pc:sldMkLst>
          <pc:docMk/>
          <pc:sldMk cId="3527753057" sldId="2076137443"/>
        </pc:sldMkLst>
      </pc:sldChg>
      <pc:sldChg chg="del">
        <pc:chgData name="Emaus Katriina" userId="e28635f8-d800-42ff-a913-92d375f1fb60" providerId="ADAL" clId="{66219454-AFDA-453D-86A8-9907FBD31EC0}" dt="2021-11-04T09:06:27.653" v="3" actId="47"/>
        <pc:sldMkLst>
          <pc:docMk/>
          <pc:sldMk cId="2245047276" sldId="2076137444"/>
        </pc:sldMkLst>
      </pc:sldChg>
      <pc:sldChg chg="del">
        <pc:chgData name="Emaus Katriina" userId="e28635f8-d800-42ff-a913-92d375f1fb60" providerId="ADAL" clId="{66219454-AFDA-453D-86A8-9907FBD31EC0}" dt="2021-11-04T09:06:45.971" v="4" actId="47"/>
        <pc:sldMkLst>
          <pc:docMk/>
          <pc:sldMk cId="1144356616" sldId="2076137445"/>
        </pc:sldMkLst>
      </pc:sldChg>
      <pc:sldChg chg="del">
        <pc:chgData name="Emaus Katriina" userId="e28635f8-d800-42ff-a913-92d375f1fb60" providerId="ADAL" clId="{66219454-AFDA-453D-86A8-9907FBD31EC0}" dt="2021-11-04T09:06:46.740" v="5" actId="47"/>
        <pc:sldMkLst>
          <pc:docMk/>
          <pc:sldMk cId="2535197076" sldId="2076137446"/>
        </pc:sldMkLst>
      </pc:sldChg>
      <pc:sldChg chg="del">
        <pc:chgData name="Emaus Katriina" userId="e28635f8-d800-42ff-a913-92d375f1fb60" providerId="ADAL" clId="{66219454-AFDA-453D-86A8-9907FBD31EC0}" dt="2021-11-04T09:07:02.859" v="6" actId="47"/>
        <pc:sldMkLst>
          <pc:docMk/>
          <pc:sldMk cId="3763697742" sldId="2076137447"/>
        </pc:sldMkLst>
      </pc:sldChg>
      <pc:sldChg chg="del">
        <pc:chgData name="Emaus Katriina" userId="e28635f8-d800-42ff-a913-92d375f1fb60" providerId="ADAL" clId="{66219454-AFDA-453D-86A8-9907FBD31EC0}" dt="2021-11-04T09:07:03.562" v="7" actId="47"/>
        <pc:sldMkLst>
          <pc:docMk/>
          <pc:sldMk cId="2366351197" sldId="2076137448"/>
        </pc:sldMkLst>
      </pc:sldChg>
      <pc:sldChg chg="del">
        <pc:chgData name="Emaus Katriina" userId="e28635f8-d800-42ff-a913-92d375f1fb60" providerId="ADAL" clId="{66219454-AFDA-453D-86A8-9907FBD31EC0}" dt="2021-11-04T09:07:19.772" v="8" actId="47"/>
        <pc:sldMkLst>
          <pc:docMk/>
          <pc:sldMk cId="14847895" sldId="2076137449"/>
        </pc:sldMkLst>
      </pc:sldChg>
      <pc:sldChg chg="del">
        <pc:chgData name="Emaus Katriina" userId="e28635f8-d800-42ff-a913-92d375f1fb60" providerId="ADAL" clId="{66219454-AFDA-453D-86A8-9907FBD31EC0}" dt="2021-11-04T09:07:20.584" v="9" actId="47"/>
        <pc:sldMkLst>
          <pc:docMk/>
          <pc:sldMk cId="1655188924" sldId="2076137450"/>
        </pc:sldMkLst>
      </pc:sldChg>
    </pc:docChg>
  </pc:docChgLst>
  <pc:docChgLst>
    <pc:chgData name="Emaus Katriina" userId="e28635f8-d800-42ff-a913-92d375f1fb60" providerId="ADAL" clId="{3E112E0A-258F-4603-B9A7-C479320619F2}"/>
    <pc:docChg chg="delSld">
      <pc:chgData name="Emaus Katriina" userId="e28635f8-d800-42ff-a913-92d375f1fb60" providerId="ADAL" clId="{3E112E0A-258F-4603-B9A7-C479320619F2}" dt="2021-10-18T08:53:06.258" v="9" actId="47"/>
      <pc:docMkLst>
        <pc:docMk/>
      </pc:docMkLst>
      <pc:sldChg chg="del">
        <pc:chgData name="Emaus Katriina" userId="e28635f8-d800-42ff-a913-92d375f1fb60" providerId="ADAL" clId="{3E112E0A-258F-4603-B9A7-C479320619F2}" dt="2021-10-18T08:51:36.164" v="0" actId="47"/>
        <pc:sldMkLst>
          <pc:docMk/>
          <pc:sldMk cId="2655159553" sldId="1065"/>
        </pc:sldMkLst>
      </pc:sldChg>
      <pc:sldChg chg="del">
        <pc:chgData name="Emaus Katriina" userId="e28635f8-d800-42ff-a913-92d375f1fb60" providerId="ADAL" clId="{3E112E0A-258F-4603-B9A7-C479320619F2}" dt="2021-10-18T08:51:50.694" v="1" actId="47"/>
        <pc:sldMkLst>
          <pc:docMk/>
          <pc:sldMk cId="1711527980" sldId="1066"/>
        </pc:sldMkLst>
      </pc:sldChg>
      <pc:sldChg chg="del">
        <pc:chgData name="Emaus Katriina" userId="e28635f8-d800-42ff-a913-92d375f1fb60" providerId="ADAL" clId="{3E112E0A-258F-4603-B9A7-C479320619F2}" dt="2021-10-18T08:52:05.594" v="2" actId="47"/>
        <pc:sldMkLst>
          <pc:docMk/>
          <pc:sldMk cId="616389290" sldId="2076137434"/>
        </pc:sldMkLst>
      </pc:sldChg>
      <pc:sldChg chg="del">
        <pc:chgData name="Emaus Katriina" userId="e28635f8-d800-42ff-a913-92d375f1fb60" providerId="ADAL" clId="{3E112E0A-258F-4603-B9A7-C479320619F2}" dt="2021-10-18T08:52:19.513" v="4" actId="47"/>
        <pc:sldMkLst>
          <pc:docMk/>
          <pc:sldMk cId="3005809879" sldId="2076137435"/>
        </pc:sldMkLst>
      </pc:sldChg>
      <pc:sldChg chg="del">
        <pc:chgData name="Emaus Katriina" userId="e28635f8-d800-42ff-a913-92d375f1fb60" providerId="ADAL" clId="{3E112E0A-258F-4603-B9A7-C479320619F2}" dt="2021-10-18T08:52:39.908" v="6" actId="47"/>
        <pc:sldMkLst>
          <pc:docMk/>
          <pc:sldMk cId="2573698252" sldId="2076137436"/>
        </pc:sldMkLst>
      </pc:sldChg>
      <pc:sldChg chg="del">
        <pc:chgData name="Emaus Katriina" userId="e28635f8-d800-42ff-a913-92d375f1fb60" providerId="ADAL" clId="{3E112E0A-258F-4603-B9A7-C479320619F2}" dt="2021-10-18T08:52:52.185" v="8" actId="47"/>
        <pc:sldMkLst>
          <pc:docMk/>
          <pc:sldMk cId="3105830212" sldId="2076137437"/>
        </pc:sldMkLst>
      </pc:sldChg>
      <pc:sldChg chg="del">
        <pc:chgData name="Emaus Katriina" userId="e28635f8-d800-42ff-a913-92d375f1fb60" providerId="ADAL" clId="{3E112E0A-258F-4603-B9A7-C479320619F2}" dt="2021-10-18T08:52:06.320" v="3" actId="47"/>
        <pc:sldMkLst>
          <pc:docMk/>
          <pc:sldMk cId="1512936188" sldId="2076137438"/>
        </pc:sldMkLst>
      </pc:sldChg>
      <pc:sldChg chg="del">
        <pc:chgData name="Emaus Katriina" userId="e28635f8-d800-42ff-a913-92d375f1fb60" providerId="ADAL" clId="{3E112E0A-258F-4603-B9A7-C479320619F2}" dt="2021-10-18T08:52:20.181" v="5" actId="47"/>
        <pc:sldMkLst>
          <pc:docMk/>
          <pc:sldMk cId="1445491431" sldId="2076137439"/>
        </pc:sldMkLst>
      </pc:sldChg>
      <pc:sldChg chg="del">
        <pc:chgData name="Emaus Katriina" userId="e28635f8-d800-42ff-a913-92d375f1fb60" providerId="ADAL" clId="{3E112E0A-258F-4603-B9A7-C479320619F2}" dt="2021-10-18T08:52:40.612" v="7" actId="47"/>
        <pc:sldMkLst>
          <pc:docMk/>
          <pc:sldMk cId="548278419" sldId="2076137440"/>
        </pc:sldMkLst>
      </pc:sldChg>
      <pc:sldChg chg="del">
        <pc:chgData name="Emaus Katriina" userId="e28635f8-d800-42ff-a913-92d375f1fb60" providerId="ADAL" clId="{3E112E0A-258F-4603-B9A7-C479320619F2}" dt="2021-10-18T08:53:06.258" v="9" actId="47"/>
        <pc:sldMkLst>
          <pc:docMk/>
          <pc:sldMk cId="2080301044" sldId="2076137441"/>
        </pc:sldMkLst>
      </pc:sldChg>
    </pc:docChg>
  </pc:docChgLst>
  <pc:docChgLst>
    <pc:chgData name="Emaus Katriina" userId="e28635f8-d800-42ff-a913-92d375f1fb60" providerId="ADAL" clId="{23D94D9E-1A48-4783-A57F-C536CB918EAC}"/>
    <pc:docChg chg="delSld">
      <pc:chgData name="Emaus Katriina" userId="e28635f8-d800-42ff-a913-92d375f1fb60" providerId="ADAL" clId="{23D94D9E-1A48-4783-A57F-C536CB918EAC}" dt="2020-10-26T18:28:56.837" v="9" actId="2696"/>
      <pc:docMkLst>
        <pc:docMk/>
      </pc:docMkLst>
      <pc:sldChg chg="del">
        <pc:chgData name="Emaus Katriina" userId="e28635f8-d800-42ff-a913-92d375f1fb60" providerId="ADAL" clId="{23D94D9E-1A48-4783-A57F-C536CB918EAC}" dt="2020-10-26T18:27:31.052" v="0" actId="2696"/>
        <pc:sldMkLst>
          <pc:docMk/>
          <pc:sldMk cId="4006325854" sldId="1060"/>
        </pc:sldMkLst>
      </pc:sldChg>
      <pc:sldChg chg="del">
        <pc:chgData name="Emaus Katriina" userId="e28635f8-d800-42ff-a913-92d375f1fb60" providerId="ADAL" clId="{23D94D9E-1A48-4783-A57F-C536CB918EAC}" dt="2020-10-26T18:27:47.334" v="1" actId="2696"/>
        <pc:sldMkLst>
          <pc:docMk/>
          <pc:sldMk cId="525347233" sldId="1061"/>
        </pc:sldMkLst>
      </pc:sldChg>
      <pc:sldChg chg="del">
        <pc:chgData name="Emaus Katriina" userId="e28635f8-d800-42ff-a913-92d375f1fb60" providerId="ADAL" clId="{23D94D9E-1A48-4783-A57F-C536CB918EAC}" dt="2020-10-26T18:28:02.803" v="2" actId="2696"/>
        <pc:sldMkLst>
          <pc:docMk/>
          <pc:sldMk cId="2041861759" sldId="1062"/>
        </pc:sldMkLst>
      </pc:sldChg>
      <pc:sldChg chg="del">
        <pc:chgData name="Emaus Katriina" userId="e28635f8-d800-42ff-a913-92d375f1fb60" providerId="ADAL" clId="{23D94D9E-1A48-4783-A57F-C536CB918EAC}" dt="2020-10-26T18:28:03.406" v="3" actId="2696"/>
        <pc:sldMkLst>
          <pc:docMk/>
          <pc:sldMk cId="627077622" sldId="1063"/>
        </pc:sldMkLst>
      </pc:sldChg>
      <pc:sldChg chg="del">
        <pc:chgData name="Emaus Katriina" userId="e28635f8-d800-42ff-a913-92d375f1fb60" providerId="ADAL" clId="{23D94D9E-1A48-4783-A57F-C536CB918EAC}" dt="2020-10-26T18:28:16.861" v="4" actId="2696"/>
        <pc:sldMkLst>
          <pc:docMk/>
          <pc:sldMk cId="4098663582" sldId="1064"/>
        </pc:sldMkLst>
      </pc:sldChg>
      <pc:sldChg chg="del">
        <pc:chgData name="Emaus Katriina" userId="e28635f8-d800-42ff-a913-92d375f1fb60" providerId="ADAL" clId="{23D94D9E-1A48-4783-A57F-C536CB918EAC}" dt="2020-10-26T18:28:17.637" v="5" actId="2696"/>
        <pc:sldMkLst>
          <pc:docMk/>
          <pc:sldMk cId="3677923731" sldId="1065"/>
        </pc:sldMkLst>
      </pc:sldChg>
      <pc:sldChg chg="del">
        <pc:chgData name="Emaus Katriina" userId="e28635f8-d800-42ff-a913-92d375f1fb60" providerId="ADAL" clId="{23D94D9E-1A48-4783-A57F-C536CB918EAC}" dt="2020-10-26T18:28:33.236" v="6" actId="2696"/>
        <pc:sldMkLst>
          <pc:docMk/>
          <pc:sldMk cId="3536149593" sldId="1066"/>
        </pc:sldMkLst>
      </pc:sldChg>
      <pc:sldChg chg="del">
        <pc:chgData name="Emaus Katriina" userId="e28635f8-d800-42ff-a913-92d375f1fb60" providerId="ADAL" clId="{23D94D9E-1A48-4783-A57F-C536CB918EAC}" dt="2020-10-26T18:28:33.803" v="7" actId="2696"/>
        <pc:sldMkLst>
          <pc:docMk/>
          <pc:sldMk cId="399329578" sldId="1067"/>
        </pc:sldMkLst>
      </pc:sldChg>
      <pc:sldChg chg="del">
        <pc:chgData name="Emaus Katriina" userId="e28635f8-d800-42ff-a913-92d375f1fb60" providerId="ADAL" clId="{23D94D9E-1A48-4783-A57F-C536CB918EAC}" dt="2020-10-26T18:28:46.445" v="8" actId="2696"/>
        <pc:sldMkLst>
          <pc:docMk/>
          <pc:sldMk cId="1899513431" sldId="1068"/>
        </pc:sldMkLst>
      </pc:sldChg>
      <pc:sldChg chg="del">
        <pc:chgData name="Emaus Katriina" userId="e28635f8-d800-42ff-a913-92d375f1fb60" providerId="ADAL" clId="{23D94D9E-1A48-4783-A57F-C536CB918EAC}" dt="2020-10-26T18:28:56.837" v="9" actId="2696"/>
        <pc:sldMkLst>
          <pc:docMk/>
          <pc:sldMk cId="999232127" sldId="1069"/>
        </pc:sldMkLst>
      </pc:sldChg>
    </pc:docChg>
  </pc:docChgLst>
  <pc:docChgLst>
    <pc:chgData name="Emaus Katriina" userId="e28635f8-d800-42ff-a913-92d375f1fb60" providerId="ADAL" clId="{C78CBA44-EA57-4924-810F-0D799DEAA02E}"/>
    <pc:docChg chg="delSld">
      <pc:chgData name="Emaus Katriina" userId="e28635f8-d800-42ff-a913-92d375f1fb60" providerId="ADAL" clId="{C78CBA44-EA57-4924-810F-0D799DEAA02E}" dt="2019-10-24T10:14:49.093" v="11" actId="2696"/>
      <pc:docMkLst>
        <pc:docMk/>
      </pc:docMkLst>
      <pc:sldChg chg="del">
        <pc:chgData name="Emaus Katriina" userId="e28635f8-d800-42ff-a913-92d375f1fb60" providerId="ADAL" clId="{C78CBA44-EA57-4924-810F-0D799DEAA02E}" dt="2019-10-24T10:13:56.007" v="6" actId="2696"/>
        <pc:sldMkLst>
          <pc:docMk/>
          <pc:sldMk cId="2558427506" sldId="276"/>
        </pc:sldMkLst>
      </pc:sldChg>
      <pc:sldChg chg="del">
        <pc:chgData name="Emaus Katriina" userId="e28635f8-d800-42ff-a913-92d375f1fb60" providerId="ADAL" clId="{C78CBA44-EA57-4924-810F-0D799DEAA02E}" dt="2019-10-24T10:13:56.713" v="7" actId="2696"/>
        <pc:sldMkLst>
          <pc:docMk/>
          <pc:sldMk cId="536686186" sldId="285"/>
        </pc:sldMkLst>
      </pc:sldChg>
      <pc:sldChg chg="del">
        <pc:chgData name="Emaus Katriina" userId="e28635f8-d800-42ff-a913-92d375f1fb60" providerId="ADAL" clId="{C78CBA44-EA57-4924-810F-0D799DEAA02E}" dt="2019-10-24T10:12:47.024" v="2" actId="2696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C78CBA44-EA57-4924-810F-0D799DEAA02E}" dt="2019-10-24T10:13:08.899" v="3" actId="2696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C78CBA44-EA57-4924-810F-0D799DEAA02E}" dt="2019-10-24T10:13:22.518" v="4" actId="2696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C78CBA44-EA57-4924-810F-0D799DEAA02E}" dt="2019-10-24T10:13:35.050" v="5" actId="2696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C78CBA44-EA57-4924-810F-0D799DEAA02E}" dt="2019-10-24T10:14:11.049" v="8" actId="2696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C78CBA44-EA57-4924-810F-0D799DEAA02E}" dt="2019-10-24T10:14:37.237" v="10" actId="2696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C78CBA44-EA57-4924-810F-0D799DEAA02E}" dt="2019-10-24T10:14:37.228" v="9" actId="2696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C78CBA44-EA57-4924-810F-0D799DEAA02E}" dt="2019-10-24T10:14:49.093" v="11" actId="2696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C78CBA44-EA57-4924-810F-0D799DEAA02E}" dt="2019-10-24T10:12:01.662" v="0" actId="2696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C78CBA44-EA57-4924-810F-0D799DEAA02E}" dt="2019-10-24T10:12:32.748" v="1" actId="2696"/>
        <pc:sldMkLst>
          <pc:docMk/>
          <pc:sldMk cId="2397859502" sldId="4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6677.17</c:v>
                </c:pt>
                <c:pt idx="2">
                  <c:v>6914.21</c:v>
                </c:pt>
                <c:pt idx="3">
                  <c:v>6762.37</c:v>
                </c:pt>
                <c:pt idx="4">
                  <c:v>8852.84</c:v>
                </c:pt>
                <c:pt idx="5">
                  <c:v>8101.76</c:v>
                </c:pt>
                <c:pt idx="6">
                  <c:v>8396.89</c:v>
                </c:pt>
                <c:pt idx="7">
                  <c:v>7378.31</c:v>
                </c:pt>
                <c:pt idx="8">
                  <c:v>9127.94</c:v>
                </c:pt>
                <c:pt idx="9">
                  <c:v>7916.01</c:v>
                </c:pt>
                <c:pt idx="10">
                  <c:v>8266.0300000000007</c:v>
                </c:pt>
                <c:pt idx="11">
                  <c:v>7331.61</c:v>
                </c:pt>
                <c:pt idx="12">
                  <c:v>8576.7999999999993</c:v>
                </c:pt>
                <c:pt idx="13">
                  <c:v>6744.93</c:v>
                </c:pt>
                <c:pt idx="14">
                  <c:v>7210.16</c:v>
                </c:pt>
                <c:pt idx="15">
                  <c:v>6535.54</c:v>
                </c:pt>
                <c:pt idx="16">
                  <c:v>7319.78</c:v>
                </c:pt>
                <c:pt idx="17">
                  <c:v>7279.55</c:v>
                </c:pt>
                <c:pt idx="18">
                  <c:v>7566.89</c:v>
                </c:pt>
                <c:pt idx="19">
                  <c:v>8938.51</c:v>
                </c:pt>
                <c:pt idx="20">
                  <c:v>7671.24</c:v>
                </c:pt>
                <c:pt idx="21">
                  <c:v>6624.86</c:v>
                </c:pt>
                <c:pt idx="22">
                  <c:v>8621.6299999999992</c:v>
                </c:pt>
                <c:pt idx="23">
                  <c:v>6946.99</c:v>
                </c:pt>
                <c:pt idx="24">
                  <c:v>7838.43</c:v>
                </c:pt>
                <c:pt idx="25">
                  <c:v>6718.06</c:v>
                </c:pt>
                <c:pt idx="26">
                  <c:v>6389.7</c:v>
                </c:pt>
                <c:pt idx="27">
                  <c:v>6375.74</c:v>
                </c:pt>
                <c:pt idx="28">
                  <c:v>7857.1</c:v>
                </c:pt>
                <c:pt idx="29">
                  <c:v>7466.2</c:v>
                </c:pt>
                <c:pt idx="30">
                  <c:v>9460.23</c:v>
                </c:pt>
                <c:pt idx="31">
                  <c:v>7113.24</c:v>
                </c:pt>
                <c:pt idx="32">
                  <c:v>11080.75</c:v>
                </c:pt>
                <c:pt idx="33">
                  <c:v>8905.74</c:v>
                </c:pt>
                <c:pt idx="34">
                  <c:v>8618.24</c:v>
                </c:pt>
                <c:pt idx="35">
                  <c:v>8708.7199999999993</c:v>
                </c:pt>
                <c:pt idx="36">
                  <c:v>9882.26</c:v>
                </c:pt>
                <c:pt idx="37">
                  <c:v>9912.0300000000007</c:v>
                </c:pt>
                <c:pt idx="38">
                  <c:v>9496.89</c:v>
                </c:pt>
                <c:pt idx="39">
                  <c:v>9865.7999999999993</c:v>
                </c:pt>
                <c:pt idx="40">
                  <c:v>11318.08</c:v>
                </c:pt>
                <c:pt idx="41">
                  <c:v>8824.65</c:v>
                </c:pt>
                <c:pt idx="42">
                  <c:v>8199.49</c:v>
                </c:pt>
                <c:pt idx="43">
                  <c:v>8663.39</c:v>
                </c:pt>
                <c:pt idx="44">
                  <c:v>13084.19</c:v>
                </c:pt>
                <c:pt idx="45">
                  <c:v>9243.14</c:v>
                </c:pt>
                <c:pt idx="46">
                  <c:v>9873.67</c:v>
                </c:pt>
                <c:pt idx="47">
                  <c:v>9273.33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5053.96</c:v>
                </c:pt>
                <c:pt idx="2">
                  <c:v>5426.11</c:v>
                </c:pt>
                <c:pt idx="3">
                  <c:v>5327.39</c:v>
                </c:pt>
                <c:pt idx="4">
                  <c:v>6660.03</c:v>
                </c:pt>
                <c:pt idx="5">
                  <c:v>5740.63</c:v>
                </c:pt>
                <c:pt idx="6">
                  <c:v>6446.4</c:v>
                </c:pt>
                <c:pt idx="7">
                  <c:v>5589.41</c:v>
                </c:pt>
                <c:pt idx="8">
                  <c:v>6975.36</c:v>
                </c:pt>
                <c:pt idx="9">
                  <c:v>5931.88</c:v>
                </c:pt>
                <c:pt idx="10">
                  <c:v>6383.7</c:v>
                </c:pt>
                <c:pt idx="11">
                  <c:v>5857.73</c:v>
                </c:pt>
                <c:pt idx="12">
                  <c:v>6865.28</c:v>
                </c:pt>
                <c:pt idx="13">
                  <c:v>5032.8</c:v>
                </c:pt>
                <c:pt idx="14">
                  <c:v>5373.98</c:v>
                </c:pt>
                <c:pt idx="15">
                  <c:v>5079.68</c:v>
                </c:pt>
                <c:pt idx="16">
                  <c:v>5698.72</c:v>
                </c:pt>
                <c:pt idx="17">
                  <c:v>5266.56</c:v>
                </c:pt>
                <c:pt idx="18">
                  <c:v>5473.93</c:v>
                </c:pt>
                <c:pt idx="19">
                  <c:v>6442.2</c:v>
                </c:pt>
                <c:pt idx="20">
                  <c:v>5727.5</c:v>
                </c:pt>
                <c:pt idx="21">
                  <c:v>4669.6499999999996</c:v>
                </c:pt>
                <c:pt idx="22">
                  <c:v>6264.88</c:v>
                </c:pt>
                <c:pt idx="23">
                  <c:v>5326.31</c:v>
                </c:pt>
                <c:pt idx="24">
                  <c:v>5575.88</c:v>
                </c:pt>
                <c:pt idx="25">
                  <c:v>4651.22</c:v>
                </c:pt>
                <c:pt idx="26">
                  <c:v>4457.4399999999996</c:v>
                </c:pt>
                <c:pt idx="27">
                  <c:v>4548.6499999999996</c:v>
                </c:pt>
                <c:pt idx="28">
                  <c:v>5454.68</c:v>
                </c:pt>
                <c:pt idx="29">
                  <c:v>5466.41</c:v>
                </c:pt>
                <c:pt idx="30">
                  <c:v>7322.9</c:v>
                </c:pt>
                <c:pt idx="31">
                  <c:v>5047.16</c:v>
                </c:pt>
                <c:pt idx="32">
                  <c:v>8123.95</c:v>
                </c:pt>
                <c:pt idx="33">
                  <c:v>5832.09</c:v>
                </c:pt>
                <c:pt idx="34">
                  <c:v>6158.97</c:v>
                </c:pt>
                <c:pt idx="35">
                  <c:v>6464.53</c:v>
                </c:pt>
                <c:pt idx="36">
                  <c:v>7095.31</c:v>
                </c:pt>
                <c:pt idx="37">
                  <c:v>7011.39</c:v>
                </c:pt>
                <c:pt idx="38">
                  <c:v>6537.66</c:v>
                </c:pt>
                <c:pt idx="39">
                  <c:v>7083.64</c:v>
                </c:pt>
                <c:pt idx="40">
                  <c:v>8682.31</c:v>
                </c:pt>
                <c:pt idx="41">
                  <c:v>6217.01</c:v>
                </c:pt>
                <c:pt idx="42">
                  <c:v>5729.6</c:v>
                </c:pt>
                <c:pt idx="43">
                  <c:v>6367.42</c:v>
                </c:pt>
                <c:pt idx="44">
                  <c:v>9553</c:v>
                </c:pt>
                <c:pt idx="45">
                  <c:v>6611.19</c:v>
                </c:pt>
                <c:pt idx="46">
                  <c:v>7633.92</c:v>
                </c:pt>
                <c:pt idx="47">
                  <c:v>7339.4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1591.59</c:v>
                </c:pt>
                <c:pt idx="2">
                  <c:v>1454.69</c:v>
                </c:pt>
                <c:pt idx="3">
                  <c:v>1396.26</c:v>
                </c:pt>
                <c:pt idx="4">
                  <c:v>2128.92</c:v>
                </c:pt>
                <c:pt idx="5">
                  <c:v>2288.59</c:v>
                </c:pt>
                <c:pt idx="6">
                  <c:v>1893.97</c:v>
                </c:pt>
                <c:pt idx="7">
                  <c:v>1721.71</c:v>
                </c:pt>
                <c:pt idx="8">
                  <c:v>2073.54</c:v>
                </c:pt>
                <c:pt idx="9">
                  <c:v>1896.63</c:v>
                </c:pt>
                <c:pt idx="10">
                  <c:v>1803.52</c:v>
                </c:pt>
                <c:pt idx="11">
                  <c:v>1417.58</c:v>
                </c:pt>
                <c:pt idx="12">
                  <c:v>1646.7</c:v>
                </c:pt>
                <c:pt idx="13">
                  <c:v>1634.57</c:v>
                </c:pt>
                <c:pt idx="14">
                  <c:v>1768.48</c:v>
                </c:pt>
                <c:pt idx="15">
                  <c:v>1390.94</c:v>
                </c:pt>
                <c:pt idx="16">
                  <c:v>1542.1</c:v>
                </c:pt>
                <c:pt idx="17">
                  <c:v>1929.12</c:v>
                </c:pt>
                <c:pt idx="18">
                  <c:v>2014.95</c:v>
                </c:pt>
                <c:pt idx="19">
                  <c:v>2436.63</c:v>
                </c:pt>
                <c:pt idx="20">
                  <c:v>1841.61</c:v>
                </c:pt>
                <c:pt idx="21">
                  <c:v>1862.07</c:v>
                </c:pt>
                <c:pt idx="22">
                  <c:v>2257.9899999999998</c:v>
                </c:pt>
                <c:pt idx="23">
                  <c:v>1546.46</c:v>
                </c:pt>
                <c:pt idx="24">
                  <c:v>2174.52</c:v>
                </c:pt>
                <c:pt idx="25">
                  <c:v>1965.12</c:v>
                </c:pt>
                <c:pt idx="26">
                  <c:v>1830.05</c:v>
                </c:pt>
                <c:pt idx="27">
                  <c:v>1739.98</c:v>
                </c:pt>
                <c:pt idx="28">
                  <c:v>2299.25</c:v>
                </c:pt>
                <c:pt idx="29">
                  <c:v>1884.55</c:v>
                </c:pt>
                <c:pt idx="30">
                  <c:v>2021.1</c:v>
                </c:pt>
                <c:pt idx="31">
                  <c:v>1972.14</c:v>
                </c:pt>
                <c:pt idx="32">
                  <c:v>2822.96</c:v>
                </c:pt>
                <c:pt idx="33">
                  <c:v>2882.26</c:v>
                </c:pt>
                <c:pt idx="34">
                  <c:v>2285.6999999999998</c:v>
                </c:pt>
                <c:pt idx="35">
                  <c:v>2107.0500000000002</c:v>
                </c:pt>
                <c:pt idx="36">
                  <c:v>2606.64</c:v>
                </c:pt>
                <c:pt idx="37">
                  <c:v>2723.16</c:v>
                </c:pt>
                <c:pt idx="38">
                  <c:v>2809.65</c:v>
                </c:pt>
                <c:pt idx="39">
                  <c:v>2667.15</c:v>
                </c:pt>
                <c:pt idx="40">
                  <c:v>2464.94</c:v>
                </c:pt>
                <c:pt idx="41">
                  <c:v>2431.56</c:v>
                </c:pt>
                <c:pt idx="42">
                  <c:v>2298.0100000000002</c:v>
                </c:pt>
                <c:pt idx="43">
                  <c:v>2147.4299999999998</c:v>
                </c:pt>
                <c:pt idx="44">
                  <c:v>3339.26</c:v>
                </c:pt>
                <c:pt idx="45">
                  <c:v>2439.38</c:v>
                </c:pt>
                <c:pt idx="46">
                  <c:v>2026.26</c:v>
                </c:pt>
                <c:pt idx="47">
                  <c:v>1719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1168.5999999999999</c:v>
                </c:pt>
                <c:pt idx="1">
                  <c:v>1173.9000000000001</c:v>
                </c:pt>
                <c:pt idx="2">
                  <c:v>1055.3</c:v>
                </c:pt>
                <c:pt idx="3">
                  <c:v>1040.5999999999999</c:v>
                </c:pt>
                <c:pt idx="4">
                  <c:v>1105.5</c:v>
                </c:pt>
                <c:pt idx="5">
                  <c:v>1342.6</c:v>
                </c:pt>
                <c:pt idx="6">
                  <c:v>1301.2</c:v>
                </c:pt>
                <c:pt idx="7">
                  <c:v>1262.2</c:v>
                </c:pt>
                <c:pt idx="8">
                  <c:v>1303.4000000000001</c:v>
                </c:pt>
                <c:pt idx="9">
                  <c:v>1431.8</c:v>
                </c:pt>
                <c:pt idx="10">
                  <c:v>1554.1</c:v>
                </c:pt>
                <c:pt idx="11">
                  <c:v>1499.8</c:v>
                </c:pt>
                <c:pt idx="12">
                  <c:v>1430.8</c:v>
                </c:pt>
                <c:pt idx="13">
                  <c:v>1450.3</c:v>
                </c:pt>
                <c:pt idx="14">
                  <c:v>1487.9</c:v>
                </c:pt>
                <c:pt idx="15">
                  <c:v>1455.8</c:v>
                </c:pt>
                <c:pt idx="16">
                  <c:v>1422.1</c:v>
                </c:pt>
                <c:pt idx="17">
                  <c:v>1513.6</c:v>
                </c:pt>
                <c:pt idx="18">
                  <c:v>1490.6</c:v>
                </c:pt>
                <c:pt idx="19">
                  <c:v>1566</c:v>
                </c:pt>
                <c:pt idx="20">
                  <c:v>1612.9</c:v>
                </c:pt>
                <c:pt idx="21">
                  <c:v>1616.5</c:v>
                </c:pt>
                <c:pt idx="22">
                  <c:v>1561.5</c:v>
                </c:pt>
                <c:pt idx="23">
                  <c:v>1677.5</c:v>
                </c:pt>
                <c:pt idx="24">
                  <c:v>1763.6</c:v>
                </c:pt>
                <c:pt idx="25">
                  <c:v>1656.4</c:v>
                </c:pt>
                <c:pt idx="26">
                  <c:v>1584.9</c:v>
                </c:pt>
                <c:pt idx="27">
                  <c:v>1578.7</c:v>
                </c:pt>
                <c:pt idx="28">
                  <c:v>1654.5</c:v>
                </c:pt>
                <c:pt idx="29">
                  <c:v>1642.8</c:v>
                </c:pt>
                <c:pt idx="30">
                  <c:v>1558.3</c:v>
                </c:pt>
                <c:pt idx="31">
                  <c:v>1497.4</c:v>
                </c:pt>
                <c:pt idx="32">
                  <c:v>1462.1</c:v>
                </c:pt>
                <c:pt idx="33">
                  <c:v>1709.4</c:v>
                </c:pt>
                <c:pt idx="34">
                  <c:v>1595.6</c:v>
                </c:pt>
                <c:pt idx="35">
                  <c:v>1507.7</c:v>
                </c:pt>
                <c:pt idx="36">
                  <c:v>1590</c:v>
                </c:pt>
                <c:pt idx="37">
                  <c:v>1676.9</c:v>
                </c:pt>
                <c:pt idx="38">
                  <c:v>1743.6</c:v>
                </c:pt>
                <c:pt idx="39">
                  <c:v>1609.1</c:v>
                </c:pt>
                <c:pt idx="40">
                  <c:v>1611.8</c:v>
                </c:pt>
                <c:pt idx="41">
                  <c:v>1634</c:v>
                </c:pt>
                <c:pt idx="42">
                  <c:v>1602.7</c:v>
                </c:pt>
                <c:pt idx="43">
                  <c:v>1629.5</c:v>
                </c:pt>
                <c:pt idx="44">
                  <c:v>1694.2</c:v>
                </c:pt>
                <c:pt idx="45">
                  <c:v>1730.2</c:v>
                </c:pt>
                <c:pt idx="46">
                  <c:v>1686.8</c:v>
                </c:pt>
                <c:pt idx="47">
                  <c:v>1662.9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3160.5</c:v>
                </c:pt>
                <c:pt idx="1">
                  <c:v>3269.9</c:v>
                </c:pt>
                <c:pt idx="2">
                  <c:v>3035.5</c:v>
                </c:pt>
                <c:pt idx="3">
                  <c:v>3017.8</c:v>
                </c:pt>
                <c:pt idx="4">
                  <c:v>3403.1</c:v>
                </c:pt>
                <c:pt idx="5">
                  <c:v>4060.6</c:v>
                </c:pt>
                <c:pt idx="6">
                  <c:v>4139.3999999999996</c:v>
                </c:pt>
                <c:pt idx="7">
                  <c:v>4170.7</c:v>
                </c:pt>
                <c:pt idx="8">
                  <c:v>4127.8999999999996</c:v>
                </c:pt>
                <c:pt idx="9">
                  <c:v>4053.5</c:v>
                </c:pt>
                <c:pt idx="10">
                  <c:v>4474.7</c:v>
                </c:pt>
                <c:pt idx="11">
                  <c:v>3867.3</c:v>
                </c:pt>
                <c:pt idx="12">
                  <c:v>3877.3</c:v>
                </c:pt>
                <c:pt idx="13">
                  <c:v>3697.7</c:v>
                </c:pt>
                <c:pt idx="14">
                  <c:v>3770.1</c:v>
                </c:pt>
                <c:pt idx="15">
                  <c:v>3682.4</c:v>
                </c:pt>
                <c:pt idx="16">
                  <c:v>3447.9</c:v>
                </c:pt>
                <c:pt idx="17">
                  <c:v>3857.2</c:v>
                </c:pt>
                <c:pt idx="18">
                  <c:v>3979.6</c:v>
                </c:pt>
                <c:pt idx="19">
                  <c:v>4553</c:v>
                </c:pt>
                <c:pt idx="20">
                  <c:v>4667.2</c:v>
                </c:pt>
                <c:pt idx="21">
                  <c:v>4969.3999999999996</c:v>
                </c:pt>
                <c:pt idx="22">
                  <c:v>4961.7</c:v>
                </c:pt>
                <c:pt idx="23">
                  <c:v>4796.5</c:v>
                </c:pt>
                <c:pt idx="24">
                  <c:v>5183.5</c:v>
                </c:pt>
                <c:pt idx="25">
                  <c:v>5127.2</c:v>
                </c:pt>
                <c:pt idx="26">
                  <c:v>4950.1000000000004</c:v>
                </c:pt>
                <c:pt idx="27">
                  <c:v>4787.2</c:v>
                </c:pt>
                <c:pt idx="28">
                  <c:v>4823</c:v>
                </c:pt>
                <c:pt idx="29">
                  <c:v>4822.3</c:v>
                </c:pt>
                <c:pt idx="30">
                  <c:v>4942.8</c:v>
                </c:pt>
                <c:pt idx="31">
                  <c:v>4766.6000000000004</c:v>
                </c:pt>
                <c:pt idx="32">
                  <c:v>5052.6000000000004</c:v>
                </c:pt>
                <c:pt idx="33">
                  <c:v>5625.6</c:v>
                </c:pt>
                <c:pt idx="34">
                  <c:v>5343.3</c:v>
                </c:pt>
                <c:pt idx="35">
                  <c:v>5333.3</c:v>
                </c:pt>
                <c:pt idx="36">
                  <c:v>5506.3</c:v>
                </c:pt>
                <c:pt idx="37">
                  <c:v>5761.8</c:v>
                </c:pt>
                <c:pt idx="38">
                  <c:v>5876.5</c:v>
                </c:pt>
                <c:pt idx="39">
                  <c:v>6146.8</c:v>
                </c:pt>
                <c:pt idx="40">
                  <c:v>6113.5</c:v>
                </c:pt>
                <c:pt idx="41">
                  <c:v>6164.7</c:v>
                </c:pt>
                <c:pt idx="42">
                  <c:v>6074.9</c:v>
                </c:pt>
                <c:pt idx="43">
                  <c:v>5952.7</c:v>
                </c:pt>
                <c:pt idx="44">
                  <c:v>6705.1</c:v>
                </c:pt>
                <c:pt idx="45">
                  <c:v>7531.5</c:v>
                </c:pt>
                <c:pt idx="46">
                  <c:v>7687.1</c:v>
                </c:pt>
                <c:pt idx="47">
                  <c:v>7623.5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11744</c:v>
                </c:pt>
                <c:pt idx="1">
                  <c:v>10953</c:v>
                </c:pt>
                <c:pt idx="2">
                  <c:v>11014</c:v>
                </c:pt>
                <c:pt idx="3">
                  <c:v>10894</c:v>
                </c:pt>
                <c:pt idx="4">
                  <c:v>10899</c:v>
                </c:pt>
                <c:pt idx="5">
                  <c:v>9756</c:v>
                </c:pt>
                <c:pt idx="6">
                  <c:v>10281</c:v>
                </c:pt>
                <c:pt idx="7">
                  <c:v>10645</c:v>
                </c:pt>
                <c:pt idx="8">
                  <c:v>11550</c:v>
                </c:pt>
                <c:pt idx="9">
                  <c:v>10798</c:v>
                </c:pt>
                <c:pt idx="10">
                  <c:v>11113</c:v>
                </c:pt>
                <c:pt idx="11">
                  <c:v>10528</c:v>
                </c:pt>
                <c:pt idx="12">
                  <c:v>11155</c:v>
                </c:pt>
                <c:pt idx="13">
                  <c:v>10157</c:v>
                </c:pt>
                <c:pt idx="14">
                  <c:v>10277</c:v>
                </c:pt>
                <c:pt idx="15">
                  <c:v>9974</c:v>
                </c:pt>
                <c:pt idx="16">
                  <c:v>9915</c:v>
                </c:pt>
                <c:pt idx="17">
                  <c:v>9634</c:v>
                </c:pt>
                <c:pt idx="18">
                  <c:v>9683</c:v>
                </c:pt>
                <c:pt idx="19">
                  <c:v>10876</c:v>
                </c:pt>
                <c:pt idx="20">
                  <c:v>10963</c:v>
                </c:pt>
                <c:pt idx="21">
                  <c:v>10555</c:v>
                </c:pt>
                <c:pt idx="22">
                  <c:v>11653</c:v>
                </c:pt>
                <c:pt idx="23">
                  <c:v>12505</c:v>
                </c:pt>
                <c:pt idx="24">
                  <c:v>13388</c:v>
                </c:pt>
                <c:pt idx="25">
                  <c:v>13121</c:v>
                </c:pt>
                <c:pt idx="26">
                  <c:v>12261</c:v>
                </c:pt>
                <c:pt idx="27">
                  <c:v>12700</c:v>
                </c:pt>
                <c:pt idx="28">
                  <c:v>12963</c:v>
                </c:pt>
                <c:pt idx="29">
                  <c:v>13445</c:v>
                </c:pt>
                <c:pt idx="30">
                  <c:v>15301</c:v>
                </c:pt>
                <c:pt idx="31">
                  <c:v>15203</c:v>
                </c:pt>
                <c:pt idx="32">
                  <c:v>17456</c:v>
                </c:pt>
                <c:pt idx="33">
                  <c:v>17703</c:v>
                </c:pt>
                <c:pt idx="34">
                  <c:v>17375</c:v>
                </c:pt>
                <c:pt idx="35">
                  <c:v>18714</c:v>
                </c:pt>
                <c:pt idx="36">
                  <c:v>19441</c:v>
                </c:pt>
                <c:pt idx="37">
                  <c:v>20321</c:v>
                </c:pt>
                <c:pt idx="38">
                  <c:v>20305</c:v>
                </c:pt>
                <c:pt idx="39">
                  <c:v>20339</c:v>
                </c:pt>
                <c:pt idx="40">
                  <c:v>20799</c:v>
                </c:pt>
                <c:pt idx="41">
                  <c:v>19429</c:v>
                </c:pt>
                <c:pt idx="42">
                  <c:v>19557</c:v>
                </c:pt>
                <c:pt idx="43">
                  <c:v>19360</c:v>
                </c:pt>
                <c:pt idx="44">
                  <c:v>20970</c:v>
                </c:pt>
                <c:pt idx="45">
                  <c:v>19129</c:v>
                </c:pt>
                <c:pt idx="46">
                  <c:v>20272</c:v>
                </c:pt>
                <c:pt idx="47">
                  <c:v>21626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4231.54</c:v>
                </c:pt>
                <c:pt idx="2">
                  <c:v>4057.05</c:v>
                </c:pt>
                <c:pt idx="3">
                  <c:v>4146.78</c:v>
                </c:pt>
                <c:pt idx="4">
                  <c:v>5271.18</c:v>
                </c:pt>
                <c:pt idx="5">
                  <c:v>4216.4399999999996</c:v>
                </c:pt>
                <c:pt idx="6">
                  <c:v>3837.03</c:v>
                </c:pt>
                <c:pt idx="7">
                  <c:v>3901.69</c:v>
                </c:pt>
                <c:pt idx="8">
                  <c:v>4990.92</c:v>
                </c:pt>
                <c:pt idx="9">
                  <c:v>3886.73</c:v>
                </c:pt>
                <c:pt idx="10">
                  <c:v>4389.37</c:v>
                </c:pt>
                <c:pt idx="11">
                  <c:v>3921.32</c:v>
                </c:pt>
                <c:pt idx="12">
                  <c:v>4371.87</c:v>
                </c:pt>
                <c:pt idx="13">
                  <c:v>3088.18</c:v>
                </c:pt>
                <c:pt idx="14">
                  <c:v>3356.26</c:v>
                </c:pt>
                <c:pt idx="15">
                  <c:v>3027.32</c:v>
                </c:pt>
                <c:pt idx="16">
                  <c:v>3694.06</c:v>
                </c:pt>
                <c:pt idx="17">
                  <c:v>2936.12</c:v>
                </c:pt>
                <c:pt idx="18">
                  <c:v>2987.96</c:v>
                </c:pt>
                <c:pt idx="19">
                  <c:v>3632.04</c:v>
                </c:pt>
                <c:pt idx="20">
                  <c:v>3296.66</c:v>
                </c:pt>
                <c:pt idx="21">
                  <c:v>2678.26</c:v>
                </c:pt>
                <c:pt idx="22">
                  <c:v>2627.19</c:v>
                </c:pt>
                <c:pt idx="23">
                  <c:v>2350.54</c:v>
                </c:pt>
                <c:pt idx="24">
                  <c:v>3416.92</c:v>
                </c:pt>
                <c:pt idx="25">
                  <c:v>2748.56</c:v>
                </c:pt>
                <c:pt idx="26">
                  <c:v>2690.03</c:v>
                </c:pt>
                <c:pt idx="27">
                  <c:v>2805.99</c:v>
                </c:pt>
                <c:pt idx="28">
                  <c:v>3143.96</c:v>
                </c:pt>
                <c:pt idx="29">
                  <c:v>2895.15</c:v>
                </c:pt>
                <c:pt idx="30">
                  <c:v>3137.46</c:v>
                </c:pt>
                <c:pt idx="31">
                  <c:v>2971.99</c:v>
                </c:pt>
                <c:pt idx="32">
                  <c:v>3366.92</c:v>
                </c:pt>
                <c:pt idx="33">
                  <c:v>3278.5</c:v>
                </c:pt>
                <c:pt idx="34">
                  <c:v>3240.19</c:v>
                </c:pt>
                <c:pt idx="35">
                  <c:v>3340.64</c:v>
                </c:pt>
                <c:pt idx="36">
                  <c:v>3713.69</c:v>
                </c:pt>
                <c:pt idx="37">
                  <c:v>3745.75</c:v>
                </c:pt>
                <c:pt idx="38">
                  <c:v>3814.99</c:v>
                </c:pt>
                <c:pt idx="39">
                  <c:v>4543.4799999999996</c:v>
                </c:pt>
                <c:pt idx="40">
                  <c:v>4958.01</c:v>
                </c:pt>
                <c:pt idx="41">
                  <c:v>3669.89</c:v>
                </c:pt>
                <c:pt idx="42">
                  <c:v>4211.24</c:v>
                </c:pt>
                <c:pt idx="43">
                  <c:v>4336.3599999999997</c:v>
                </c:pt>
                <c:pt idx="44">
                  <c:v>6684.35</c:v>
                </c:pt>
                <c:pt idx="45">
                  <c:v>3835.53</c:v>
                </c:pt>
                <c:pt idx="46">
                  <c:v>4255.6400000000003</c:v>
                </c:pt>
                <c:pt idx="47">
                  <c:v>4417.3900000000003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3492.76</c:v>
                </c:pt>
                <c:pt idx="2">
                  <c:v>3516.86</c:v>
                </c:pt>
                <c:pt idx="3">
                  <c:v>3467.27</c:v>
                </c:pt>
                <c:pt idx="4">
                  <c:v>4464.8</c:v>
                </c:pt>
                <c:pt idx="5">
                  <c:v>3411.11</c:v>
                </c:pt>
                <c:pt idx="6">
                  <c:v>3303.66</c:v>
                </c:pt>
                <c:pt idx="7">
                  <c:v>3188.36</c:v>
                </c:pt>
                <c:pt idx="8">
                  <c:v>4180.58</c:v>
                </c:pt>
                <c:pt idx="9">
                  <c:v>3315.2</c:v>
                </c:pt>
                <c:pt idx="10">
                  <c:v>3874.47</c:v>
                </c:pt>
                <c:pt idx="11">
                  <c:v>3573.82</c:v>
                </c:pt>
                <c:pt idx="12">
                  <c:v>3926.19</c:v>
                </c:pt>
                <c:pt idx="13">
                  <c:v>2708.29</c:v>
                </c:pt>
                <c:pt idx="14">
                  <c:v>3003.76</c:v>
                </c:pt>
                <c:pt idx="15">
                  <c:v>2724.41</c:v>
                </c:pt>
                <c:pt idx="16">
                  <c:v>3413.14</c:v>
                </c:pt>
                <c:pt idx="17">
                  <c:v>2572.15</c:v>
                </c:pt>
                <c:pt idx="18">
                  <c:v>2611.5</c:v>
                </c:pt>
                <c:pt idx="19">
                  <c:v>3258.63</c:v>
                </c:pt>
                <c:pt idx="20">
                  <c:v>2935.05</c:v>
                </c:pt>
                <c:pt idx="21">
                  <c:v>2222.12</c:v>
                </c:pt>
                <c:pt idx="22">
                  <c:v>2216.5700000000002</c:v>
                </c:pt>
                <c:pt idx="23">
                  <c:v>2009.32</c:v>
                </c:pt>
                <c:pt idx="24">
                  <c:v>2842.99</c:v>
                </c:pt>
                <c:pt idx="25">
                  <c:v>2306.5100000000002</c:v>
                </c:pt>
                <c:pt idx="26">
                  <c:v>2265</c:v>
                </c:pt>
                <c:pt idx="27">
                  <c:v>2310.0700000000002</c:v>
                </c:pt>
                <c:pt idx="28">
                  <c:v>2689.85</c:v>
                </c:pt>
                <c:pt idx="29">
                  <c:v>2423.8200000000002</c:v>
                </c:pt>
                <c:pt idx="30">
                  <c:v>2527.8000000000002</c:v>
                </c:pt>
                <c:pt idx="31">
                  <c:v>2240.39</c:v>
                </c:pt>
                <c:pt idx="32">
                  <c:v>2582.7199999999998</c:v>
                </c:pt>
                <c:pt idx="33">
                  <c:v>2633.34</c:v>
                </c:pt>
                <c:pt idx="34">
                  <c:v>2591.7399999999998</c:v>
                </c:pt>
                <c:pt idx="35">
                  <c:v>2660.42</c:v>
                </c:pt>
                <c:pt idx="36">
                  <c:v>2988.98</c:v>
                </c:pt>
                <c:pt idx="37">
                  <c:v>3081.34</c:v>
                </c:pt>
                <c:pt idx="38">
                  <c:v>3105.99</c:v>
                </c:pt>
                <c:pt idx="39">
                  <c:v>3884.04</c:v>
                </c:pt>
                <c:pt idx="40">
                  <c:v>4229.33</c:v>
                </c:pt>
                <c:pt idx="41">
                  <c:v>2949.96</c:v>
                </c:pt>
                <c:pt idx="42">
                  <c:v>3507.8</c:v>
                </c:pt>
                <c:pt idx="43">
                  <c:v>3702.13</c:v>
                </c:pt>
                <c:pt idx="44">
                  <c:v>5941.55</c:v>
                </c:pt>
                <c:pt idx="45">
                  <c:v>3086.04</c:v>
                </c:pt>
                <c:pt idx="46">
                  <c:v>3472.72</c:v>
                </c:pt>
                <c:pt idx="47">
                  <c:v>3721.37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738.78</c:v>
                </c:pt>
                <c:pt idx="2">
                  <c:v>540.20000000000005</c:v>
                </c:pt>
                <c:pt idx="3">
                  <c:v>679.51</c:v>
                </c:pt>
                <c:pt idx="4">
                  <c:v>806.38</c:v>
                </c:pt>
                <c:pt idx="5">
                  <c:v>805.33</c:v>
                </c:pt>
                <c:pt idx="6">
                  <c:v>533.37</c:v>
                </c:pt>
                <c:pt idx="7">
                  <c:v>713.33</c:v>
                </c:pt>
                <c:pt idx="8">
                  <c:v>810.34</c:v>
                </c:pt>
                <c:pt idx="9">
                  <c:v>571.53</c:v>
                </c:pt>
                <c:pt idx="10">
                  <c:v>514.9</c:v>
                </c:pt>
                <c:pt idx="11">
                  <c:v>347.5</c:v>
                </c:pt>
                <c:pt idx="12">
                  <c:v>445.67</c:v>
                </c:pt>
                <c:pt idx="13">
                  <c:v>379.89</c:v>
                </c:pt>
                <c:pt idx="14">
                  <c:v>352.5</c:v>
                </c:pt>
                <c:pt idx="15">
                  <c:v>302.89999999999998</c:v>
                </c:pt>
                <c:pt idx="16">
                  <c:v>280.91000000000003</c:v>
                </c:pt>
                <c:pt idx="17">
                  <c:v>363.98</c:v>
                </c:pt>
                <c:pt idx="18">
                  <c:v>376.46</c:v>
                </c:pt>
                <c:pt idx="19">
                  <c:v>373.41</c:v>
                </c:pt>
                <c:pt idx="20">
                  <c:v>361.61</c:v>
                </c:pt>
                <c:pt idx="21">
                  <c:v>456.14</c:v>
                </c:pt>
                <c:pt idx="22">
                  <c:v>410.62</c:v>
                </c:pt>
                <c:pt idx="23">
                  <c:v>341.22</c:v>
                </c:pt>
                <c:pt idx="24">
                  <c:v>573.94000000000005</c:v>
                </c:pt>
                <c:pt idx="25">
                  <c:v>442.05</c:v>
                </c:pt>
                <c:pt idx="26">
                  <c:v>425.03</c:v>
                </c:pt>
                <c:pt idx="27">
                  <c:v>495.92</c:v>
                </c:pt>
                <c:pt idx="28">
                  <c:v>454.12</c:v>
                </c:pt>
                <c:pt idx="29">
                  <c:v>471.33</c:v>
                </c:pt>
                <c:pt idx="30">
                  <c:v>609.66</c:v>
                </c:pt>
                <c:pt idx="31">
                  <c:v>731.59</c:v>
                </c:pt>
                <c:pt idx="32">
                  <c:v>784.2</c:v>
                </c:pt>
                <c:pt idx="33">
                  <c:v>645.16</c:v>
                </c:pt>
                <c:pt idx="34">
                  <c:v>648.45000000000005</c:v>
                </c:pt>
                <c:pt idx="35">
                  <c:v>680.22</c:v>
                </c:pt>
                <c:pt idx="36">
                  <c:v>724.71</c:v>
                </c:pt>
                <c:pt idx="37">
                  <c:v>664.41</c:v>
                </c:pt>
                <c:pt idx="38">
                  <c:v>709</c:v>
                </c:pt>
                <c:pt idx="39">
                  <c:v>659.44</c:v>
                </c:pt>
                <c:pt idx="40">
                  <c:v>728.68</c:v>
                </c:pt>
                <c:pt idx="41">
                  <c:v>719.93</c:v>
                </c:pt>
                <c:pt idx="42">
                  <c:v>703.45</c:v>
                </c:pt>
                <c:pt idx="43">
                  <c:v>634.23</c:v>
                </c:pt>
                <c:pt idx="44">
                  <c:v>742.81</c:v>
                </c:pt>
                <c:pt idx="45">
                  <c:v>749.49</c:v>
                </c:pt>
                <c:pt idx="46">
                  <c:v>782.92</c:v>
                </c:pt>
                <c:pt idx="47">
                  <c:v>696.02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651.70000000000005</c:v>
                </c:pt>
                <c:pt idx="1">
                  <c:v>808.7</c:v>
                </c:pt>
                <c:pt idx="2">
                  <c:v>599.70000000000005</c:v>
                </c:pt>
                <c:pt idx="3">
                  <c:v>757.4</c:v>
                </c:pt>
                <c:pt idx="4">
                  <c:v>755.3</c:v>
                </c:pt>
                <c:pt idx="5">
                  <c:v>813.4</c:v>
                </c:pt>
                <c:pt idx="6">
                  <c:v>743.8</c:v>
                </c:pt>
                <c:pt idx="7">
                  <c:v>859.5</c:v>
                </c:pt>
                <c:pt idx="8">
                  <c:v>919.9</c:v>
                </c:pt>
                <c:pt idx="9">
                  <c:v>637.6</c:v>
                </c:pt>
                <c:pt idx="10">
                  <c:v>661.6</c:v>
                </c:pt>
                <c:pt idx="11">
                  <c:v>544.4</c:v>
                </c:pt>
                <c:pt idx="12">
                  <c:v>611.9</c:v>
                </c:pt>
                <c:pt idx="13">
                  <c:v>598.70000000000005</c:v>
                </c:pt>
                <c:pt idx="14">
                  <c:v>496.8</c:v>
                </c:pt>
                <c:pt idx="15">
                  <c:v>426.9</c:v>
                </c:pt>
                <c:pt idx="16">
                  <c:v>408.1</c:v>
                </c:pt>
                <c:pt idx="17">
                  <c:v>496.6</c:v>
                </c:pt>
                <c:pt idx="18">
                  <c:v>537.70000000000005</c:v>
                </c:pt>
                <c:pt idx="19">
                  <c:v>591.79999999999995</c:v>
                </c:pt>
                <c:pt idx="20">
                  <c:v>571.79999999999995</c:v>
                </c:pt>
                <c:pt idx="21">
                  <c:v>761.5</c:v>
                </c:pt>
                <c:pt idx="22">
                  <c:v>662.9</c:v>
                </c:pt>
                <c:pt idx="23">
                  <c:v>581.9</c:v>
                </c:pt>
                <c:pt idx="24">
                  <c:v>851.8</c:v>
                </c:pt>
                <c:pt idx="25">
                  <c:v>743.6</c:v>
                </c:pt>
                <c:pt idx="26">
                  <c:v>740.6</c:v>
                </c:pt>
                <c:pt idx="27">
                  <c:v>859.1</c:v>
                </c:pt>
                <c:pt idx="28">
                  <c:v>726.6</c:v>
                </c:pt>
                <c:pt idx="29">
                  <c:v>736.5</c:v>
                </c:pt>
                <c:pt idx="30">
                  <c:v>930.6</c:v>
                </c:pt>
                <c:pt idx="31">
                  <c:v>1011.8</c:v>
                </c:pt>
                <c:pt idx="32">
                  <c:v>1072</c:v>
                </c:pt>
                <c:pt idx="33">
                  <c:v>910.5</c:v>
                </c:pt>
                <c:pt idx="34">
                  <c:v>915.3</c:v>
                </c:pt>
                <c:pt idx="35">
                  <c:v>943.5</c:v>
                </c:pt>
                <c:pt idx="36">
                  <c:v>1025.3</c:v>
                </c:pt>
                <c:pt idx="37">
                  <c:v>994.7</c:v>
                </c:pt>
                <c:pt idx="38">
                  <c:v>1000.1</c:v>
                </c:pt>
                <c:pt idx="39">
                  <c:v>963.3</c:v>
                </c:pt>
                <c:pt idx="40">
                  <c:v>1010.3</c:v>
                </c:pt>
                <c:pt idx="41">
                  <c:v>1019.6</c:v>
                </c:pt>
                <c:pt idx="42">
                  <c:v>1024.5</c:v>
                </c:pt>
                <c:pt idx="43">
                  <c:v>941.4</c:v>
                </c:pt>
                <c:pt idx="44">
                  <c:v>937.8</c:v>
                </c:pt>
                <c:pt idx="45">
                  <c:v>1114.5999999999999</c:v>
                </c:pt>
                <c:pt idx="46">
                  <c:v>1211.2</c:v>
                </c:pt>
                <c:pt idx="47">
                  <c:v>1188.3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4650.8</c:v>
                </c:pt>
                <c:pt idx="1">
                  <c:v>4122.5</c:v>
                </c:pt>
                <c:pt idx="2">
                  <c:v>4173.2</c:v>
                </c:pt>
                <c:pt idx="3">
                  <c:v>4117.3</c:v>
                </c:pt>
                <c:pt idx="4">
                  <c:v>5094.3</c:v>
                </c:pt>
                <c:pt idx="5">
                  <c:v>3933.8</c:v>
                </c:pt>
                <c:pt idx="6">
                  <c:v>3728.5</c:v>
                </c:pt>
                <c:pt idx="7">
                  <c:v>3767.6</c:v>
                </c:pt>
                <c:pt idx="8">
                  <c:v>4593.5</c:v>
                </c:pt>
                <c:pt idx="9">
                  <c:v>3759.3</c:v>
                </c:pt>
                <c:pt idx="10">
                  <c:v>4392.3999999999996</c:v>
                </c:pt>
                <c:pt idx="11">
                  <c:v>4110.3999999999996</c:v>
                </c:pt>
                <c:pt idx="12">
                  <c:v>4414.6000000000004</c:v>
                </c:pt>
                <c:pt idx="13">
                  <c:v>3158.6</c:v>
                </c:pt>
                <c:pt idx="14">
                  <c:v>3526.6</c:v>
                </c:pt>
                <c:pt idx="15">
                  <c:v>3198.6</c:v>
                </c:pt>
                <c:pt idx="16">
                  <c:v>3756.5</c:v>
                </c:pt>
                <c:pt idx="17">
                  <c:v>2973.6</c:v>
                </c:pt>
                <c:pt idx="18">
                  <c:v>3006.3</c:v>
                </c:pt>
                <c:pt idx="19">
                  <c:v>3573.9</c:v>
                </c:pt>
                <c:pt idx="20">
                  <c:v>3563.6</c:v>
                </c:pt>
                <c:pt idx="21">
                  <c:v>2935.7</c:v>
                </c:pt>
                <c:pt idx="22">
                  <c:v>3049.3</c:v>
                </c:pt>
                <c:pt idx="23">
                  <c:v>2898.9</c:v>
                </c:pt>
                <c:pt idx="24">
                  <c:v>3666.9</c:v>
                </c:pt>
                <c:pt idx="25">
                  <c:v>3218.4</c:v>
                </c:pt>
                <c:pt idx="26">
                  <c:v>3268.3</c:v>
                </c:pt>
                <c:pt idx="27">
                  <c:v>3308.2</c:v>
                </c:pt>
                <c:pt idx="28">
                  <c:v>3592.3</c:v>
                </c:pt>
                <c:pt idx="29">
                  <c:v>3401.9</c:v>
                </c:pt>
                <c:pt idx="30">
                  <c:v>3540.1</c:v>
                </c:pt>
                <c:pt idx="31">
                  <c:v>3192.8</c:v>
                </c:pt>
                <c:pt idx="32">
                  <c:v>3457.2</c:v>
                </c:pt>
                <c:pt idx="33">
                  <c:v>3459.2</c:v>
                </c:pt>
                <c:pt idx="34">
                  <c:v>3448.5</c:v>
                </c:pt>
                <c:pt idx="35">
                  <c:v>3578.9</c:v>
                </c:pt>
                <c:pt idx="36">
                  <c:v>3781.4</c:v>
                </c:pt>
                <c:pt idx="37">
                  <c:v>3886.5</c:v>
                </c:pt>
                <c:pt idx="38">
                  <c:v>3975.2</c:v>
                </c:pt>
                <c:pt idx="39">
                  <c:v>4800.8</c:v>
                </c:pt>
                <c:pt idx="40">
                  <c:v>5094.6000000000004</c:v>
                </c:pt>
                <c:pt idx="41">
                  <c:v>3882.6</c:v>
                </c:pt>
                <c:pt idx="42">
                  <c:v>4479.3999999999996</c:v>
                </c:pt>
                <c:pt idx="43">
                  <c:v>4607.5</c:v>
                </c:pt>
                <c:pt idx="44">
                  <c:v>6685.9</c:v>
                </c:pt>
                <c:pt idx="45">
                  <c:v>4173.3</c:v>
                </c:pt>
                <c:pt idx="46">
                  <c:v>4455</c:v>
                </c:pt>
                <c:pt idx="47">
                  <c:v>4815.5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2108.35</c:v>
                </c:pt>
                <c:pt idx="2">
                  <c:v>2586.9699999999998</c:v>
                </c:pt>
                <c:pt idx="3">
                  <c:v>2337.67</c:v>
                </c:pt>
                <c:pt idx="4">
                  <c:v>3150.51</c:v>
                </c:pt>
                <c:pt idx="5">
                  <c:v>3349.58</c:v>
                </c:pt>
                <c:pt idx="6">
                  <c:v>4224.12</c:v>
                </c:pt>
                <c:pt idx="7">
                  <c:v>3164.09</c:v>
                </c:pt>
                <c:pt idx="8">
                  <c:v>3697.19</c:v>
                </c:pt>
                <c:pt idx="9">
                  <c:v>3523.83</c:v>
                </c:pt>
                <c:pt idx="10">
                  <c:v>3366.09</c:v>
                </c:pt>
                <c:pt idx="11">
                  <c:v>3073.93</c:v>
                </c:pt>
                <c:pt idx="12">
                  <c:v>3793.75</c:v>
                </c:pt>
                <c:pt idx="13">
                  <c:v>3072.78</c:v>
                </c:pt>
                <c:pt idx="14">
                  <c:v>3353.69</c:v>
                </c:pt>
                <c:pt idx="15">
                  <c:v>3090.56</c:v>
                </c:pt>
                <c:pt idx="16">
                  <c:v>3091.46</c:v>
                </c:pt>
                <c:pt idx="17">
                  <c:v>3774.95</c:v>
                </c:pt>
                <c:pt idx="18">
                  <c:v>4117.04</c:v>
                </c:pt>
                <c:pt idx="19">
                  <c:v>4831.95</c:v>
                </c:pt>
                <c:pt idx="20">
                  <c:v>3818.74</c:v>
                </c:pt>
                <c:pt idx="21">
                  <c:v>3448.84</c:v>
                </c:pt>
                <c:pt idx="22">
                  <c:v>5464.23</c:v>
                </c:pt>
                <c:pt idx="23">
                  <c:v>4115.41</c:v>
                </c:pt>
                <c:pt idx="24">
                  <c:v>3844.57</c:v>
                </c:pt>
                <c:pt idx="25">
                  <c:v>3516.28</c:v>
                </c:pt>
                <c:pt idx="26">
                  <c:v>3258.95</c:v>
                </c:pt>
                <c:pt idx="27">
                  <c:v>3104.9</c:v>
                </c:pt>
                <c:pt idx="28">
                  <c:v>4123.99</c:v>
                </c:pt>
                <c:pt idx="29">
                  <c:v>4064.98</c:v>
                </c:pt>
                <c:pt idx="30">
                  <c:v>5876.75</c:v>
                </c:pt>
                <c:pt idx="31">
                  <c:v>3757.23</c:v>
                </c:pt>
                <c:pt idx="32">
                  <c:v>7173.1</c:v>
                </c:pt>
                <c:pt idx="33">
                  <c:v>4777.28</c:v>
                </c:pt>
                <c:pt idx="34">
                  <c:v>4721.8599999999997</c:v>
                </c:pt>
                <c:pt idx="35">
                  <c:v>4827.2</c:v>
                </c:pt>
                <c:pt idx="36">
                  <c:v>5462.15</c:v>
                </c:pt>
                <c:pt idx="37">
                  <c:v>5392.21</c:v>
                </c:pt>
                <c:pt idx="38">
                  <c:v>4901.93</c:v>
                </c:pt>
                <c:pt idx="39">
                  <c:v>4755.84</c:v>
                </c:pt>
                <c:pt idx="40">
                  <c:v>5632.69</c:v>
                </c:pt>
                <c:pt idx="41">
                  <c:v>4335.7299999999996</c:v>
                </c:pt>
                <c:pt idx="42">
                  <c:v>3329.08</c:v>
                </c:pt>
                <c:pt idx="43">
                  <c:v>3767.46</c:v>
                </c:pt>
                <c:pt idx="44">
                  <c:v>5635.73</c:v>
                </c:pt>
                <c:pt idx="45">
                  <c:v>4605.2700000000004</c:v>
                </c:pt>
                <c:pt idx="46">
                  <c:v>4963.7299999999996</c:v>
                </c:pt>
                <c:pt idx="47">
                  <c:v>4272.51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1524.01</c:v>
                </c:pt>
                <c:pt idx="2">
                  <c:v>1871.79</c:v>
                </c:pt>
                <c:pt idx="3">
                  <c:v>1825.93</c:v>
                </c:pt>
                <c:pt idx="4">
                  <c:v>2164.46</c:v>
                </c:pt>
                <c:pt idx="5">
                  <c:v>2287.36</c:v>
                </c:pt>
                <c:pt idx="6">
                  <c:v>3102.04</c:v>
                </c:pt>
                <c:pt idx="7">
                  <c:v>2370.12</c:v>
                </c:pt>
                <c:pt idx="8">
                  <c:v>2749.52</c:v>
                </c:pt>
                <c:pt idx="9">
                  <c:v>2575.0500000000002</c:v>
                </c:pt>
                <c:pt idx="10">
                  <c:v>2430.04</c:v>
                </c:pt>
                <c:pt idx="11">
                  <c:v>2245.09</c:v>
                </c:pt>
                <c:pt idx="12">
                  <c:v>2898.92</c:v>
                </c:pt>
                <c:pt idx="13">
                  <c:v>2281.4699999999998</c:v>
                </c:pt>
                <c:pt idx="14">
                  <c:v>2329.44</c:v>
                </c:pt>
                <c:pt idx="15">
                  <c:v>2320.92</c:v>
                </c:pt>
                <c:pt idx="16">
                  <c:v>2238.6799999999998</c:v>
                </c:pt>
                <c:pt idx="17">
                  <c:v>2650.31</c:v>
                </c:pt>
                <c:pt idx="18">
                  <c:v>2813.12</c:v>
                </c:pt>
                <c:pt idx="19">
                  <c:v>3147.72</c:v>
                </c:pt>
                <c:pt idx="20">
                  <c:v>2742.63</c:v>
                </c:pt>
                <c:pt idx="21">
                  <c:v>2412.31</c:v>
                </c:pt>
                <c:pt idx="22">
                  <c:v>3999.83</c:v>
                </c:pt>
                <c:pt idx="23">
                  <c:v>3288.51</c:v>
                </c:pt>
                <c:pt idx="24">
                  <c:v>2690.71</c:v>
                </c:pt>
                <c:pt idx="25">
                  <c:v>2301.42</c:v>
                </c:pt>
                <c:pt idx="26">
                  <c:v>2157.0700000000002</c:v>
                </c:pt>
                <c:pt idx="27">
                  <c:v>2152.89</c:v>
                </c:pt>
                <c:pt idx="28">
                  <c:v>2721.91</c:v>
                </c:pt>
                <c:pt idx="29">
                  <c:v>3000.11</c:v>
                </c:pt>
                <c:pt idx="30">
                  <c:v>4767.71</c:v>
                </c:pt>
                <c:pt idx="31">
                  <c:v>2780.36</c:v>
                </c:pt>
                <c:pt idx="32">
                  <c:v>5507.79</c:v>
                </c:pt>
                <c:pt idx="33">
                  <c:v>3152.23</c:v>
                </c:pt>
                <c:pt idx="34">
                  <c:v>3537.99</c:v>
                </c:pt>
                <c:pt idx="35">
                  <c:v>3761.05</c:v>
                </c:pt>
                <c:pt idx="36">
                  <c:v>4055.03</c:v>
                </c:pt>
                <c:pt idx="37">
                  <c:v>3878.75</c:v>
                </c:pt>
                <c:pt idx="38">
                  <c:v>3374.05</c:v>
                </c:pt>
                <c:pt idx="39">
                  <c:v>3116.23</c:v>
                </c:pt>
                <c:pt idx="40">
                  <c:v>4370.43</c:v>
                </c:pt>
                <c:pt idx="41">
                  <c:v>3156.86</c:v>
                </c:pt>
                <c:pt idx="42">
                  <c:v>2157.46</c:v>
                </c:pt>
                <c:pt idx="43">
                  <c:v>2625.29</c:v>
                </c:pt>
                <c:pt idx="44">
                  <c:v>3565.19</c:v>
                </c:pt>
                <c:pt idx="45">
                  <c:v>3439.48</c:v>
                </c:pt>
                <c:pt idx="46">
                  <c:v>4111.45</c:v>
                </c:pt>
                <c:pt idx="47">
                  <c:v>3585.07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584.34</c:v>
                </c:pt>
                <c:pt idx="2">
                  <c:v>715.18</c:v>
                </c:pt>
                <c:pt idx="3">
                  <c:v>511.74</c:v>
                </c:pt>
                <c:pt idx="4">
                  <c:v>986.04</c:v>
                </c:pt>
                <c:pt idx="5">
                  <c:v>1062.22</c:v>
                </c:pt>
                <c:pt idx="6">
                  <c:v>1122.07</c:v>
                </c:pt>
                <c:pt idx="7">
                  <c:v>793.97</c:v>
                </c:pt>
                <c:pt idx="8">
                  <c:v>947.67</c:v>
                </c:pt>
                <c:pt idx="9">
                  <c:v>948.79</c:v>
                </c:pt>
                <c:pt idx="10">
                  <c:v>936.05</c:v>
                </c:pt>
                <c:pt idx="11">
                  <c:v>828.84</c:v>
                </c:pt>
                <c:pt idx="12">
                  <c:v>894.83</c:v>
                </c:pt>
                <c:pt idx="13">
                  <c:v>791.31</c:v>
                </c:pt>
                <c:pt idx="14">
                  <c:v>1024.25</c:v>
                </c:pt>
                <c:pt idx="15">
                  <c:v>769.64</c:v>
                </c:pt>
                <c:pt idx="16">
                  <c:v>852.78</c:v>
                </c:pt>
                <c:pt idx="17">
                  <c:v>1124.6400000000001</c:v>
                </c:pt>
                <c:pt idx="18">
                  <c:v>1303.92</c:v>
                </c:pt>
                <c:pt idx="19">
                  <c:v>1684.23</c:v>
                </c:pt>
                <c:pt idx="20">
                  <c:v>1076.1099999999999</c:v>
                </c:pt>
                <c:pt idx="21">
                  <c:v>1036.53</c:v>
                </c:pt>
                <c:pt idx="22">
                  <c:v>1464.41</c:v>
                </c:pt>
                <c:pt idx="23">
                  <c:v>826.9</c:v>
                </c:pt>
                <c:pt idx="24">
                  <c:v>1153.8699999999999</c:v>
                </c:pt>
                <c:pt idx="25">
                  <c:v>1214.8599999999999</c:v>
                </c:pt>
                <c:pt idx="26">
                  <c:v>1101.8800000000001</c:v>
                </c:pt>
                <c:pt idx="27">
                  <c:v>952.01</c:v>
                </c:pt>
                <c:pt idx="28">
                  <c:v>1402.08</c:v>
                </c:pt>
                <c:pt idx="29">
                  <c:v>1064.8699999999999</c:v>
                </c:pt>
                <c:pt idx="30">
                  <c:v>1109.04</c:v>
                </c:pt>
                <c:pt idx="31">
                  <c:v>976.87</c:v>
                </c:pt>
                <c:pt idx="32">
                  <c:v>1665.3</c:v>
                </c:pt>
                <c:pt idx="33">
                  <c:v>1625.05</c:v>
                </c:pt>
                <c:pt idx="34">
                  <c:v>1183.8699999999999</c:v>
                </c:pt>
                <c:pt idx="35">
                  <c:v>1066.1500000000001</c:v>
                </c:pt>
                <c:pt idx="36">
                  <c:v>1407.12</c:v>
                </c:pt>
                <c:pt idx="37">
                  <c:v>1513.47</c:v>
                </c:pt>
                <c:pt idx="38">
                  <c:v>1527.88</c:v>
                </c:pt>
                <c:pt idx="39">
                  <c:v>1639.61</c:v>
                </c:pt>
                <c:pt idx="40">
                  <c:v>1262.26</c:v>
                </c:pt>
                <c:pt idx="41">
                  <c:v>1178.8699999999999</c:v>
                </c:pt>
                <c:pt idx="42">
                  <c:v>1171.6199999999999</c:v>
                </c:pt>
                <c:pt idx="43">
                  <c:v>1142.17</c:v>
                </c:pt>
                <c:pt idx="44">
                  <c:v>2070.54</c:v>
                </c:pt>
                <c:pt idx="45">
                  <c:v>1165.79</c:v>
                </c:pt>
                <c:pt idx="46">
                  <c:v>852.28</c:v>
                </c:pt>
                <c:pt idx="47">
                  <c:v>687.44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1200.9000000000001</c:v>
                </c:pt>
                <c:pt idx="1">
                  <c:v>1162.0999999999999</c:v>
                </c:pt>
                <c:pt idx="2">
                  <c:v>1253.2</c:v>
                </c:pt>
                <c:pt idx="3">
                  <c:v>1088.2</c:v>
                </c:pt>
                <c:pt idx="4">
                  <c:v>1395.8</c:v>
                </c:pt>
                <c:pt idx="5">
                  <c:v>1744.4</c:v>
                </c:pt>
                <c:pt idx="6">
                  <c:v>1931.1</c:v>
                </c:pt>
                <c:pt idx="7">
                  <c:v>1873.8</c:v>
                </c:pt>
                <c:pt idx="8">
                  <c:v>1756.7</c:v>
                </c:pt>
                <c:pt idx="9">
                  <c:v>1818</c:v>
                </c:pt>
                <c:pt idx="10">
                  <c:v>2075.1999999999998</c:v>
                </c:pt>
                <c:pt idx="11">
                  <c:v>1673.7</c:v>
                </c:pt>
                <c:pt idx="12">
                  <c:v>1688.4</c:v>
                </c:pt>
                <c:pt idx="13">
                  <c:v>1474.2</c:v>
                </c:pt>
                <c:pt idx="14">
                  <c:v>1585.1</c:v>
                </c:pt>
                <c:pt idx="15">
                  <c:v>1598.9</c:v>
                </c:pt>
                <c:pt idx="16">
                  <c:v>1415.2</c:v>
                </c:pt>
                <c:pt idx="17">
                  <c:v>1613.4</c:v>
                </c:pt>
                <c:pt idx="18">
                  <c:v>1699.2</c:v>
                </c:pt>
                <c:pt idx="19">
                  <c:v>2152.6999999999998</c:v>
                </c:pt>
                <c:pt idx="20">
                  <c:v>2227.1999999999998</c:v>
                </c:pt>
                <c:pt idx="21">
                  <c:v>2327.9</c:v>
                </c:pt>
                <c:pt idx="22">
                  <c:v>2451.6</c:v>
                </c:pt>
                <c:pt idx="23">
                  <c:v>2236.6999999999998</c:v>
                </c:pt>
                <c:pt idx="24">
                  <c:v>2257.6</c:v>
                </c:pt>
                <c:pt idx="25">
                  <c:v>2393.8000000000002</c:v>
                </c:pt>
                <c:pt idx="26">
                  <c:v>2299</c:v>
                </c:pt>
                <c:pt idx="27">
                  <c:v>2020.2</c:v>
                </c:pt>
                <c:pt idx="28">
                  <c:v>2112</c:v>
                </c:pt>
                <c:pt idx="29">
                  <c:v>2103.4</c:v>
                </c:pt>
                <c:pt idx="30">
                  <c:v>2103.6</c:v>
                </c:pt>
                <c:pt idx="31">
                  <c:v>1901.7</c:v>
                </c:pt>
                <c:pt idx="32">
                  <c:v>2115.6</c:v>
                </c:pt>
                <c:pt idx="33">
                  <c:v>2515</c:v>
                </c:pt>
                <c:pt idx="34">
                  <c:v>2361.6</c:v>
                </c:pt>
                <c:pt idx="35">
                  <c:v>2333.6</c:v>
                </c:pt>
                <c:pt idx="36">
                  <c:v>2383.6999999999998</c:v>
                </c:pt>
                <c:pt idx="37">
                  <c:v>2570.4</c:v>
                </c:pt>
                <c:pt idx="38">
                  <c:v>2668.9</c:v>
                </c:pt>
                <c:pt idx="39">
                  <c:v>3128.3</c:v>
                </c:pt>
                <c:pt idx="40">
                  <c:v>3023.8</c:v>
                </c:pt>
                <c:pt idx="41">
                  <c:v>3017</c:v>
                </c:pt>
                <c:pt idx="42">
                  <c:v>2934.4</c:v>
                </c:pt>
                <c:pt idx="43">
                  <c:v>2853.9</c:v>
                </c:pt>
                <c:pt idx="44">
                  <c:v>3561.7</c:v>
                </c:pt>
                <c:pt idx="45">
                  <c:v>4165.7</c:v>
                </c:pt>
                <c:pt idx="46">
                  <c:v>4221.5</c:v>
                </c:pt>
                <c:pt idx="47">
                  <c:v>4166.8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7004</c:v>
                </c:pt>
                <c:pt idx="1">
                  <c:v>6734.9</c:v>
                </c:pt>
                <c:pt idx="2">
                  <c:v>6741.3</c:v>
                </c:pt>
                <c:pt idx="3">
                  <c:v>6675.1</c:v>
                </c:pt>
                <c:pt idx="4">
                  <c:v>5712.6</c:v>
                </c:pt>
                <c:pt idx="5">
                  <c:v>5723.4</c:v>
                </c:pt>
                <c:pt idx="6">
                  <c:v>6449.8</c:v>
                </c:pt>
                <c:pt idx="7">
                  <c:v>6786.7</c:v>
                </c:pt>
                <c:pt idx="8">
                  <c:v>6854.5</c:v>
                </c:pt>
                <c:pt idx="9">
                  <c:v>6939.1</c:v>
                </c:pt>
                <c:pt idx="10">
                  <c:v>6596.5</c:v>
                </c:pt>
                <c:pt idx="11">
                  <c:v>6311.8</c:v>
                </c:pt>
                <c:pt idx="12">
                  <c:v>6637.2</c:v>
                </c:pt>
                <c:pt idx="13">
                  <c:v>6888.3</c:v>
                </c:pt>
                <c:pt idx="14">
                  <c:v>6639.8</c:v>
                </c:pt>
                <c:pt idx="15">
                  <c:v>6681.3</c:v>
                </c:pt>
                <c:pt idx="16">
                  <c:v>6058.3</c:v>
                </c:pt>
                <c:pt idx="17">
                  <c:v>6569.1</c:v>
                </c:pt>
                <c:pt idx="18">
                  <c:v>6584</c:v>
                </c:pt>
                <c:pt idx="19">
                  <c:v>7212.4</c:v>
                </c:pt>
                <c:pt idx="20">
                  <c:v>7299</c:v>
                </c:pt>
                <c:pt idx="21">
                  <c:v>7521.6</c:v>
                </c:pt>
                <c:pt idx="22">
                  <c:v>8500</c:v>
                </c:pt>
                <c:pt idx="23">
                  <c:v>9509.4</c:v>
                </c:pt>
                <c:pt idx="24">
                  <c:v>9625.4</c:v>
                </c:pt>
                <c:pt idx="25">
                  <c:v>9803.2000000000007</c:v>
                </c:pt>
                <c:pt idx="26">
                  <c:v>8893.6</c:v>
                </c:pt>
                <c:pt idx="27">
                  <c:v>9267.1</c:v>
                </c:pt>
                <c:pt idx="28">
                  <c:v>9244.7999999999993</c:v>
                </c:pt>
                <c:pt idx="29">
                  <c:v>9907.7999999999993</c:v>
                </c:pt>
                <c:pt idx="30">
                  <c:v>11628.7</c:v>
                </c:pt>
                <c:pt idx="31">
                  <c:v>11884.2</c:v>
                </c:pt>
                <c:pt idx="32">
                  <c:v>13878.2</c:v>
                </c:pt>
                <c:pt idx="33">
                  <c:v>14121.1</c:v>
                </c:pt>
                <c:pt idx="34">
                  <c:v>13811</c:v>
                </c:pt>
                <c:pt idx="35">
                  <c:v>15013.6</c:v>
                </c:pt>
                <c:pt idx="36">
                  <c:v>15526.1</c:v>
                </c:pt>
                <c:pt idx="37">
                  <c:v>16295.7</c:v>
                </c:pt>
                <c:pt idx="38">
                  <c:v>16179.6</c:v>
                </c:pt>
                <c:pt idx="39">
                  <c:v>15374.6</c:v>
                </c:pt>
                <c:pt idx="40">
                  <c:v>15537.3</c:v>
                </c:pt>
                <c:pt idx="41">
                  <c:v>15362.2</c:v>
                </c:pt>
                <c:pt idx="42">
                  <c:v>14904.5</c:v>
                </c:pt>
                <c:pt idx="43">
                  <c:v>14606</c:v>
                </c:pt>
                <c:pt idx="44">
                  <c:v>14136.2</c:v>
                </c:pt>
                <c:pt idx="45">
                  <c:v>14780.3</c:v>
                </c:pt>
                <c:pt idx="46">
                  <c:v>15640.3</c:v>
                </c:pt>
                <c:pt idx="47">
                  <c:v>16640.5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68.819999999999993</c:v>
                </c:pt>
                <c:pt idx="2">
                  <c:v>70.87</c:v>
                </c:pt>
                <c:pt idx="3">
                  <c:v>72.91</c:v>
                </c:pt>
                <c:pt idx="4">
                  <c:v>94.65</c:v>
                </c:pt>
                <c:pt idx="5">
                  <c:v>114.69</c:v>
                </c:pt>
                <c:pt idx="6">
                  <c:v>97.21</c:v>
                </c:pt>
                <c:pt idx="7">
                  <c:v>98.11</c:v>
                </c:pt>
                <c:pt idx="8">
                  <c:v>124.3</c:v>
                </c:pt>
                <c:pt idx="9">
                  <c:v>129.13</c:v>
                </c:pt>
                <c:pt idx="10">
                  <c:v>158</c:v>
                </c:pt>
                <c:pt idx="11">
                  <c:v>95.13</c:v>
                </c:pt>
                <c:pt idx="12">
                  <c:v>104.98</c:v>
                </c:pt>
                <c:pt idx="13">
                  <c:v>120.6</c:v>
                </c:pt>
                <c:pt idx="14">
                  <c:v>108.48</c:v>
                </c:pt>
                <c:pt idx="15">
                  <c:v>99.26</c:v>
                </c:pt>
                <c:pt idx="16">
                  <c:v>125.86</c:v>
                </c:pt>
                <c:pt idx="17">
                  <c:v>127.97</c:v>
                </c:pt>
                <c:pt idx="18">
                  <c:v>127.33</c:v>
                </c:pt>
                <c:pt idx="19">
                  <c:v>95.53</c:v>
                </c:pt>
                <c:pt idx="20">
                  <c:v>151.94999999999999</c:v>
                </c:pt>
                <c:pt idx="21">
                  <c:v>128.35</c:v>
                </c:pt>
                <c:pt idx="22">
                  <c:v>147.24</c:v>
                </c:pt>
                <c:pt idx="23">
                  <c:v>102.7</c:v>
                </c:pt>
                <c:pt idx="24">
                  <c:v>130.22</c:v>
                </c:pt>
                <c:pt idx="25">
                  <c:v>145.01</c:v>
                </c:pt>
                <c:pt idx="26">
                  <c:v>137.58000000000001</c:v>
                </c:pt>
                <c:pt idx="27">
                  <c:v>172.8</c:v>
                </c:pt>
                <c:pt idx="28">
                  <c:v>146.09</c:v>
                </c:pt>
                <c:pt idx="29">
                  <c:v>157.71</c:v>
                </c:pt>
                <c:pt idx="30">
                  <c:v>143.62</c:v>
                </c:pt>
                <c:pt idx="31">
                  <c:v>120.35</c:v>
                </c:pt>
                <c:pt idx="32">
                  <c:v>167.28</c:v>
                </c:pt>
                <c:pt idx="33">
                  <c:v>237.91</c:v>
                </c:pt>
                <c:pt idx="34">
                  <c:v>202.81</c:v>
                </c:pt>
                <c:pt idx="35">
                  <c:v>180.2</c:v>
                </c:pt>
                <c:pt idx="36">
                  <c:v>231.61</c:v>
                </c:pt>
                <c:pt idx="37">
                  <c:v>228.78</c:v>
                </c:pt>
                <c:pt idx="38">
                  <c:v>207.19</c:v>
                </c:pt>
                <c:pt idx="39">
                  <c:v>198.38</c:v>
                </c:pt>
                <c:pt idx="40">
                  <c:v>253.37</c:v>
                </c:pt>
                <c:pt idx="41">
                  <c:v>286.27</c:v>
                </c:pt>
                <c:pt idx="42">
                  <c:v>236.22</c:v>
                </c:pt>
                <c:pt idx="43">
                  <c:v>188.54</c:v>
                </c:pt>
                <c:pt idx="44">
                  <c:v>238.2</c:v>
                </c:pt>
                <c:pt idx="45">
                  <c:v>278.23</c:v>
                </c:pt>
                <c:pt idx="46">
                  <c:v>263.24</c:v>
                </c:pt>
                <c:pt idx="47">
                  <c:v>247.89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22.98</c:v>
                </c:pt>
                <c:pt idx="2">
                  <c:v>24.01</c:v>
                </c:pt>
                <c:pt idx="3">
                  <c:v>25.03</c:v>
                </c:pt>
                <c:pt idx="4">
                  <c:v>16.36</c:v>
                </c:pt>
                <c:pt idx="5">
                  <c:v>29.85</c:v>
                </c:pt>
                <c:pt idx="6">
                  <c:v>25.75</c:v>
                </c:pt>
                <c:pt idx="7">
                  <c:v>17.98</c:v>
                </c:pt>
                <c:pt idx="8">
                  <c:v>24.3</c:v>
                </c:pt>
                <c:pt idx="9">
                  <c:v>30.4</c:v>
                </c:pt>
                <c:pt idx="10">
                  <c:v>57.82</c:v>
                </c:pt>
                <c:pt idx="11">
                  <c:v>24.1</c:v>
                </c:pt>
                <c:pt idx="12">
                  <c:v>21.63</c:v>
                </c:pt>
                <c:pt idx="13">
                  <c:v>28.98</c:v>
                </c:pt>
                <c:pt idx="14">
                  <c:v>28.08</c:v>
                </c:pt>
                <c:pt idx="15">
                  <c:v>21.76</c:v>
                </c:pt>
                <c:pt idx="16">
                  <c:v>28.21</c:v>
                </c:pt>
                <c:pt idx="17">
                  <c:v>27.35</c:v>
                </c:pt>
                <c:pt idx="18">
                  <c:v>35.35</c:v>
                </c:pt>
                <c:pt idx="19">
                  <c:v>23.67</c:v>
                </c:pt>
                <c:pt idx="20">
                  <c:v>33.020000000000003</c:v>
                </c:pt>
                <c:pt idx="21">
                  <c:v>23.8</c:v>
                </c:pt>
                <c:pt idx="22">
                  <c:v>32.74</c:v>
                </c:pt>
                <c:pt idx="23">
                  <c:v>17.260000000000002</c:v>
                </c:pt>
                <c:pt idx="24">
                  <c:v>26.37</c:v>
                </c:pt>
                <c:pt idx="25">
                  <c:v>31.59</c:v>
                </c:pt>
                <c:pt idx="26">
                  <c:v>23.73</c:v>
                </c:pt>
                <c:pt idx="27">
                  <c:v>76.430000000000007</c:v>
                </c:pt>
                <c:pt idx="28">
                  <c:v>28.84</c:v>
                </c:pt>
                <c:pt idx="29">
                  <c:v>31.65</c:v>
                </c:pt>
                <c:pt idx="30">
                  <c:v>16.68</c:v>
                </c:pt>
                <c:pt idx="31">
                  <c:v>15.36</c:v>
                </c:pt>
                <c:pt idx="32">
                  <c:v>17.8</c:v>
                </c:pt>
                <c:pt idx="33">
                  <c:v>33.04</c:v>
                </c:pt>
                <c:pt idx="34">
                  <c:v>18.27</c:v>
                </c:pt>
                <c:pt idx="35">
                  <c:v>31.69</c:v>
                </c:pt>
                <c:pt idx="36">
                  <c:v>33.76</c:v>
                </c:pt>
                <c:pt idx="37">
                  <c:v>32.51</c:v>
                </c:pt>
                <c:pt idx="38">
                  <c:v>27.54</c:v>
                </c:pt>
                <c:pt idx="39">
                  <c:v>40.67</c:v>
                </c:pt>
                <c:pt idx="40">
                  <c:v>47.72</c:v>
                </c:pt>
                <c:pt idx="41">
                  <c:v>68.11</c:v>
                </c:pt>
                <c:pt idx="42">
                  <c:v>25.69</c:v>
                </c:pt>
                <c:pt idx="43">
                  <c:v>21.25</c:v>
                </c:pt>
                <c:pt idx="44">
                  <c:v>19.440000000000001</c:v>
                </c:pt>
                <c:pt idx="45">
                  <c:v>54.31</c:v>
                </c:pt>
                <c:pt idx="46">
                  <c:v>23.67</c:v>
                </c:pt>
                <c:pt idx="47">
                  <c:v>17.91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45.84</c:v>
                </c:pt>
                <c:pt idx="2">
                  <c:v>46.86</c:v>
                </c:pt>
                <c:pt idx="3">
                  <c:v>47.88</c:v>
                </c:pt>
                <c:pt idx="4">
                  <c:v>78.290000000000006</c:v>
                </c:pt>
                <c:pt idx="5">
                  <c:v>84.84</c:v>
                </c:pt>
                <c:pt idx="6">
                  <c:v>71.459999999999994</c:v>
                </c:pt>
                <c:pt idx="7">
                  <c:v>80.13</c:v>
                </c:pt>
                <c:pt idx="8">
                  <c:v>100</c:v>
                </c:pt>
                <c:pt idx="9">
                  <c:v>98.73</c:v>
                </c:pt>
                <c:pt idx="10">
                  <c:v>100.18</c:v>
                </c:pt>
                <c:pt idx="11">
                  <c:v>71.03</c:v>
                </c:pt>
                <c:pt idx="12">
                  <c:v>83.35</c:v>
                </c:pt>
                <c:pt idx="13">
                  <c:v>91.61</c:v>
                </c:pt>
                <c:pt idx="14">
                  <c:v>80.400000000000006</c:v>
                </c:pt>
                <c:pt idx="15">
                  <c:v>77.510000000000005</c:v>
                </c:pt>
                <c:pt idx="16">
                  <c:v>97.65</c:v>
                </c:pt>
                <c:pt idx="17">
                  <c:v>100.63</c:v>
                </c:pt>
                <c:pt idx="18">
                  <c:v>91.97</c:v>
                </c:pt>
                <c:pt idx="19">
                  <c:v>71.86</c:v>
                </c:pt>
                <c:pt idx="20">
                  <c:v>118.93</c:v>
                </c:pt>
                <c:pt idx="21">
                  <c:v>104.56</c:v>
                </c:pt>
                <c:pt idx="22">
                  <c:v>114.5</c:v>
                </c:pt>
                <c:pt idx="23">
                  <c:v>85.44</c:v>
                </c:pt>
                <c:pt idx="24">
                  <c:v>103.85</c:v>
                </c:pt>
                <c:pt idx="25">
                  <c:v>113.42</c:v>
                </c:pt>
                <c:pt idx="26">
                  <c:v>113.85</c:v>
                </c:pt>
                <c:pt idx="27">
                  <c:v>96.38</c:v>
                </c:pt>
                <c:pt idx="28">
                  <c:v>117.25</c:v>
                </c:pt>
                <c:pt idx="29">
                  <c:v>126.07</c:v>
                </c:pt>
                <c:pt idx="30">
                  <c:v>126.94</c:v>
                </c:pt>
                <c:pt idx="31">
                  <c:v>104.99</c:v>
                </c:pt>
                <c:pt idx="32">
                  <c:v>149.47</c:v>
                </c:pt>
                <c:pt idx="33">
                  <c:v>204.87</c:v>
                </c:pt>
                <c:pt idx="34">
                  <c:v>184.55</c:v>
                </c:pt>
                <c:pt idx="35">
                  <c:v>148.51</c:v>
                </c:pt>
                <c:pt idx="36">
                  <c:v>197.85</c:v>
                </c:pt>
                <c:pt idx="37">
                  <c:v>196.27</c:v>
                </c:pt>
                <c:pt idx="38">
                  <c:v>179.65</c:v>
                </c:pt>
                <c:pt idx="39">
                  <c:v>157.71</c:v>
                </c:pt>
                <c:pt idx="40">
                  <c:v>205.66</c:v>
                </c:pt>
                <c:pt idx="41">
                  <c:v>218.16</c:v>
                </c:pt>
                <c:pt idx="42">
                  <c:v>210.52</c:v>
                </c:pt>
                <c:pt idx="43">
                  <c:v>167.28</c:v>
                </c:pt>
                <c:pt idx="44">
                  <c:v>218.76</c:v>
                </c:pt>
                <c:pt idx="45">
                  <c:v>223.92</c:v>
                </c:pt>
                <c:pt idx="46">
                  <c:v>239.57</c:v>
                </c:pt>
                <c:pt idx="47">
                  <c:v>229.98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148.30000000000001</c:v>
                </c:pt>
                <c:pt idx="1">
                  <c:v>147.6</c:v>
                </c:pt>
                <c:pt idx="2">
                  <c:v>147.4</c:v>
                </c:pt>
                <c:pt idx="3">
                  <c:v>147.19999999999999</c:v>
                </c:pt>
                <c:pt idx="4">
                  <c:v>163.5</c:v>
                </c:pt>
                <c:pt idx="5">
                  <c:v>179.8</c:v>
                </c:pt>
                <c:pt idx="6">
                  <c:v>187.8</c:v>
                </c:pt>
                <c:pt idx="7">
                  <c:v>195.6</c:v>
                </c:pt>
                <c:pt idx="8">
                  <c:v>185.6</c:v>
                </c:pt>
                <c:pt idx="9">
                  <c:v>199</c:v>
                </c:pt>
                <c:pt idx="10">
                  <c:v>232.9</c:v>
                </c:pt>
                <c:pt idx="11">
                  <c:v>194.7</c:v>
                </c:pt>
                <c:pt idx="12">
                  <c:v>193.7</c:v>
                </c:pt>
                <c:pt idx="13">
                  <c:v>224.3</c:v>
                </c:pt>
                <c:pt idx="14">
                  <c:v>243.8</c:v>
                </c:pt>
                <c:pt idx="15">
                  <c:v>236.9</c:v>
                </c:pt>
                <c:pt idx="16">
                  <c:v>241.1</c:v>
                </c:pt>
                <c:pt idx="17">
                  <c:v>262.7</c:v>
                </c:pt>
                <c:pt idx="18">
                  <c:v>279.60000000000002</c:v>
                </c:pt>
                <c:pt idx="19">
                  <c:v>269.2</c:v>
                </c:pt>
                <c:pt idx="20">
                  <c:v>291.10000000000002</c:v>
                </c:pt>
                <c:pt idx="21">
                  <c:v>301.60000000000002</c:v>
                </c:pt>
                <c:pt idx="22">
                  <c:v>330.9</c:v>
                </c:pt>
                <c:pt idx="23">
                  <c:v>339.2</c:v>
                </c:pt>
                <c:pt idx="24">
                  <c:v>353.8</c:v>
                </c:pt>
                <c:pt idx="25">
                  <c:v>375</c:v>
                </c:pt>
                <c:pt idx="26">
                  <c:v>368.9</c:v>
                </c:pt>
                <c:pt idx="27">
                  <c:v>365.4</c:v>
                </c:pt>
                <c:pt idx="28">
                  <c:v>368.5</c:v>
                </c:pt>
                <c:pt idx="29">
                  <c:v>377.5</c:v>
                </c:pt>
                <c:pt idx="30">
                  <c:v>383.1</c:v>
                </c:pt>
                <c:pt idx="31">
                  <c:v>388.1</c:v>
                </c:pt>
                <c:pt idx="32">
                  <c:v>437.2</c:v>
                </c:pt>
                <c:pt idx="33">
                  <c:v>528.70000000000005</c:v>
                </c:pt>
                <c:pt idx="34">
                  <c:v>511</c:v>
                </c:pt>
                <c:pt idx="35">
                  <c:v>586.1</c:v>
                </c:pt>
                <c:pt idx="36">
                  <c:v>567.4</c:v>
                </c:pt>
                <c:pt idx="37">
                  <c:v>591</c:v>
                </c:pt>
                <c:pt idx="38">
                  <c:v>553</c:v>
                </c:pt>
                <c:pt idx="39">
                  <c:v>543.79999999999995</c:v>
                </c:pt>
                <c:pt idx="40">
                  <c:v>567.5</c:v>
                </c:pt>
                <c:pt idx="41">
                  <c:v>590.4</c:v>
                </c:pt>
                <c:pt idx="42">
                  <c:v>616.5</c:v>
                </c:pt>
                <c:pt idx="43">
                  <c:v>609.6</c:v>
                </c:pt>
                <c:pt idx="44">
                  <c:v>599.6</c:v>
                </c:pt>
                <c:pt idx="45">
                  <c:v>628.1</c:v>
                </c:pt>
                <c:pt idx="46">
                  <c:v>683.9</c:v>
                </c:pt>
                <c:pt idx="47">
                  <c:v>718.7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80.2</c:v>
                </c:pt>
                <c:pt idx="1">
                  <c:v>73.2</c:v>
                </c:pt>
                <c:pt idx="2">
                  <c:v>79.7</c:v>
                </c:pt>
                <c:pt idx="3">
                  <c:v>86.2</c:v>
                </c:pt>
                <c:pt idx="4">
                  <c:v>75.5</c:v>
                </c:pt>
                <c:pt idx="5">
                  <c:v>79.400000000000006</c:v>
                </c:pt>
                <c:pt idx="6">
                  <c:v>77.8</c:v>
                </c:pt>
                <c:pt idx="7">
                  <c:v>70.400000000000006</c:v>
                </c:pt>
                <c:pt idx="8">
                  <c:v>64.400000000000006</c:v>
                </c:pt>
                <c:pt idx="9">
                  <c:v>66.3</c:v>
                </c:pt>
                <c:pt idx="10">
                  <c:v>75.099999999999994</c:v>
                </c:pt>
                <c:pt idx="11">
                  <c:v>60.6</c:v>
                </c:pt>
                <c:pt idx="12">
                  <c:v>55.2</c:v>
                </c:pt>
                <c:pt idx="13">
                  <c:v>60.1</c:v>
                </c:pt>
                <c:pt idx="14">
                  <c:v>67.2</c:v>
                </c:pt>
                <c:pt idx="15">
                  <c:v>58</c:v>
                </c:pt>
                <c:pt idx="16">
                  <c:v>61.4</c:v>
                </c:pt>
                <c:pt idx="17">
                  <c:v>62.1</c:v>
                </c:pt>
                <c:pt idx="18">
                  <c:v>64.900000000000006</c:v>
                </c:pt>
                <c:pt idx="19">
                  <c:v>63.2</c:v>
                </c:pt>
                <c:pt idx="20">
                  <c:v>65</c:v>
                </c:pt>
                <c:pt idx="21">
                  <c:v>59</c:v>
                </c:pt>
                <c:pt idx="22">
                  <c:v>58.7</c:v>
                </c:pt>
                <c:pt idx="23">
                  <c:v>57.6</c:v>
                </c:pt>
                <c:pt idx="24">
                  <c:v>52.4</c:v>
                </c:pt>
                <c:pt idx="25">
                  <c:v>57.7</c:v>
                </c:pt>
                <c:pt idx="26">
                  <c:v>55.8</c:v>
                </c:pt>
                <c:pt idx="27">
                  <c:v>88.6</c:v>
                </c:pt>
                <c:pt idx="28">
                  <c:v>87.6</c:v>
                </c:pt>
                <c:pt idx="29">
                  <c:v>97.7</c:v>
                </c:pt>
                <c:pt idx="30">
                  <c:v>99</c:v>
                </c:pt>
                <c:pt idx="31">
                  <c:v>94</c:v>
                </c:pt>
                <c:pt idx="32">
                  <c:v>86.1</c:v>
                </c:pt>
                <c:pt idx="33">
                  <c:v>85.1</c:v>
                </c:pt>
                <c:pt idx="34">
                  <c:v>75.599999999999994</c:v>
                </c:pt>
                <c:pt idx="35">
                  <c:v>84.1</c:v>
                </c:pt>
                <c:pt idx="36">
                  <c:v>73.8</c:v>
                </c:pt>
                <c:pt idx="37">
                  <c:v>67.3</c:v>
                </c:pt>
                <c:pt idx="38">
                  <c:v>61.1</c:v>
                </c:pt>
                <c:pt idx="39">
                  <c:v>65.8</c:v>
                </c:pt>
                <c:pt idx="40">
                  <c:v>66.7</c:v>
                </c:pt>
                <c:pt idx="41">
                  <c:v>87.9</c:v>
                </c:pt>
                <c:pt idx="42">
                  <c:v>69.599999999999994</c:v>
                </c:pt>
                <c:pt idx="43">
                  <c:v>64.5</c:v>
                </c:pt>
                <c:pt idx="44">
                  <c:v>59.9</c:v>
                </c:pt>
                <c:pt idx="45">
                  <c:v>68.2</c:v>
                </c:pt>
                <c:pt idx="46">
                  <c:v>60.5</c:v>
                </c:pt>
                <c:pt idx="47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268.45999999999998</c:v>
                </c:pt>
                <c:pt idx="2">
                  <c:v>199.31</c:v>
                </c:pt>
                <c:pt idx="3">
                  <c:v>205</c:v>
                </c:pt>
                <c:pt idx="4">
                  <c:v>336.5</c:v>
                </c:pt>
                <c:pt idx="5">
                  <c:v>421.04</c:v>
                </c:pt>
                <c:pt idx="6">
                  <c:v>238.53</c:v>
                </c:pt>
                <c:pt idx="7">
                  <c:v>214.41</c:v>
                </c:pt>
                <c:pt idx="8">
                  <c:v>315.52999999999997</c:v>
                </c:pt>
                <c:pt idx="9">
                  <c:v>376.31</c:v>
                </c:pt>
                <c:pt idx="10">
                  <c:v>352.57</c:v>
                </c:pt>
                <c:pt idx="11">
                  <c:v>241.23</c:v>
                </c:pt>
                <c:pt idx="12">
                  <c:v>306.2</c:v>
                </c:pt>
                <c:pt idx="13">
                  <c:v>463.37</c:v>
                </c:pt>
                <c:pt idx="14">
                  <c:v>391.73</c:v>
                </c:pt>
                <c:pt idx="15">
                  <c:v>318.39999999999998</c:v>
                </c:pt>
                <c:pt idx="16">
                  <c:v>408.41</c:v>
                </c:pt>
                <c:pt idx="17">
                  <c:v>440.5</c:v>
                </c:pt>
                <c:pt idx="18">
                  <c:v>334.56</c:v>
                </c:pt>
                <c:pt idx="19">
                  <c:v>378.99</c:v>
                </c:pt>
                <c:pt idx="20">
                  <c:v>403.89</c:v>
                </c:pt>
                <c:pt idx="21">
                  <c:v>369.4</c:v>
                </c:pt>
                <c:pt idx="22">
                  <c:v>382.96</c:v>
                </c:pt>
                <c:pt idx="23">
                  <c:v>378.33</c:v>
                </c:pt>
                <c:pt idx="24">
                  <c:v>446.72</c:v>
                </c:pt>
                <c:pt idx="25">
                  <c:v>308.20999999999998</c:v>
                </c:pt>
                <c:pt idx="26">
                  <c:v>303.14</c:v>
                </c:pt>
                <c:pt idx="27">
                  <c:v>292.05</c:v>
                </c:pt>
                <c:pt idx="28">
                  <c:v>443.06</c:v>
                </c:pt>
                <c:pt idx="29">
                  <c:v>348.35</c:v>
                </c:pt>
                <c:pt idx="30">
                  <c:v>302.39999999999998</c:v>
                </c:pt>
                <c:pt idx="31">
                  <c:v>263.68</c:v>
                </c:pt>
                <c:pt idx="32">
                  <c:v>373.46</c:v>
                </c:pt>
                <c:pt idx="33">
                  <c:v>612.04999999999995</c:v>
                </c:pt>
                <c:pt idx="34">
                  <c:v>453.38</c:v>
                </c:pt>
                <c:pt idx="35">
                  <c:v>360.68</c:v>
                </c:pt>
                <c:pt idx="36">
                  <c:v>474.81</c:v>
                </c:pt>
                <c:pt idx="37">
                  <c:v>545.28</c:v>
                </c:pt>
                <c:pt idx="38">
                  <c:v>572.78</c:v>
                </c:pt>
                <c:pt idx="39">
                  <c:v>368.1</c:v>
                </c:pt>
                <c:pt idx="40">
                  <c:v>474</c:v>
                </c:pt>
                <c:pt idx="41">
                  <c:v>532.75</c:v>
                </c:pt>
                <c:pt idx="42">
                  <c:v>422.95</c:v>
                </c:pt>
                <c:pt idx="43">
                  <c:v>371.03</c:v>
                </c:pt>
                <c:pt idx="44">
                  <c:v>525.91</c:v>
                </c:pt>
                <c:pt idx="45">
                  <c:v>524.1</c:v>
                </c:pt>
                <c:pt idx="46">
                  <c:v>391.06</c:v>
                </c:pt>
                <c:pt idx="47">
                  <c:v>335.54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Uudet tilaukset ja tilauskanta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4.11.2021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7028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/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/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97700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4128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4.11.2021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9FA0D7-5B8D-48A6-8DE5-DA4230ACFD48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7b6a217-4fe1-4884-a4eb-572c5a1969c7"/>
  </ds:schemaRefs>
</ds:datastoreItem>
</file>

<file path=customXml/itemProps2.xml><?xml version="1.0" encoding="utf-8"?>
<ds:datastoreItem xmlns:ds="http://schemas.openxmlformats.org/officeDocument/2006/customXml" ds:itemID="{7BEA8D85-5FF9-48C5-8F60-2C947BEC8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045EEE-29DA-4D43-BAB6-F63AD1021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</TotalTime>
  <Words>759</Words>
  <Application>Microsoft Office PowerPoint</Application>
  <PresentationFormat>Näytössä katseltava esitys (16:9)</PresentationFormat>
  <Paragraphs>311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15</cp:revision>
  <cp:lastPrinted>2016-06-09T07:47:11Z</cp:lastPrinted>
  <dcterms:created xsi:type="dcterms:W3CDTF">2016-09-22T11:56:56Z</dcterms:created>
  <dcterms:modified xsi:type="dcterms:W3CDTF">2021-11-04T09:07:20Z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838800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