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386" r:id="rId8"/>
    <p:sldId id="387" r:id="rId9"/>
    <p:sldId id="385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773B8-4B05-44FA-B7BC-306239231690}" v="24" dt="2024-07-01T05:32:20.82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ina" userId="e28635f8-d800-42ff-a913-92d375f1fb60" providerId="ADAL" clId="{EB68BBBD-CFEF-4E72-B42C-BF7B06426432}"/>
    <pc:docChg chg="modSld">
      <pc:chgData name="Katriina" userId="e28635f8-d800-42ff-a913-92d375f1fb60" providerId="ADAL" clId="{EB68BBBD-CFEF-4E72-B42C-BF7B06426432}" dt="2021-11-02T09:31:08.809" v="121"/>
      <pc:docMkLst>
        <pc:docMk/>
      </pc:docMkLst>
      <pc:sldChg chg="modSp">
        <pc:chgData name="Katriina" userId="e28635f8-d800-42ff-a913-92d375f1fb60" providerId="ADAL" clId="{EB68BBBD-CFEF-4E72-B42C-BF7B06426432}" dt="2021-11-02T09:24:42.938" v="73"/>
        <pc:sldMkLst>
          <pc:docMk/>
          <pc:sldMk cId="1700235827" sldId="257"/>
        </pc:sldMkLst>
        <pc:graphicFrameChg chg="mod">
          <ac:chgData name="Katriina" userId="e28635f8-d800-42ff-a913-92d375f1fb60" providerId="ADAL" clId="{EB68BBBD-CFEF-4E72-B42C-BF7B06426432}" dt="2021-11-02T09:24:42.938" v="73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6.668" v="99"/>
        <pc:sldMkLst>
          <pc:docMk/>
          <pc:sldMk cId="1208937540" sldId="258"/>
        </pc:sldMkLst>
        <pc:graphicFrameChg chg="mod">
          <ac:chgData name="Katriina" userId="e28635f8-d800-42ff-a913-92d375f1fb60" providerId="ADAL" clId="{EB68BBBD-CFEF-4E72-B42C-BF7B06426432}" dt="2021-11-02T09:30:56.668" v="99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8.187" v="102"/>
        <pc:sldMkLst>
          <pc:docMk/>
          <pc:sldMk cId="2491027659" sldId="262"/>
        </pc:sldMkLst>
        <pc:graphicFrameChg chg="mod">
          <ac:chgData name="Katriina" userId="e28635f8-d800-42ff-a913-92d375f1fb60" providerId="ADAL" clId="{EB68BBBD-CFEF-4E72-B42C-BF7B06426432}" dt="2021-11-02T09:30:58.187" v="102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8.998" v="103"/>
        <pc:sldMkLst>
          <pc:docMk/>
          <pc:sldMk cId="1063244001" sldId="263"/>
        </pc:sldMkLst>
        <pc:graphicFrameChg chg="mod">
          <ac:chgData name="Katriina" userId="e28635f8-d800-42ff-a913-92d375f1fb60" providerId="ADAL" clId="{EB68BBBD-CFEF-4E72-B42C-BF7B06426432}" dt="2021-11-02T09:30:58.998" v="103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9.551" v="104"/>
        <pc:sldMkLst>
          <pc:docMk/>
          <pc:sldMk cId="2413105531" sldId="264"/>
        </pc:sldMkLst>
        <pc:graphicFrameChg chg="mod">
          <ac:chgData name="Katriina" userId="e28635f8-d800-42ff-a913-92d375f1fb60" providerId="ADAL" clId="{EB68BBBD-CFEF-4E72-B42C-BF7B06426432}" dt="2021-11-02T09:30:59.551" v="104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0.043" v="105"/>
        <pc:sldMkLst>
          <pc:docMk/>
          <pc:sldMk cId="1990558153" sldId="265"/>
        </pc:sldMkLst>
        <pc:graphicFrameChg chg="mod">
          <ac:chgData name="Katriina" userId="e28635f8-d800-42ff-a913-92d375f1fb60" providerId="ADAL" clId="{EB68BBBD-CFEF-4E72-B42C-BF7B06426432}" dt="2021-11-02T09:31:00.043" v="105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0.564" v="106"/>
        <pc:sldMkLst>
          <pc:docMk/>
          <pc:sldMk cId="2205515539" sldId="266"/>
        </pc:sldMkLst>
        <pc:graphicFrameChg chg="mod">
          <ac:chgData name="Katriina" userId="e28635f8-d800-42ff-a913-92d375f1fb60" providerId="ADAL" clId="{EB68BBBD-CFEF-4E72-B42C-BF7B06426432}" dt="2021-11-02T09:31:00.564" v="106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1.071" v="107"/>
        <pc:sldMkLst>
          <pc:docMk/>
          <pc:sldMk cId="3738192957" sldId="267"/>
        </pc:sldMkLst>
        <pc:graphicFrameChg chg="mod">
          <ac:chgData name="Katriina" userId="e28635f8-d800-42ff-a913-92d375f1fb60" providerId="ADAL" clId="{EB68BBBD-CFEF-4E72-B42C-BF7B06426432}" dt="2021-11-02T09:31:01.071" v="107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1.597" v="108"/>
        <pc:sldMkLst>
          <pc:docMk/>
          <pc:sldMk cId="2146149628" sldId="268"/>
        </pc:sldMkLst>
        <pc:graphicFrameChg chg="mod">
          <ac:chgData name="Katriina" userId="e28635f8-d800-42ff-a913-92d375f1fb60" providerId="ADAL" clId="{EB68BBBD-CFEF-4E72-B42C-BF7B06426432}" dt="2021-11-02T09:31:01.597" v="108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2.148" v="109"/>
        <pc:sldMkLst>
          <pc:docMk/>
          <pc:sldMk cId="779385240" sldId="269"/>
        </pc:sldMkLst>
        <pc:graphicFrameChg chg="mod">
          <ac:chgData name="Katriina" userId="e28635f8-d800-42ff-a913-92d375f1fb60" providerId="ADAL" clId="{EB68BBBD-CFEF-4E72-B42C-BF7B06426432}" dt="2021-11-02T09:31:02.148" v="109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2.647" v="110"/>
        <pc:sldMkLst>
          <pc:docMk/>
          <pc:sldMk cId="4251107466" sldId="270"/>
        </pc:sldMkLst>
        <pc:graphicFrameChg chg="mod">
          <ac:chgData name="Katriina" userId="e28635f8-d800-42ff-a913-92d375f1fb60" providerId="ADAL" clId="{EB68BBBD-CFEF-4E72-B42C-BF7B06426432}" dt="2021-11-02T09:31:02.647" v="110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3.116" v="111"/>
        <pc:sldMkLst>
          <pc:docMk/>
          <pc:sldMk cId="3252329630" sldId="271"/>
        </pc:sldMkLst>
        <pc:graphicFrameChg chg="mod">
          <ac:chgData name="Katriina" userId="e28635f8-d800-42ff-a913-92d375f1fb60" providerId="ADAL" clId="{EB68BBBD-CFEF-4E72-B42C-BF7B06426432}" dt="2021-11-02T09:31:03.116" v="111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3.788" v="112"/>
        <pc:sldMkLst>
          <pc:docMk/>
          <pc:sldMk cId="4124291960" sldId="272"/>
        </pc:sldMkLst>
        <pc:graphicFrameChg chg="mod">
          <ac:chgData name="Katriina" userId="e28635f8-d800-42ff-a913-92d375f1fb60" providerId="ADAL" clId="{EB68BBBD-CFEF-4E72-B42C-BF7B06426432}" dt="2021-11-02T09:31:03.788" v="112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4.304" v="113"/>
        <pc:sldMkLst>
          <pc:docMk/>
          <pc:sldMk cId="194921791" sldId="273"/>
        </pc:sldMkLst>
        <pc:graphicFrameChg chg="mod">
          <ac:chgData name="Katriina" userId="e28635f8-d800-42ff-a913-92d375f1fb60" providerId="ADAL" clId="{EB68BBBD-CFEF-4E72-B42C-BF7B06426432}" dt="2021-11-02T09:31:04.304" v="113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4.790" v="114"/>
        <pc:sldMkLst>
          <pc:docMk/>
          <pc:sldMk cId="2440930599" sldId="274"/>
        </pc:sldMkLst>
        <pc:graphicFrameChg chg="mod">
          <ac:chgData name="Katriina" userId="e28635f8-d800-42ff-a913-92d375f1fb60" providerId="ADAL" clId="{EB68BBBD-CFEF-4E72-B42C-BF7B06426432}" dt="2021-11-02T09:31:04.790" v="114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5.359" v="115"/>
        <pc:sldMkLst>
          <pc:docMk/>
          <pc:sldMk cId="4112047484" sldId="275"/>
        </pc:sldMkLst>
        <pc:graphicFrameChg chg="mod">
          <ac:chgData name="Katriina" userId="e28635f8-d800-42ff-a913-92d375f1fb60" providerId="ADAL" clId="{EB68BBBD-CFEF-4E72-B42C-BF7B06426432}" dt="2021-11-02T09:31:05.359" v="115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5.846" v="116"/>
        <pc:sldMkLst>
          <pc:docMk/>
          <pc:sldMk cId="1902199691" sldId="276"/>
        </pc:sldMkLst>
        <pc:graphicFrameChg chg="mod">
          <ac:chgData name="Katriina" userId="e28635f8-d800-42ff-a913-92d375f1fb60" providerId="ADAL" clId="{EB68BBBD-CFEF-4E72-B42C-BF7B06426432}" dt="2021-11-02T09:31:05.846" v="116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6.388" v="117"/>
        <pc:sldMkLst>
          <pc:docMk/>
          <pc:sldMk cId="3552560255" sldId="277"/>
        </pc:sldMkLst>
        <pc:graphicFrameChg chg="mod">
          <ac:chgData name="Katriina" userId="e28635f8-d800-42ff-a913-92d375f1fb60" providerId="ADAL" clId="{EB68BBBD-CFEF-4E72-B42C-BF7B06426432}" dt="2021-11-02T09:31:06.388" v="117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6.905" v="118"/>
        <pc:sldMkLst>
          <pc:docMk/>
          <pc:sldMk cId="2711397566" sldId="278"/>
        </pc:sldMkLst>
        <pc:graphicFrameChg chg="mod">
          <ac:chgData name="Katriina" userId="e28635f8-d800-42ff-a913-92d375f1fb60" providerId="ADAL" clId="{EB68BBBD-CFEF-4E72-B42C-BF7B06426432}" dt="2021-11-02T09:31:06.905" v="118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7.407" v="119"/>
        <pc:sldMkLst>
          <pc:docMk/>
          <pc:sldMk cId="3860627173" sldId="279"/>
        </pc:sldMkLst>
        <pc:graphicFrameChg chg="mod">
          <ac:chgData name="Katriina" userId="e28635f8-d800-42ff-a913-92d375f1fb60" providerId="ADAL" clId="{EB68BBBD-CFEF-4E72-B42C-BF7B06426432}" dt="2021-11-02T09:31:07.407" v="119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7.924" v="120"/>
        <pc:sldMkLst>
          <pc:docMk/>
          <pc:sldMk cId="665120906" sldId="280"/>
        </pc:sldMkLst>
        <pc:graphicFrameChg chg="mod">
          <ac:chgData name="Katriina" userId="e28635f8-d800-42ff-a913-92d375f1fb60" providerId="ADAL" clId="{EB68BBBD-CFEF-4E72-B42C-BF7B06426432}" dt="2021-11-02T09:31:07.924" v="120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8.809" v="121"/>
        <pc:sldMkLst>
          <pc:docMk/>
          <pc:sldMk cId="274083529" sldId="281"/>
        </pc:sldMkLst>
        <pc:graphicFrameChg chg="mod">
          <ac:chgData name="Katriina" userId="e28635f8-d800-42ff-a913-92d375f1fb60" providerId="ADAL" clId="{EB68BBBD-CFEF-4E72-B42C-BF7B06426432}" dt="2021-11-02T09:31:08.809" v="121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7.217" v="100"/>
        <pc:sldMkLst>
          <pc:docMk/>
          <pc:sldMk cId="1946663332" sldId="285"/>
        </pc:sldMkLst>
        <pc:graphicFrameChg chg="mod">
          <ac:chgData name="Katriina" userId="e28635f8-d800-42ff-a913-92d375f1fb60" providerId="ADAL" clId="{EB68BBBD-CFEF-4E72-B42C-BF7B06426432}" dt="2021-11-02T09:30:57.217" v="100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7.709" v="101"/>
        <pc:sldMkLst>
          <pc:docMk/>
          <pc:sldMk cId="2139217781" sldId="286"/>
        </pc:sldMkLst>
        <pc:graphicFrameChg chg="mod">
          <ac:chgData name="Katriina" userId="e28635f8-d800-42ff-a913-92d375f1fb60" providerId="ADAL" clId="{EB68BBBD-CFEF-4E72-B42C-BF7B06426432}" dt="2021-11-02T09:30:57.709" v="101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9A0D173E-DADF-43D4-9DD2-39D1FF7D53F4}"/>
    <pc:docChg chg="undo custSel modSld">
      <pc:chgData name="Emaus Katriina" userId="e28635f8-d800-42ff-a913-92d375f1fb60" providerId="ADAL" clId="{9A0D173E-DADF-43D4-9DD2-39D1FF7D53F4}" dt="2021-03-03T13:22:46.894" v="582"/>
      <pc:docMkLst>
        <pc:docMk/>
      </pc:docMkLst>
      <pc:sldChg chg="modSp">
        <pc:chgData name="Emaus Katriina" userId="e28635f8-d800-42ff-a913-92d375f1fb60" providerId="ADAL" clId="{9A0D173E-DADF-43D4-9DD2-39D1FF7D53F4}" dt="2021-03-03T13:22:27.080" v="559"/>
        <pc:sldMkLst>
          <pc:docMk/>
          <pc:sldMk cId="1700235827" sldId="257"/>
        </pc:sldMkLst>
        <pc:graphicFrameChg chg="mod">
          <ac:chgData name="Emaus Katriina" userId="e28635f8-d800-42ff-a913-92d375f1fb60" providerId="ADAL" clId="{9A0D173E-DADF-43D4-9DD2-39D1FF7D53F4}" dt="2021-03-03T13:22:27.080" v="559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A0D173E-DADF-43D4-9DD2-39D1FF7D53F4}" dt="2021-03-03T13:22:27.566" v="560"/>
        <pc:sldMkLst>
          <pc:docMk/>
          <pc:sldMk cId="1208937540" sldId="258"/>
        </pc:sldMkLst>
        <pc:graphicFrameChg chg="mod">
          <ac:chgData name="Emaus Katriina" userId="e28635f8-d800-42ff-a913-92d375f1fb60" providerId="ADAL" clId="{9A0D173E-DADF-43D4-9DD2-39D1FF7D53F4}" dt="2021-03-03T13:22:27.566" v="560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0.328" v="563"/>
        <pc:sldMkLst>
          <pc:docMk/>
          <pc:sldMk cId="2491027659" sldId="262"/>
        </pc:sldMkLst>
        <pc:spChg chg="add del mod">
          <ac:chgData name="Emaus Katriina" userId="e28635f8-d800-42ff-a913-92d375f1fb60" providerId="ADAL" clId="{9A0D173E-DADF-43D4-9DD2-39D1FF7D53F4}" dt="2021-03-03T09:58:38.305" v="412" actId="478"/>
          <ac:spMkLst>
            <pc:docMk/>
            <pc:sldMk cId="2491027659" sldId="262"/>
            <ac:spMk id="8" creationId="{6D56046D-471C-486B-B6A4-9B1F9A4DAD7A}"/>
          </ac:spMkLst>
        </pc:spChg>
        <pc:graphicFrameChg chg="del mod">
          <ac:chgData name="Emaus Katriina" userId="e28635f8-d800-42ff-a913-92d375f1fb60" providerId="ADAL" clId="{9A0D173E-DADF-43D4-9DD2-39D1FF7D53F4}" dt="2021-03-03T09:57:25.113" v="401" actId="478"/>
          <ac:graphicFrameMkLst>
            <pc:docMk/>
            <pc:sldMk cId="2491027659" sldId="262"/>
            <ac:graphicFrameMk id="9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8:35.749" v="411" actId="478"/>
          <ac:graphicFrameMkLst>
            <pc:docMk/>
            <pc:sldMk cId="2491027659" sldId="262"/>
            <ac:graphicFrameMk id="10" creationId="{C36B8101-6F76-4449-9F96-0DC38B99C271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0.328" v="563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074" v="564"/>
        <pc:sldMkLst>
          <pc:docMk/>
          <pc:sldMk cId="1063244001" sldId="263"/>
        </pc:sldMkLst>
        <pc:spChg chg="add del mod">
          <ac:chgData name="Emaus Katriina" userId="e28635f8-d800-42ff-a913-92d375f1fb60" providerId="ADAL" clId="{9A0D173E-DADF-43D4-9DD2-39D1FF7D53F4}" dt="2021-03-03T09:59:26.549" v="419" actId="478"/>
          <ac:spMkLst>
            <pc:docMk/>
            <pc:sldMk cId="1063244001" sldId="263"/>
            <ac:spMk id="8" creationId="{497EA1C4-64A0-4ADC-94A9-798AFF057BE8}"/>
          </ac:spMkLst>
        </pc:spChg>
        <pc:graphicFrameChg chg="del mod">
          <ac:chgData name="Emaus Katriina" userId="e28635f8-d800-42ff-a913-92d375f1fb60" providerId="ADAL" clId="{9A0D173E-DADF-43D4-9DD2-39D1FF7D53F4}" dt="2021-03-03T09:59:22.536" v="418" actId="478"/>
          <ac:graphicFrameMkLst>
            <pc:docMk/>
            <pc:sldMk cId="1063244001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074" v="564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770" v="565"/>
        <pc:sldMkLst>
          <pc:docMk/>
          <pc:sldMk cId="2413105531" sldId="264"/>
        </pc:sldMkLst>
        <pc:spChg chg="add del mod">
          <ac:chgData name="Emaus Katriina" userId="e28635f8-d800-42ff-a913-92d375f1fb60" providerId="ADAL" clId="{9A0D173E-DADF-43D4-9DD2-39D1FF7D53F4}" dt="2021-03-03T10:00:10.586" v="424" actId="478"/>
          <ac:spMkLst>
            <pc:docMk/>
            <pc:sldMk cId="2413105531" sldId="264"/>
            <ac:spMk id="8" creationId="{D650650D-60CC-40E3-91C1-A368532254FE}"/>
          </ac:spMkLst>
        </pc:spChg>
        <pc:graphicFrameChg chg="del mod">
          <ac:chgData name="Emaus Katriina" userId="e28635f8-d800-42ff-a913-92d375f1fb60" providerId="ADAL" clId="{9A0D173E-DADF-43D4-9DD2-39D1FF7D53F4}" dt="2021-03-03T10:00:06.745" v="423" actId="478"/>
          <ac:graphicFrameMkLst>
            <pc:docMk/>
            <pc:sldMk cId="241310553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770" v="56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2.588" v="566"/>
        <pc:sldMkLst>
          <pc:docMk/>
          <pc:sldMk cId="1990558153" sldId="265"/>
        </pc:sldMkLst>
        <pc:spChg chg="add del mod">
          <ac:chgData name="Emaus Katriina" userId="e28635f8-d800-42ff-a913-92d375f1fb60" providerId="ADAL" clId="{9A0D173E-DADF-43D4-9DD2-39D1FF7D53F4}" dt="2021-03-03T10:00:42.100" v="429" actId="478"/>
          <ac:spMkLst>
            <pc:docMk/>
            <pc:sldMk cId="1990558153" sldId="265"/>
            <ac:spMk id="8" creationId="{57E33830-198C-4C7D-94CB-F5603537C2C0}"/>
          </ac:spMkLst>
        </pc:spChg>
        <pc:graphicFrameChg chg="del mod">
          <ac:chgData name="Emaus Katriina" userId="e28635f8-d800-42ff-a913-92d375f1fb60" providerId="ADAL" clId="{9A0D173E-DADF-43D4-9DD2-39D1FF7D53F4}" dt="2021-03-03T10:00:39.620" v="428" actId="478"/>
          <ac:graphicFrameMkLst>
            <pc:docMk/>
            <pc:sldMk cId="1990558153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2.588" v="566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3.408" v="567"/>
        <pc:sldMkLst>
          <pc:docMk/>
          <pc:sldMk cId="2205515539" sldId="266"/>
        </pc:sldMkLst>
        <pc:spChg chg="add del mod">
          <ac:chgData name="Emaus Katriina" userId="e28635f8-d800-42ff-a913-92d375f1fb60" providerId="ADAL" clId="{9A0D173E-DADF-43D4-9DD2-39D1FF7D53F4}" dt="2021-03-03T10:01:12.261" v="434" actId="478"/>
          <ac:spMkLst>
            <pc:docMk/>
            <pc:sldMk cId="2205515539" sldId="266"/>
            <ac:spMk id="8" creationId="{EDB0BEE0-6659-439E-B185-7FE157495ADA}"/>
          </ac:spMkLst>
        </pc:spChg>
        <pc:graphicFrameChg chg="del mod">
          <ac:chgData name="Emaus Katriina" userId="e28635f8-d800-42ff-a913-92d375f1fb60" providerId="ADAL" clId="{9A0D173E-DADF-43D4-9DD2-39D1FF7D53F4}" dt="2021-03-03T10:01:10.063" v="433" actId="478"/>
          <ac:graphicFrameMkLst>
            <pc:docMk/>
            <pc:sldMk cId="2205515539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3.408" v="567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4.256" v="568"/>
        <pc:sldMkLst>
          <pc:docMk/>
          <pc:sldMk cId="3738192957" sldId="267"/>
        </pc:sldMkLst>
        <pc:spChg chg="add del mod">
          <ac:chgData name="Emaus Katriina" userId="e28635f8-d800-42ff-a913-92d375f1fb60" providerId="ADAL" clId="{9A0D173E-DADF-43D4-9DD2-39D1FF7D53F4}" dt="2021-03-03T10:01:40.980" v="439" actId="478"/>
          <ac:spMkLst>
            <pc:docMk/>
            <pc:sldMk cId="3738192957" sldId="267"/>
            <ac:spMk id="8" creationId="{10ED53CB-6419-4BF6-8327-8C94DCBC0A46}"/>
          </ac:spMkLst>
        </pc:spChg>
        <pc:spChg chg="add del mod">
          <ac:chgData name="Emaus Katriina" userId="e28635f8-d800-42ff-a913-92d375f1fb60" providerId="ADAL" clId="{9A0D173E-DADF-43D4-9DD2-39D1FF7D53F4}" dt="2021-03-01T11:56:18.196" v="96"/>
          <ac:spMkLst>
            <pc:docMk/>
            <pc:sldMk cId="3738192957" sldId="267"/>
            <ac:spMk id="8" creationId="{16ADACCF-B297-4AF7-BEDA-26E2662D8692}"/>
          </ac:spMkLst>
        </pc:spChg>
        <pc:graphicFrameChg chg="del mod">
          <ac:chgData name="Emaus Katriina" userId="e28635f8-d800-42ff-a913-92d375f1fb60" providerId="ADAL" clId="{9A0D173E-DADF-43D4-9DD2-39D1FF7D53F4}" dt="2021-03-01T11:55:42.315" v="95" actId="478"/>
          <ac:graphicFrameMkLst>
            <pc:docMk/>
            <pc:sldMk cId="3738192957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256" v="568"/>
          <ac:graphicFrameMkLst>
            <pc:docMk/>
            <pc:sldMk cId="3738192957" sldId="267"/>
            <ac:graphicFrameMk id="9" creationId="{EDA9F018-B136-4817-97E2-1FBEE39ACF3E}"/>
          </ac:graphicFrameMkLst>
        </pc:graphicFrameChg>
        <pc:picChg chg="add del mod">
          <ac:chgData name="Emaus Katriina" userId="e28635f8-d800-42ff-a913-92d375f1fb60" providerId="ADAL" clId="{9A0D173E-DADF-43D4-9DD2-39D1FF7D53F4}" dt="2021-03-03T10:01:39.025" v="438" actId="478"/>
          <ac:picMkLst>
            <pc:docMk/>
            <pc:sldMk cId="3738192957" sldId="267"/>
            <ac:picMk id="10" creationId="{8B737497-093D-4930-BCE5-DF4CCBEDC470}"/>
          </ac:picMkLst>
        </pc:picChg>
      </pc:sldChg>
      <pc:sldChg chg="addSp delSp modSp mod">
        <pc:chgData name="Emaus Katriina" userId="e28635f8-d800-42ff-a913-92d375f1fb60" providerId="ADAL" clId="{9A0D173E-DADF-43D4-9DD2-39D1FF7D53F4}" dt="2021-03-03T13:22:34.970" v="569"/>
        <pc:sldMkLst>
          <pc:docMk/>
          <pc:sldMk cId="2146149628" sldId="268"/>
        </pc:sldMkLst>
        <pc:spChg chg="add del mod">
          <ac:chgData name="Emaus Katriina" userId="e28635f8-d800-42ff-a913-92d375f1fb60" providerId="ADAL" clId="{9A0D173E-DADF-43D4-9DD2-39D1FF7D53F4}" dt="2021-03-03T10:02:09.516" v="444" actId="478"/>
          <ac:spMkLst>
            <pc:docMk/>
            <pc:sldMk cId="2146149628" sldId="268"/>
            <ac:spMk id="8" creationId="{301DB07A-0951-4BE2-8F51-39D5E2A0B23B}"/>
          </ac:spMkLst>
        </pc:spChg>
        <pc:graphicFrameChg chg="del mod">
          <ac:chgData name="Emaus Katriina" userId="e28635f8-d800-42ff-a913-92d375f1fb60" providerId="ADAL" clId="{9A0D173E-DADF-43D4-9DD2-39D1FF7D53F4}" dt="2021-03-03T10:02:07.037" v="443" actId="478"/>
          <ac:graphicFrameMkLst>
            <pc:docMk/>
            <pc:sldMk cId="2146149628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970" v="569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5.813" v="570"/>
        <pc:sldMkLst>
          <pc:docMk/>
          <pc:sldMk cId="779385240" sldId="269"/>
        </pc:sldMkLst>
        <pc:spChg chg="add del mod">
          <ac:chgData name="Emaus Katriina" userId="e28635f8-d800-42ff-a913-92d375f1fb60" providerId="ADAL" clId="{9A0D173E-DADF-43D4-9DD2-39D1FF7D53F4}" dt="2021-03-03T10:02:34.804" v="449" actId="478"/>
          <ac:spMkLst>
            <pc:docMk/>
            <pc:sldMk cId="779385240" sldId="269"/>
            <ac:spMk id="8" creationId="{9D168984-F946-486A-88A4-26CCE82BA603}"/>
          </ac:spMkLst>
        </pc:spChg>
        <pc:graphicFrameChg chg="del mod">
          <ac:chgData name="Emaus Katriina" userId="e28635f8-d800-42ff-a913-92d375f1fb60" providerId="ADAL" clId="{9A0D173E-DADF-43D4-9DD2-39D1FF7D53F4}" dt="2021-03-03T10:02:32.635" v="448" actId="478"/>
          <ac:graphicFrameMkLst>
            <pc:docMk/>
            <pc:sldMk cId="779385240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5.813" v="570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6.503" v="571"/>
        <pc:sldMkLst>
          <pc:docMk/>
          <pc:sldMk cId="4251107466" sldId="270"/>
        </pc:sldMkLst>
        <pc:spChg chg="add del mod">
          <ac:chgData name="Emaus Katriina" userId="e28635f8-d800-42ff-a913-92d375f1fb60" providerId="ADAL" clId="{9A0D173E-DADF-43D4-9DD2-39D1FF7D53F4}" dt="2021-03-03T10:02:58.690" v="454" actId="478"/>
          <ac:spMkLst>
            <pc:docMk/>
            <pc:sldMk cId="4251107466" sldId="270"/>
            <ac:spMk id="8" creationId="{6B38F930-4477-4CB7-9820-343C58BA5D27}"/>
          </ac:spMkLst>
        </pc:spChg>
        <pc:graphicFrameChg chg="del mod">
          <ac:chgData name="Emaus Katriina" userId="e28635f8-d800-42ff-a913-92d375f1fb60" providerId="ADAL" clId="{9A0D173E-DADF-43D4-9DD2-39D1FF7D53F4}" dt="2021-03-03T10:02:56.506" v="453" actId="478"/>
          <ac:graphicFrameMkLst>
            <pc:docMk/>
            <pc:sldMk cId="4251107466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6.503" v="571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7.490" v="572"/>
        <pc:sldMkLst>
          <pc:docMk/>
          <pc:sldMk cId="3252329630" sldId="271"/>
        </pc:sldMkLst>
        <pc:spChg chg="add del mod">
          <ac:chgData name="Emaus Katriina" userId="e28635f8-d800-42ff-a913-92d375f1fb60" providerId="ADAL" clId="{9A0D173E-DADF-43D4-9DD2-39D1FF7D53F4}" dt="2021-03-03T10:03:22.124" v="459" actId="478"/>
          <ac:spMkLst>
            <pc:docMk/>
            <pc:sldMk cId="3252329630" sldId="271"/>
            <ac:spMk id="8" creationId="{5F7A2A2B-C4EC-4CAD-B442-C43D61BB91A2}"/>
          </ac:spMkLst>
        </pc:spChg>
        <pc:graphicFrameChg chg="del mod">
          <ac:chgData name="Emaus Katriina" userId="e28635f8-d800-42ff-a913-92d375f1fb60" providerId="ADAL" clId="{9A0D173E-DADF-43D4-9DD2-39D1FF7D53F4}" dt="2021-03-03T10:03:20.435" v="458" actId="478"/>
          <ac:graphicFrameMkLst>
            <pc:docMk/>
            <pc:sldMk cId="3252329630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7.490" v="572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8.480" v="573"/>
        <pc:sldMkLst>
          <pc:docMk/>
          <pc:sldMk cId="4124291960" sldId="272"/>
        </pc:sldMkLst>
        <pc:spChg chg="add del mod">
          <ac:chgData name="Emaus Katriina" userId="e28635f8-d800-42ff-a913-92d375f1fb60" providerId="ADAL" clId="{9A0D173E-DADF-43D4-9DD2-39D1FF7D53F4}" dt="2021-03-03T10:03:46.495" v="466" actId="478"/>
          <ac:spMkLst>
            <pc:docMk/>
            <pc:sldMk cId="4124291960" sldId="272"/>
            <ac:spMk id="8" creationId="{A9263222-8499-4DE0-BD71-DEFE8AFB8084}"/>
          </ac:spMkLst>
        </pc:spChg>
        <pc:graphicFrameChg chg="del mod">
          <ac:chgData name="Emaus Katriina" userId="e28635f8-d800-42ff-a913-92d375f1fb60" providerId="ADAL" clId="{9A0D173E-DADF-43D4-9DD2-39D1FF7D53F4}" dt="2021-03-03T10:03:44.577" v="465" actId="478"/>
          <ac:graphicFrameMkLst>
            <pc:docMk/>
            <pc:sldMk cId="4124291960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8.480" v="573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9.520" v="574"/>
        <pc:sldMkLst>
          <pc:docMk/>
          <pc:sldMk cId="194921791" sldId="273"/>
        </pc:sldMkLst>
        <pc:spChg chg="add del mod">
          <ac:chgData name="Emaus Katriina" userId="e28635f8-d800-42ff-a913-92d375f1fb60" providerId="ADAL" clId="{9A0D173E-DADF-43D4-9DD2-39D1FF7D53F4}" dt="2021-03-03T10:05:01.991" v="471" actId="478"/>
          <ac:spMkLst>
            <pc:docMk/>
            <pc:sldMk cId="194921791" sldId="273"/>
            <ac:spMk id="8" creationId="{1084F119-0C33-4FDB-8387-4E43A6449637}"/>
          </ac:spMkLst>
        </pc:spChg>
        <pc:graphicFrameChg chg="del mod">
          <ac:chgData name="Emaus Katriina" userId="e28635f8-d800-42ff-a913-92d375f1fb60" providerId="ADAL" clId="{9A0D173E-DADF-43D4-9DD2-39D1FF7D53F4}" dt="2021-03-03T10:05:00.163" v="470" actId="478"/>
          <ac:graphicFrameMkLst>
            <pc:docMk/>
            <pc:sldMk cId="194921791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9.520" v="574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0.627" v="575"/>
        <pc:sldMkLst>
          <pc:docMk/>
          <pc:sldMk cId="2440930599" sldId="274"/>
        </pc:sldMkLst>
        <pc:spChg chg="add del mod">
          <ac:chgData name="Emaus Katriina" userId="e28635f8-d800-42ff-a913-92d375f1fb60" providerId="ADAL" clId="{9A0D173E-DADF-43D4-9DD2-39D1FF7D53F4}" dt="2021-03-03T10:06:02.580" v="476" actId="478"/>
          <ac:spMkLst>
            <pc:docMk/>
            <pc:sldMk cId="2440930599" sldId="274"/>
            <ac:spMk id="8" creationId="{BC2D7269-89C1-4D19-974E-CF739BD97C50}"/>
          </ac:spMkLst>
        </pc:spChg>
        <pc:graphicFrameChg chg="del mod">
          <ac:chgData name="Emaus Katriina" userId="e28635f8-d800-42ff-a913-92d375f1fb60" providerId="ADAL" clId="{9A0D173E-DADF-43D4-9DD2-39D1FF7D53F4}" dt="2021-03-03T10:06:00.573" v="475" actId="478"/>
          <ac:graphicFrameMkLst>
            <pc:docMk/>
            <pc:sldMk cId="2440930599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0.627" v="575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1.617" v="576"/>
        <pc:sldMkLst>
          <pc:docMk/>
          <pc:sldMk cId="4112047484" sldId="275"/>
        </pc:sldMkLst>
        <pc:spChg chg="add del mod">
          <ac:chgData name="Emaus Katriina" userId="e28635f8-d800-42ff-a913-92d375f1fb60" providerId="ADAL" clId="{9A0D173E-DADF-43D4-9DD2-39D1FF7D53F4}" dt="2021-03-03T10:06:27" v="481" actId="478"/>
          <ac:spMkLst>
            <pc:docMk/>
            <pc:sldMk cId="4112047484" sldId="275"/>
            <ac:spMk id="8" creationId="{475088FB-80C9-477D-96E2-5945531BB42A}"/>
          </ac:spMkLst>
        </pc:spChg>
        <pc:graphicFrameChg chg="del mod">
          <ac:chgData name="Emaus Katriina" userId="e28635f8-d800-42ff-a913-92d375f1fb60" providerId="ADAL" clId="{9A0D173E-DADF-43D4-9DD2-39D1FF7D53F4}" dt="2021-03-03T10:06:25.378" v="480" actId="478"/>
          <ac:graphicFrameMkLst>
            <pc:docMk/>
            <pc:sldMk cId="4112047484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1.617" v="576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2.962" v="577"/>
        <pc:sldMkLst>
          <pc:docMk/>
          <pc:sldMk cId="1902199691" sldId="276"/>
        </pc:sldMkLst>
        <pc:spChg chg="add del mod">
          <ac:chgData name="Emaus Katriina" userId="e28635f8-d800-42ff-a913-92d375f1fb60" providerId="ADAL" clId="{9A0D173E-DADF-43D4-9DD2-39D1FF7D53F4}" dt="2021-03-03T10:07:11.393" v="488" actId="478"/>
          <ac:spMkLst>
            <pc:docMk/>
            <pc:sldMk cId="1902199691" sldId="276"/>
            <ac:spMk id="8" creationId="{F0ECC8A3-AA23-4EAA-B159-DB6843254FEB}"/>
          </ac:spMkLst>
        </pc:spChg>
        <pc:graphicFrameChg chg="del mod">
          <ac:chgData name="Emaus Katriina" userId="e28635f8-d800-42ff-a913-92d375f1fb60" providerId="ADAL" clId="{9A0D173E-DADF-43D4-9DD2-39D1FF7D53F4}" dt="2021-03-03T10:07:09.091" v="487" actId="478"/>
          <ac:graphicFrameMkLst>
            <pc:docMk/>
            <pc:sldMk cId="1902199691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2.962" v="577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3.728" v="578"/>
        <pc:sldMkLst>
          <pc:docMk/>
          <pc:sldMk cId="3552560255" sldId="277"/>
        </pc:sldMkLst>
        <pc:spChg chg="add del mod">
          <ac:chgData name="Emaus Katriina" userId="e28635f8-d800-42ff-a913-92d375f1fb60" providerId="ADAL" clId="{9A0D173E-DADF-43D4-9DD2-39D1FF7D53F4}" dt="2021-03-03T10:07:34.701" v="493" actId="478"/>
          <ac:spMkLst>
            <pc:docMk/>
            <pc:sldMk cId="3552560255" sldId="277"/>
            <ac:spMk id="8" creationId="{51FA39A8-50FE-49F5-8D14-6875A80B43CE}"/>
          </ac:spMkLst>
        </pc:spChg>
        <pc:graphicFrameChg chg="del mod">
          <ac:chgData name="Emaus Katriina" userId="e28635f8-d800-42ff-a913-92d375f1fb60" providerId="ADAL" clId="{9A0D173E-DADF-43D4-9DD2-39D1FF7D53F4}" dt="2021-03-03T10:07:32.833" v="492" actId="478"/>
          <ac:graphicFrameMkLst>
            <pc:docMk/>
            <pc:sldMk cId="3552560255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3.728" v="578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4.448" v="579"/>
        <pc:sldMkLst>
          <pc:docMk/>
          <pc:sldMk cId="2711397566" sldId="278"/>
        </pc:sldMkLst>
        <pc:spChg chg="add del mod">
          <ac:chgData name="Emaus Katriina" userId="e28635f8-d800-42ff-a913-92d375f1fb60" providerId="ADAL" clId="{9A0D173E-DADF-43D4-9DD2-39D1FF7D53F4}" dt="2021-03-03T10:08:05.739" v="500" actId="478"/>
          <ac:spMkLst>
            <pc:docMk/>
            <pc:sldMk cId="2711397566" sldId="278"/>
            <ac:spMk id="8" creationId="{5B6D6C6E-60A9-4C35-879F-E211E2976478}"/>
          </ac:spMkLst>
        </pc:spChg>
        <pc:graphicFrameChg chg="del mod">
          <ac:chgData name="Emaus Katriina" userId="e28635f8-d800-42ff-a913-92d375f1fb60" providerId="ADAL" clId="{9A0D173E-DADF-43D4-9DD2-39D1FF7D53F4}" dt="2021-03-03T10:08:02.339" v="499" actId="478"/>
          <ac:graphicFrameMkLst>
            <pc:docMk/>
            <pc:sldMk cId="2711397566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4.448" v="579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279" v="580"/>
        <pc:sldMkLst>
          <pc:docMk/>
          <pc:sldMk cId="3860627173" sldId="279"/>
        </pc:sldMkLst>
        <pc:spChg chg="add del mod">
          <ac:chgData name="Emaus Katriina" userId="e28635f8-d800-42ff-a913-92d375f1fb60" providerId="ADAL" clId="{9A0D173E-DADF-43D4-9DD2-39D1FF7D53F4}" dt="2021-03-03T10:08:34.817" v="505" actId="478"/>
          <ac:spMkLst>
            <pc:docMk/>
            <pc:sldMk cId="3860627173" sldId="279"/>
            <ac:spMk id="8" creationId="{877747A3-0642-4EAE-8738-ECCB76A74866}"/>
          </ac:spMkLst>
        </pc:spChg>
        <pc:graphicFrameChg chg="del mod">
          <ac:chgData name="Emaus Katriina" userId="e28635f8-d800-42ff-a913-92d375f1fb60" providerId="ADAL" clId="{9A0D173E-DADF-43D4-9DD2-39D1FF7D53F4}" dt="2021-03-03T10:08:33.193" v="504" actId="478"/>
          <ac:graphicFrameMkLst>
            <pc:docMk/>
            <pc:sldMk cId="3860627173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279" v="580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960" v="581"/>
        <pc:sldMkLst>
          <pc:docMk/>
          <pc:sldMk cId="665120906" sldId="280"/>
        </pc:sldMkLst>
        <pc:spChg chg="add del mod">
          <ac:chgData name="Emaus Katriina" userId="e28635f8-d800-42ff-a913-92d375f1fb60" providerId="ADAL" clId="{9A0D173E-DADF-43D4-9DD2-39D1FF7D53F4}" dt="2021-03-03T10:09:03.055" v="510" actId="478"/>
          <ac:spMkLst>
            <pc:docMk/>
            <pc:sldMk cId="665120906" sldId="280"/>
            <ac:spMk id="8" creationId="{6C39F771-6ACF-4AB9-9ACE-34838F1C4CCB}"/>
          </ac:spMkLst>
        </pc:spChg>
        <pc:graphicFrameChg chg="del mod">
          <ac:chgData name="Emaus Katriina" userId="e28635f8-d800-42ff-a913-92d375f1fb60" providerId="ADAL" clId="{9A0D173E-DADF-43D4-9DD2-39D1FF7D53F4}" dt="2021-03-03T10:09:01.480" v="509" actId="478"/>
          <ac:graphicFrameMkLst>
            <pc:docMk/>
            <pc:sldMk cId="665120906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960" v="581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6.894" v="582"/>
        <pc:sldMkLst>
          <pc:docMk/>
          <pc:sldMk cId="274083529" sldId="281"/>
        </pc:sldMkLst>
        <pc:spChg chg="add del mod">
          <ac:chgData name="Emaus Katriina" userId="e28635f8-d800-42ff-a913-92d375f1fb60" providerId="ADAL" clId="{9A0D173E-DADF-43D4-9DD2-39D1FF7D53F4}" dt="2021-03-03T10:09:26.397" v="515" actId="478"/>
          <ac:spMkLst>
            <pc:docMk/>
            <pc:sldMk cId="274083529" sldId="281"/>
            <ac:spMk id="8" creationId="{2E79EF76-CDBE-4319-AA1B-CAC5B62153CE}"/>
          </ac:spMkLst>
        </pc:spChg>
        <pc:graphicFrameChg chg="del mod">
          <ac:chgData name="Emaus Katriina" userId="e28635f8-d800-42ff-a913-92d375f1fb60" providerId="ADAL" clId="{9A0D173E-DADF-43D4-9DD2-39D1FF7D53F4}" dt="2021-03-03T10:09:24.809" v="514" actId="478"/>
          <ac:graphicFrameMkLst>
            <pc:docMk/>
            <pc:sldMk cId="274083529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6.894" v="582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175" v="561"/>
        <pc:sldMkLst>
          <pc:docMk/>
          <pc:sldMk cId="1946663332" sldId="285"/>
        </pc:sldMkLst>
        <pc:spChg chg="add del mod">
          <ac:chgData name="Emaus Katriina" userId="e28635f8-d800-42ff-a913-92d375f1fb60" providerId="ADAL" clId="{9A0D173E-DADF-43D4-9DD2-39D1FF7D53F4}" dt="2021-03-03T07:52:38.248" v="353" actId="478"/>
          <ac:spMkLst>
            <pc:docMk/>
            <pc:sldMk cId="1946663332" sldId="285"/>
            <ac:spMk id="10" creationId="{5A033F20-7C5D-4A10-A297-5CDEBAB32570}"/>
          </ac:spMkLst>
        </pc:spChg>
        <pc:graphicFrameChg chg="del mod">
          <ac:chgData name="Emaus Katriina" userId="e28635f8-d800-42ff-a913-92d375f1fb60" providerId="ADAL" clId="{9A0D173E-DADF-43D4-9DD2-39D1FF7D53F4}" dt="2021-03-03T07:38:11.518" v="143" actId="478"/>
          <ac:graphicFrameMkLst>
            <pc:docMk/>
            <pc:sldMk cId="1946663332" sldId="285"/>
            <ac:graphicFrameMk id="6" creationId="{9B48671E-2E56-4727-B509-A9FA651C54DA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37:01.003" v="138" actId="478"/>
          <ac:graphicFrameMkLst>
            <pc:docMk/>
            <pc:sldMk cId="1946663332" sldId="285"/>
            <ac:graphicFrameMk id="8" creationId="{3F469670-392D-49A3-A7E3-6EC7C322E5B1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49:37.014" v="338" actId="478"/>
          <ac:graphicFrameMkLst>
            <pc:docMk/>
            <pc:sldMk cId="1946663332" sldId="285"/>
            <ac:graphicFrameMk id="9" creationId="{879E6DA6-BCFC-4783-A442-2EFCC52FAB0F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53:03.304" v="359" actId="478"/>
          <ac:graphicFrameMkLst>
            <pc:docMk/>
            <pc:sldMk cId="1946663332" sldId="285"/>
            <ac:graphicFrameMk id="11" creationId="{CEBCADFA-4C5E-4566-A658-57EDD50516C6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6:18.045" v="394" actId="478"/>
          <ac:graphicFrameMkLst>
            <pc:docMk/>
            <pc:sldMk cId="1946663332" sldId="285"/>
            <ac:graphicFrameMk id="12" creationId="{7A2A267A-A423-485E-B2EB-B50290F491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29.175" v="561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712" v="562"/>
        <pc:sldMkLst>
          <pc:docMk/>
          <pc:sldMk cId="2139217781" sldId="286"/>
        </pc:sldMkLst>
        <pc:graphicFrameChg chg="add mod">
          <ac:chgData name="Emaus Katriina" userId="e28635f8-d800-42ff-a913-92d375f1fb60" providerId="ADAL" clId="{9A0D173E-DADF-43D4-9DD2-39D1FF7D53F4}" dt="2021-03-03T13:22:29.712" v="562"/>
          <ac:graphicFrameMkLst>
            <pc:docMk/>
            <pc:sldMk cId="2139217781" sldId="286"/>
            <ac:graphicFrameMk id="6" creationId="{7196EF6B-2183-4BB6-8506-BFC5F5DC5B72}"/>
          </ac:graphicFrameMkLst>
        </pc:graphicFrameChg>
        <pc:graphicFrameChg chg="del mod">
          <ac:chgData name="Emaus Katriina" userId="e28635f8-d800-42ff-a913-92d375f1fb60" providerId="ADAL" clId="{9A0D173E-DADF-43D4-9DD2-39D1FF7D53F4}" dt="2021-03-03T09:54:52.253" v="387" actId="478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05A336EC-448C-430E-8DC0-CCA1B2983D20}"/>
    <pc:docChg chg="modSld">
      <pc:chgData name="Emaus Katriina" userId="e28635f8-d800-42ff-a913-92d375f1fb60" providerId="ADAL" clId="{05A336EC-448C-430E-8DC0-CCA1B2983D20}" dt="2023-05-10T06:49:02.430" v="26"/>
      <pc:docMkLst>
        <pc:docMk/>
      </pc:docMkLst>
      <pc:sldChg chg="modSp">
        <pc:chgData name="Emaus Katriina" userId="e28635f8-d800-42ff-a913-92d375f1fb60" providerId="ADAL" clId="{05A336EC-448C-430E-8DC0-CCA1B2983D20}" dt="2023-05-10T06:42:15.822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5A336EC-448C-430E-8DC0-CCA1B2983D20}" dt="2023-05-10T06:42:15.82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16.398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5A336EC-448C-430E-8DC0-CCA1B2983D20}" dt="2023-05-10T06:42:16.398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1.409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5A336EC-448C-430E-8DC0-CCA1B2983D20}" dt="2023-05-10T06:42:21.409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9:02.430" v="26"/>
        <pc:sldMkLst>
          <pc:docMk/>
          <pc:sldMk cId="1063244001" sldId="263"/>
        </pc:sldMkLst>
        <pc:graphicFrameChg chg="mod">
          <ac:chgData name="Emaus Katriina" userId="e28635f8-d800-42ff-a913-92d375f1fb60" providerId="ADAL" clId="{05A336EC-448C-430E-8DC0-CCA1B2983D20}" dt="2023-05-10T06:49:02.430" v="26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2.940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5A336EC-448C-430E-8DC0-CCA1B2983D20}" dt="2023-05-10T06:42:22.940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3.899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5A336EC-448C-430E-8DC0-CCA1B2983D20}" dt="2023-05-10T06:42:23.899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5.17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5A336EC-448C-430E-8DC0-CCA1B2983D20}" dt="2023-05-10T06:42:25.17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7.031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5A336EC-448C-430E-8DC0-CCA1B2983D20}" dt="2023-05-10T06:42:27.031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9.040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5A336EC-448C-430E-8DC0-CCA1B2983D20}" dt="2023-05-10T06:42:29.040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0.532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5A336EC-448C-430E-8DC0-CCA1B2983D20}" dt="2023-05-10T06:42:30.532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2.42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5A336EC-448C-430E-8DC0-CCA1B2983D20}" dt="2023-05-10T06:42:32.42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4.139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5A336EC-448C-430E-8DC0-CCA1B2983D20}" dt="2023-05-10T06:42:34.139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5.82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5A336EC-448C-430E-8DC0-CCA1B2983D20}" dt="2023-05-10T06:42:35.82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7.558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5A336EC-448C-430E-8DC0-CCA1B2983D20}" dt="2023-05-10T06:42:37.558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39.59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5A336EC-448C-430E-8DC0-CCA1B2983D20}" dt="2023-05-10T06:42:39.593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1.582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5A336EC-448C-430E-8DC0-CCA1B2983D20}" dt="2023-05-10T06:42:41.582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3.972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5A336EC-448C-430E-8DC0-CCA1B2983D20}" dt="2023-05-10T06:42:43.972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5.322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5A336EC-448C-430E-8DC0-CCA1B2983D20}" dt="2023-05-10T06:42:45.322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6.66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5A336EC-448C-430E-8DC0-CCA1B2983D20}" dt="2023-05-10T06:42:46.66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7.910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5A336EC-448C-430E-8DC0-CCA1B2983D20}" dt="2023-05-10T06:42:47.910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49.00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5A336EC-448C-430E-8DC0-CCA1B2983D20}" dt="2023-05-10T06:42:49.00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50.120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5A336EC-448C-430E-8DC0-CCA1B2983D20}" dt="2023-05-10T06:42:50.120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19.756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5A336EC-448C-430E-8DC0-CCA1B2983D20}" dt="2023-05-10T06:42:19.756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5A336EC-448C-430E-8DC0-CCA1B2983D20}" dt="2023-05-10T06:42:20.496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5A336EC-448C-430E-8DC0-CCA1B2983D20}" dt="2023-05-10T06:42:20.496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65DB1966-96CE-497F-8353-EAD1A68D346B}"/>
    <pc:docChg chg="modSld">
      <pc:chgData name="Emaus Katriina" userId="e28635f8-d800-42ff-a913-92d375f1fb60" providerId="ADAL" clId="{65DB1966-96CE-497F-8353-EAD1A68D346B}" dt="2022-03-31T14:14:35.293" v="108"/>
      <pc:docMkLst>
        <pc:docMk/>
      </pc:docMkLst>
      <pc:sldChg chg="modSp">
        <pc:chgData name="Emaus Katriina" userId="e28635f8-d800-42ff-a913-92d375f1fb60" providerId="ADAL" clId="{65DB1966-96CE-497F-8353-EAD1A68D346B}" dt="2022-03-31T14:13:57.623" v="85"/>
        <pc:sldMkLst>
          <pc:docMk/>
          <pc:sldMk cId="1700235827" sldId="257"/>
        </pc:sldMkLst>
        <pc:graphicFrameChg chg="mod">
          <ac:chgData name="Emaus Katriina" userId="e28635f8-d800-42ff-a913-92d375f1fb60" providerId="ADAL" clId="{65DB1966-96CE-497F-8353-EAD1A68D346B}" dt="2022-03-31T14:13:57.623" v="85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3.374" v="86"/>
        <pc:sldMkLst>
          <pc:docMk/>
          <pc:sldMk cId="1208937540" sldId="258"/>
        </pc:sldMkLst>
        <pc:graphicFrameChg chg="mod">
          <ac:chgData name="Emaus Katriina" userId="e28635f8-d800-42ff-a913-92d375f1fb60" providerId="ADAL" clId="{65DB1966-96CE-497F-8353-EAD1A68D346B}" dt="2022-03-31T14:14:03.374" v="86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9.300" v="89"/>
        <pc:sldMkLst>
          <pc:docMk/>
          <pc:sldMk cId="2491027659" sldId="262"/>
        </pc:sldMkLst>
        <pc:graphicFrameChg chg="mod">
          <ac:chgData name="Emaus Katriina" userId="e28635f8-d800-42ff-a913-92d375f1fb60" providerId="ADAL" clId="{65DB1966-96CE-497F-8353-EAD1A68D346B}" dt="2022-03-31T14:14:09.300" v="8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0.752" v="90"/>
        <pc:sldMkLst>
          <pc:docMk/>
          <pc:sldMk cId="1063244001" sldId="263"/>
        </pc:sldMkLst>
        <pc:graphicFrameChg chg="mod">
          <ac:chgData name="Emaus Katriina" userId="e28635f8-d800-42ff-a913-92d375f1fb60" providerId="ADAL" clId="{65DB1966-96CE-497F-8353-EAD1A68D346B}" dt="2022-03-31T14:14:20.752" v="90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1.494" v="91"/>
        <pc:sldMkLst>
          <pc:docMk/>
          <pc:sldMk cId="2413105531" sldId="264"/>
        </pc:sldMkLst>
        <pc:graphicFrameChg chg="mod">
          <ac:chgData name="Emaus Katriina" userId="e28635f8-d800-42ff-a913-92d375f1fb60" providerId="ADAL" clId="{65DB1966-96CE-497F-8353-EAD1A68D346B}" dt="2022-03-31T14:14:21.494" v="91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2.250" v="92"/>
        <pc:sldMkLst>
          <pc:docMk/>
          <pc:sldMk cId="1990558153" sldId="265"/>
        </pc:sldMkLst>
        <pc:graphicFrameChg chg="mod">
          <ac:chgData name="Emaus Katriina" userId="e28635f8-d800-42ff-a913-92d375f1fb60" providerId="ADAL" clId="{65DB1966-96CE-497F-8353-EAD1A68D346B}" dt="2022-03-31T14:14:22.250" v="92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3.082" v="93"/>
        <pc:sldMkLst>
          <pc:docMk/>
          <pc:sldMk cId="2205515539" sldId="266"/>
        </pc:sldMkLst>
        <pc:graphicFrameChg chg="mod">
          <ac:chgData name="Emaus Katriina" userId="e28635f8-d800-42ff-a913-92d375f1fb60" providerId="ADAL" clId="{65DB1966-96CE-497F-8353-EAD1A68D346B}" dt="2022-03-31T14:14:23.082" v="93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3.756" v="94"/>
        <pc:sldMkLst>
          <pc:docMk/>
          <pc:sldMk cId="3738192957" sldId="267"/>
        </pc:sldMkLst>
        <pc:graphicFrameChg chg="mod">
          <ac:chgData name="Emaus Katriina" userId="e28635f8-d800-42ff-a913-92d375f1fb60" providerId="ADAL" clId="{65DB1966-96CE-497F-8353-EAD1A68D346B}" dt="2022-03-31T14:14:23.756" v="94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4.442" v="95"/>
        <pc:sldMkLst>
          <pc:docMk/>
          <pc:sldMk cId="2146149628" sldId="268"/>
        </pc:sldMkLst>
        <pc:graphicFrameChg chg="mod">
          <ac:chgData name="Emaus Katriina" userId="e28635f8-d800-42ff-a913-92d375f1fb60" providerId="ADAL" clId="{65DB1966-96CE-497F-8353-EAD1A68D346B}" dt="2022-03-31T14:14:24.442" v="95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5.148" v="96"/>
        <pc:sldMkLst>
          <pc:docMk/>
          <pc:sldMk cId="779385240" sldId="269"/>
        </pc:sldMkLst>
        <pc:graphicFrameChg chg="mod">
          <ac:chgData name="Emaus Katriina" userId="e28635f8-d800-42ff-a913-92d375f1fb60" providerId="ADAL" clId="{65DB1966-96CE-497F-8353-EAD1A68D346B}" dt="2022-03-31T14:14:25.148" v="96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5.859" v="97"/>
        <pc:sldMkLst>
          <pc:docMk/>
          <pc:sldMk cId="4251107466" sldId="270"/>
        </pc:sldMkLst>
        <pc:graphicFrameChg chg="mod">
          <ac:chgData name="Emaus Katriina" userId="e28635f8-d800-42ff-a913-92d375f1fb60" providerId="ADAL" clId="{65DB1966-96CE-497F-8353-EAD1A68D346B}" dt="2022-03-31T14:14:25.859" v="97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6.492" v="98"/>
        <pc:sldMkLst>
          <pc:docMk/>
          <pc:sldMk cId="3252329630" sldId="271"/>
        </pc:sldMkLst>
        <pc:graphicFrameChg chg="mod">
          <ac:chgData name="Emaus Katriina" userId="e28635f8-d800-42ff-a913-92d375f1fb60" providerId="ADAL" clId="{65DB1966-96CE-497F-8353-EAD1A68D346B}" dt="2022-03-31T14:14:26.492" v="9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7.216" v="99"/>
        <pc:sldMkLst>
          <pc:docMk/>
          <pc:sldMk cId="4124291960" sldId="272"/>
        </pc:sldMkLst>
        <pc:graphicFrameChg chg="mod">
          <ac:chgData name="Emaus Katriina" userId="e28635f8-d800-42ff-a913-92d375f1fb60" providerId="ADAL" clId="{65DB1966-96CE-497F-8353-EAD1A68D346B}" dt="2022-03-31T14:14:27.216" v="99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8.180" v="100"/>
        <pc:sldMkLst>
          <pc:docMk/>
          <pc:sldMk cId="194921791" sldId="273"/>
        </pc:sldMkLst>
        <pc:graphicFrameChg chg="mod">
          <ac:chgData name="Emaus Katriina" userId="e28635f8-d800-42ff-a913-92d375f1fb60" providerId="ADAL" clId="{65DB1966-96CE-497F-8353-EAD1A68D346B}" dt="2022-03-31T14:14:28.180" v="100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8.889" v="101"/>
        <pc:sldMkLst>
          <pc:docMk/>
          <pc:sldMk cId="2440930599" sldId="274"/>
        </pc:sldMkLst>
        <pc:graphicFrameChg chg="mod">
          <ac:chgData name="Emaus Katriina" userId="e28635f8-d800-42ff-a913-92d375f1fb60" providerId="ADAL" clId="{65DB1966-96CE-497F-8353-EAD1A68D346B}" dt="2022-03-31T14:14:28.889" v="101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29.556" v="102"/>
        <pc:sldMkLst>
          <pc:docMk/>
          <pc:sldMk cId="4112047484" sldId="275"/>
        </pc:sldMkLst>
        <pc:graphicFrameChg chg="mod">
          <ac:chgData name="Emaus Katriina" userId="e28635f8-d800-42ff-a913-92d375f1fb60" providerId="ADAL" clId="{65DB1966-96CE-497F-8353-EAD1A68D346B}" dt="2022-03-31T14:14:29.556" v="102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0.407" v="103"/>
        <pc:sldMkLst>
          <pc:docMk/>
          <pc:sldMk cId="1902199691" sldId="276"/>
        </pc:sldMkLst>
        <pc:graphicFrameChg chg="mod">
          <ac:chgData name="Emaus Katriina" userId="e28635f8-d800-42ff-a913-92d375f1fb60" providerId="ADAL" clId="{65DB1966-96CE-497F-8353-EAD1A68D346B}" dt="2022-03-31T14:14:30.407" v="10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1.403" v="104"/>
        <pc:sldMkLst>
          <pc:docMk/>
          <pc:sldMk cId="3552560255" sldId="277"/>
        </pc:sldMkLst>
        <pc:graphicFrameChg chg="mod">
          <ac:chgData name="Emaus Katriina" userId="e28635f8-d800-42ff-a913-92d375f1fb60" providerId="ADAL" clId="{65DB1966-96CE-497F-8353-EAD1A68D346B}" dt="2022-03-31T14:14:31.403" v="104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2.340" v="105"/>
        <pc:sldMkLst>
          <pc:docMk/>
          <pc:sldMk cId="2711397566" sldId="278"/>
        </pc:sldMkLst>
        <pc:graphicFrameChg chg="mod">
          <ac:chgData name="Emaus Katriina" userId="e28635f8-d800-42ff-a913-92d375f1fb60" providerId="ADAL" clId="{65DB1966-96CE-497F-8353-EAD1A68D346B}" dt="2022-03-31T14:14:32.340" v="105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3.333" v="106"/>
        <pc:sldMkLst>
          <pc:docMk/>
          <pc:sldMk cId="3860627173" sldId="279"/>
        </pc:sldMkLst>
        <pc:graphicFrameChg chg="mod">
          <ac:chgData name="Emaus Katriina" userId="e28635f8-d800-42ff-a913-92d375f1fb60" providerId="ADAL" clId="{65DB1966-96CE-497F-8353-EAD1A68D346B}" dt="2022-03-31T14:14:33.333" v="106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4.310" v="107"/>
        <pc:sldMkLst>
          <pc:docMk/>
          <pc:sldMk cId="665120906" sldId="280"/>
        </pc:sldMkLst>
        <pc:graphicFrameChg chg="mod">
          <ac:chgData name="Emaus Katriina" userId="e28635f8-d800-42ff-a913-92d375f1fb60" providerId="ADAL" clId="{65DB1966-96CE-497F-8353-EAD1A68D346B}" dt="2022-03-31T14:14:34.310" v="107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35.293" v="108"/>
        <pc:sldMkLst>
          <pc:docMk/>
          <pc:sldMk cId="274083529" sldId="281"/>
        </pc:sldMkLst>
        <pc:graphicFrameChg chg="mod">
          <ac:chgData name="Emaus Katriina" userId="e28635f8-d800-42ff-a913-92d375f1fb60" providerId="ADAL" clId="{65DB1966-96CE-497F-8353-EAD1A68D346B}" dt="2022-03-31T14:14:35.293" v="10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7.624" v="87"/>
        <pc:sldMkLst>
          <pc:docMk/>
          <pc:sldMk cId="1946663332" sldId="285"/>
        </pc:sldMkLst>
        <pc:graphicFrameChg chg="mod">
          <ac:chgData name="Emaus Katriina" userId="e28635f8-d800-42ff-a913-92d375f1fb60" providerId="ADAL" clId="{65DB1966-96CE-497F-8353-EAD1A68D346B}" dt="2022-03-31T14:14:07.624" v="8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5DB1966-96CE-497F-8353-EAD1A68D346B}" dt="2022-03-31T14:14:08.361" v="88"/>
        <pc:sldMkLst>
          <pc:docMk/>
          <pc:sldMk cId="2139217781" sldId="286"/>
        </pc:sldMkLst>
        <pc:graphicFrameChg chg="mod">
          <ac:chgData name="Emaus Katriina" userId="e28635f8-d800-42ff-a913-92d375f1fb60" providerId="ADAL" clId="{65DB1966-96CE-497F-8353-EAD1A68D346B}" dt="2022-03-31T14:14:08.361" v="88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5B1DA745-D310-48DF-82C4-F4B7A54B40F6}"/>
    <pc:docChg chg="modSld">
      <pc:chgData name="Emaus Katriina" userId="e28635f8-d800-42ff-a913-92d375f1fb60" providerId="ADAL" clId="{5B1DA745-D310-48DF-82C4-F4B7A54B40F6}" dt="2023-02-02T10:03:38.980" v="23"/>
      <pc:docMkLst>
        <pc:docMk/>
      </pc:docMkLst>
      <pc:sldChg chg="modSp">
        <pc:chgData name="Emaus Katriina" userId="e28635f8-d800-42ff-a913-92d375f1fb60" providerId="ADAL" clId="{5B1DA745-D310-48DF-82C4-F4B7A54B40F6}" dt="2023-02-02T10:02:58.829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5B1DA745-D310-48DF-82C4-F4B7A54B40F6}" dt="2023-02-02T10:02:58.829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2:59.763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5B1DA745-D310-48DF-82C4-F4B7A54B40F6}" dt="2023-02-02T10:02:59.763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4.697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5B1DA745-D310-48DF-82C4-F4B7A54B40F6}" dt="2023-02-02T10:03:04.69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7.812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5B1DA745-D310-48DF-82C4-F4B7A54B40F6}" dt="2023-02-02T10:03:07.812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9.618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5B1DA745-D310-48DF-82C4-F4B7A54B40F6}" dt="2023-02-02T10:03:09.618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3.48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5B1DA745-D310-48DF-82C4-F4B7A54B40F6}" dt="2023-02-02T10:03:13.48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5.044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5B1DA745-D310-48DF-82C4-F4B7A54B40F6}" dt="2023-02-02T10:03:15.04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6.54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5B1DA745-D310-48DF-82C4-F4B7A54B40F6}" dt="2023-02-02T10:03:16.54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8.07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5B1DA745-D310-48DF-82C4-F4B7A54B40F6}" dt="2023-02-02T10:03:18.07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19.417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5B1DA745-D310-48DF-82C4-F4B7A54B40F6}" dt="2023-02-02T10:03:19.417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1.273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5B1DA745-D310-48DF-82C4-F4B7A54B40F6}" dt="2023-02-02T10:03:21.273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2.900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5B1DA745-D310-48DF-82C4-F4B7A54B40F6}" dt="2023-02-02T10:03:22.900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4.696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5B1DA745-D310-48DF-82C4-F4B7A54B40F6}" dt="2023-02-02T10:03:24.696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6.274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5B1DA745-D310-48DF-82C4-F4B7A54B40F6}" dt="2023-02-02T10:03:26.274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7.754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5B1DA745-D310-48DF-82C4-F4B7A54B40F6}" dt="2023-02-02T10:03:27.754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29.682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5B1DA745-D310-48DF-82C4-F4B7A54B40F6}" dt="2023-02-02T10:03:29.682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1.12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5B1DA745-D310-48DF-82C4-F4B7A54B40F6}" dt="2023-02-02T10:03:31.12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2.557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5B1DA745-D310-48DF-82C4-F4B7A54B40F6}" dt="2023-02-02T10:03:32.557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4.127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5B1DA745-D310-48DF-82C4-F4B7A54B40F6}" dt="2023-02-02T10:03:34.127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5.622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5B1DA745-D310-48DF-82C4-F4B7A54B40F6}" dt="2023-02-02T10:03:35.622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7.290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5B1DA745-D310-48DF-82C4-F4B7A54B40F6}" dt="2023-02-02T10:03:37.290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38.980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5B1DA745-D310-48DF-82C4-F4B7A54B40F6}" dt="2023-02-02T10:03:38.980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2.408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5B1DA745-D310-48DF-82C4-F4B7A54B40F6}" dt="2023-02-02T10:03:02.408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5B1DA745-D310-48DF-82C4-F4B7A54B40F6}" dt="2023-02-02T10:03:03.376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5B1DA745-D310-48DF-82C4-F4B7A54B40F6}" dt="2023-02-02T10:03:03.376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Katriina" userId="e28635f8-d800-42ff-a913-92d375f1fb60" providerId="ADAL" clId="{2E4F0369-4418-4373-806A-C01AB951AE59}"/>
    <pc:docChg chg="delSld modSld">
      <pc:chgData name="Katriina" userId="e28635f8-d800-42ff-a913-92d375f1fb60" providerId="ADAL" clId="{2E4F0369-4418-4373-806A-C01AB951AE59}" dt="2021-05-31T07:30:34.199" v="24" actId="47"/>
      <pc:docMkLst>
        <pc:docMk/>
      </pc:docMkLst>
      <pc:sldChg chg="modSp">
        <pc:chgData name="Katriina" userId="e28635f8-d800-42ff-a913-92d375f1fb60" providerId="ADAL" clId="{2E4F0369-4418-4373-806A-C01AB951AE59}" dt="2021-05-31T07:27:15.328" v="0"/>
        <pc:sldMkLst>
          <pc:docMk/>
          <pc:sldMk cId="1700235827" sldId="257"/>
        </pc:sldMkLst>
        <pc:graphicFrameChg chg="mod">
          <ac:chgData name="Katriina" userId="e28635f8-d800-42ff-a913-92d375f1fb60" providerId="ADAL" clId="{2E4F0369-4418-4373-806A-C01AB951AE59}" dt="2021-05-31T07:27:15.32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5.960" v="1"/>
        <pc:sldMkLst>
          <pc:docMk/>
          <pc:sldMk cId="1208937540" sldId="258"/>
        </pc:sldMkLst>
        <pc:graphicFrameChg chg="mod">
          <ac:chgData name="Katriina" userId="e28635f8-d800-42ff-a913-92d375f1fb60" providerId="ADAL" clId="{2E4F0369-4418-4373-806A-C01AB951AE59}" dt="2021-05-31T07:27:15.96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9.327" v="4"/>
        <pc:sldMkLst>
          <pc:docMk/>
          <pc:sldMk cId="2491027659" sldId="262"/>
        </pc:sldMkLst>
        <pc:graphicFrameChg chg="mod">
          <ac:chgData name="Katriina" userId="e28635f8-d800-42ff-a913-92d375f1fb60" providerId="ADAL" clId="{2E4F0369-4418-4373-806A-C01AB951AE59}" dt="2021-05-31T07:27:19.32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0.154" v="5"/>
        <pc:sldMkLst>
          <pc:docMk/>
          <pc:sldMk cId="1063244001" sldId="263"/>
        </pc:sldMkLst>
        <pc:graphicFrameChg chg="mod">
          <ac:chgData name="Katriina" userId="e28635f8-d800-42ff-a913-92d375f1fb60" providerId="ADAL" clId="{2E4F0369-4418-4373-806A-C01AB951AE59}" dt="2021-05-31T07:27:20.154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1.245" v="6"/>
        <pc:sldMkLst>
          <pc:docMk/>
          <pc:sldMk cId="2413105531" sldId="264"/>
        </pc:sldMkLst>
        <pc:graphicFrameChg chg="mod">
          <ac:chgData name="Katriina" userId="e28635f8-d800-42ff-a913-92d375f1fb60" providerId="ADAL" clId="{2E4F0369-4418-4373-806A-C01AB951AE59}" dt="2021-05-31T07:27:21.245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2.535" v="7"/>
        <pc:sldMkLst>
          <pc:docMk/>
          <pc:sldMk cId="1990558153" sldId="265"/>
        </pc:sldMkLst>
        <pc:graphicFrameChg chg="mod">
          <ac:chgData name="Katriina" userId="e28635f8-d800-42ff-a913-92d375f1fb60" providerId="ADAL" clId="{2E4F0369-4418-4373-806A-C01AB951AE59}" dt="2021-05-31T07:27:22.535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3.734" v="8"/>
        <pc:sldMkLst>
          <pc:docMk/>
          <pc:sldMk cId="2205515539" sldId="266"/>
        </pc:sldMkLst>
        <pc:graphicFrameChg chg="mod">
          <ac:chgData name="Katriina" userId="e28635f8-d800-42ff-a913-92d375f1fb60" providerId="ADAL" clId="{2E4F0369-4418-4373-806A-C01AB951AE59}" dt="2021-05-31T07:27:23.73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5.008" v="9"/>
        <pc:sldMkLst>
          <pc:docMk/>
          <pc:sldMk cId="3738192957" sldId="267"/>
        </pc:sldMkLst>
        <pc:graphicFrameChg chg="mod">
          <ac:chgData name="Katriina" userId="e28635f8-d800-42ff-a913-92d375f1fb60" providerId="ADAL" clId="{2E4F0369-4418-4373-806A-C01AB951AE59}" dt="2021-05-31T07:27:25.00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6.749" v="10"/>
        <pc:sldMkLst>
          <pc:docMk/>
          <pc:sldMk cId="2146149628" sldId="268"/>
        </pc:sldMkLst>
        <pc:graphicFrameChg chg="mod">
          <ac:chgData name="Katriina" userId="e28635f8-d800-42ff-a913-92d375f1fb60" providerId="ADAL" clId="{2E4F0369-4418-4373-806A-C01AB951AE59}" dt="2021-05-31T07:27:26.74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8.315" v="11"/>
        <pc:sldMkLst>
          <pc:docMk/>
          <pc:sldMk cId="779385240" sldId="269"/>
        </pc:sldMkLst>
        <pc:graphicFrameChg chg="mod">
          <ac:chgData name="Katriina" userId="e28635f8-d800-42ff-a913-92d375f1fb60" providerId="ADAL" clId="{2E4F0369-4418-4373-806A-C01AB951AE59}" dt="2021-05-31T07:27:28.315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0.043" v="12"/>
        <pc:sldMkLst>
          <pc:docMk/>
          <pc:sldMk cId="4251107466" sldId="270"/>
        </pc:sldMkLst>
        <pc:graphicFrameChg chg="mod">
          <ac:chgData name="Katriina" userId="e28635f8-d800-42ff-a913-92d375f1fb60" providerId="ADAL" clId="{2E4F0369-4418-4373-806A-C01AB951AE59}" dt="2021-05-31T07:27:30.043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1.245" v="13"/>
        <pc:sldMkLst>
          <pc:docMk/>
          <pc:sldMk cId="3252329630" sldId="271"/>
        </pc:sldMkLst>
        <pc:graphicFrameChg chg="mod">
          <ac:chgData name="Katriina" userId="e28635f8-d800-42ff-a913-92d375f1fb60" providerId="ADAL" clId="{2E4F0369-4418-4373-806A-C01AB951AE59}" dt="2021-05-31T07:27:31.24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2.845" v="14"/>
        <pc:sldMkLst>
          <pc:docMk/>
          <pc:sldMk cId="4124291960" sldId="272"/>
        </pc:sldMkLst>
        <pc:graphicFrameChg chg="mod">
          <ac:chgData name="Katriina" userId="e28635f8-d800-42ff-a913-92d375f1fb60" providerId="ADAL" clId="{2E4F0369-4418-4373-806A-C01AB951AE59}" dt="2021-05-31T07:27:32.84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4.209" v="15"/>
        <pc:sldMkLst>
          <pc:docMk/>
          <pc:sldMk cId="194921791" sldId="273"/>
        </pc:sldMkLst>
        <pc:graphicFrameChg chg="mod">
          <ac:chgData name="Katriina" userId="e28635f8-d800-42ff-a913-92d375f1fb60" providerId="ADAL" clId="{2E4F0369-4418-4373-806A-C01AB951AE59}" dt="2021-05-31T07:27:34.20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5.421" v="16"/>
        <pc:sldMkLst>
          <pc:docMk/>
          <pc:sldMk cId="2440930599" sldId="274"/>
        </pc:sldMkLst>
        <pc:graphicFrameChg chg="mod">
          <ac:chgData name="Katriina" userId="e28635f8-d800-42ff-a913-92d375f1fb60" providerId="ADAL" clId="{2E4F0369-4418-4373-806A-C01AB951AE59}" dt="2021-05-31T07:27:35.421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6.736" v="17"/>
        <pc:sldMkLst>
          <pc:docMk/>
          <pc:sldMk cId="4112047484" sldId="275"/>
        </pc:sldMkLst>
        <pc:graphicFrameChg chg="mod">
          <ac:chgData name="Katriina" userId="e28635f8-d800-42ff-a913-92d375f1fb60" providerId="ADAL" clId="{2E4F0369-4418-4373-806A-C01AB951AE59}" dt="2021-05-31T07:27:36.736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7.931" v="18"/>
        <pc:sldMkLst>
          <pc:docMk/>
          <pc:sldMk cId="1902199691" sldId="276"/>
        </pc:sldMkLst>
        <pc:graphicFrameChg chg="mod">
          <ac:chgData name="Katriina" userId="e28635f8-d800-42ff-a913-92d375f1fb60" providerId="ADAL" clId="{2E4F0369-4418-4373-806A-C01AB951AE59}" dt="2021-05-31T07:27:37.931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9.624" v="19"/>
        <pc:sldMkLst>
          <pc:docMk/>
          <pc:sldMk cId="3552560255" sldId="277"/>
        </pc:sldMkLst>
        <pc:graphicFrameChg chg="mod">
          <ac:chgData name="Katriina" userId="e28635f8-d800-42ff-a913-92d375f1fb60" providerId="ADAL" clId="{2E4F0369-4418-4373-806A-C01AB951AE59}" dt="2021-05-31T07:27:39.624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1.695" v="20"/>
        <pc:sldMkLst>
          <pc:docMk/>
          <pc:sldMk cId="2711397566" sldId="278"/>
        </pc:sldMkLst>
        <pc:graphicFrameChg chg="mod">
          <ac:chgData name="Katriina" userId="e28635f8-d800-42ff-a913-92d375f1fb60" providerId="ADAL" clId="{2E4F0369-4418-4373-806A-C01AB951AE59}" dt="2021-05-31T07:27:41.695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4.244" v="21"/>
        <pc:sldMkLst>
          <pc:docMk/>
          <pc:sldMk cId="3860627173" sldId="279"/>
        </pc:sldMkLst>
        <pc:graphicFrameChg chg="mod">
          <ac:chgData name="Katriina" userId="e28635f8-d800-42ff-a913-92d375f1fb60" providerId="ADAL" clId="{2E4F0369-4418-4373-806A-C01AB951AE59}" dt="2021-05-31T07:27:44.24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5.778" v="22"/>
        <pc:sldMkLst>
          <pc:docMk/>
          <pc:sldMk cId="665120906" sldId="280"/>
        </pc:sldMkLst>
        <pc:graphicFrameChg chg="mod">
          <ac:chgData name="Katriina" userId="e28635f8-d800-42ff-a913-92d375f1fb60" providerId="ADAL" clId="{2E4F0369-4418-4373-806A-C01AB951AE59}" dt="2021-05-31T07:27:45.778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8.199" v="23"/>
        <pc:sldMkLst>
          <pc:docMk/>
          <pc:sldMk cId="274083529" sldId="281"/>
        </pc:sldMkLst>
        <pc:graphicFrameChg chg="mod">
          <ac:chgData name="Katriina" userId="e28635f8-d800-42ff-a913-92d375f1fb60" providerId="ADAL" clId="{2E4F0369-4418-4373-806A-C01AB951AE59}" dt="2021-05-31T07:27:48.199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7.744" v="2"/>
        <pc:sldMkLst>
          <pc:docMk/>
          <pc:sldMk cId="1946663332" sldId="285"/>
        </pc:sldMkLst>
        <pc:graphicFrameChg chg="mod">
          <ac:chgData name="Katriina" userId="e28635f8-d800-42ff-a913-92d375f1fb60" providerId="ADAL" clId="{2E4F0369-4418-4373-806A-C01AB951AE59}" dt="2021-05-31T07:27:17.744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8.608" v="3"/>
        <pc:sldMkLst>
          <pc:docMk/>
          <pc:sldMk cId="2139217781" sldId="286"/>
        </pc:sldMkLst>
        <pc:graphicFrameChg chg="mod">
          <ac:chgData name="Katriina" userId="e28635f8-d800-42ff-a913-92d375f1fb60" providerId="ADAL" clId="{2E4F0369-4418-4373-806A-C01AB951AE59}" dt="2021-05-31T07:27:18.608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del">
        <pc:chgData name="Katriina" userId="e28635f8-d800-42ff-a913-92d375f1fb60" providerId="ADAL" clId="{2E4F0369-4418-4373-806A-C01AB951AE59}" dt="2021-05-31T07:30:34.199" v="24" actId="47"/>
        <pc:sldMkLst>
          <pc:docMk/>
          <pc:sldMk cId="1719899896" sldId="385"/>
        </pc:sldMkLst>
      </pc:sldChg>
    </pc:docChg>
  </pc:docChgLst>
  <pc:docChgLst>
    <pc:chgData name="Emaus Katriina" userId="e28635f8-d800-42ff-a913-92d375f1fb60" providerId="ADAL" clId="{72B013F3-B8EA-4C4B-BC5F-84F925AF60BF}"/>
    <pc:docChg chg="modSld">
      <pc:chgData name="Emaus Katriina" userId="e28635f8-d800-42ff-a913-92d375f1fb60" providerId="ADAL" clId="{72B013F3-B8EA-4C4B-BC5F-84F925AF60BF}" dt="2021-04-06T13:36:03.074" v="47"/>
      <pc:docMkLst>
        <pc:docMk/>
      </pc:docMkLst>
      <pc:sldChg chg="modSp">
        <pc:chgData name="Emaus Katriina" userId="e28635f8-d800-42ff-a913-92d375f1fb60" providerId="ADAL" clId="{72B013F3-B8EA-4C4B-BC5F-84F925AF60BF}" dt="2021-04-06T13:35:28.17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72B013F3-B8EA-4C4B-BC5F-84F925AF60BF}" dt="2021-04-06T13:35:28.17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29.553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72B013F3-B8EA-4C4B-BC5F-84F925AF60BF}" dt="2021-04-06T13:35:29.553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5.625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72B013F3-B8EA-4C4B-BC5F-84F925AF60BF}" dt="2021-04-06T13:35:35.625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7.236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72B013F3-B8EA-4C4B-BC5F-84F925AF60BF}" dt="2021-04-06T13:35:37.236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8.958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72B013F3-B8EA-4C4B-BC5F-84F925AF60BF}" dt="2021-04-06T13:35:38.958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0.125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72B013F3-B8EA-4C4B-BC5F-84F925AF60BF}" dt="2021-04-06T13:35:40.125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1.928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72B013F3-B8EA-4C4B-BC5F-84F925AF60BF}" dt="2021-04-06T13:35:41.928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3.363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72B013F3-B8EA-4C4B-BC5F-84F925AF60BF}" dt="2021-04-06T13:35:43.363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4.997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72B013F3-B8EA-4C4B-BC5F-84F925AF60BF}" dt="2021-04-06T13:35:44.997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6.454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72B013F3-B8EA-4C4B-BC5F-84F925AF60BF}" dt="2021-04-06T13:35:46.454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7.983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72B013F3-B8EA-4C4B-BC5F-84F925AF60BF}" dt="2021-04-06T13:35:47.983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9.181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72B013F3-B8EA-4C4B-BC5F-84F925AF60BF}" dt="2021-04-06T13:35:49.181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0.595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72B013F3-B8EA-4C4B-BC5F-84F925AF60BF}" dt="2021-04-06T13:35:50.595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1.82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72B013F3-B8EA-4C4B-BC5F-84F925AF60BF}" dt="2021-04-06T13:35:51.82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3.209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72B013F3-B8EA-4C4B-BC5F-84F925AF60BF}" dt="2021-04-06T13:35:53.209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4.277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72B013F3-B8EA-4C4B-BC5F-84F925AF60BF}" dt="2021-04-06T13:35:54.277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5.527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72B013F3-B8EA-4C4B-BC5F-84F925AF60BF}" dt="2021-04-06T13:35:55.527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7.063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72B013F3-B8EA-4C4B-BC5F-84F925AF60BF}" dt="2021-04-06T13:35:57.063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8.590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72B013F3-B8EA-4C4B-BC5F-84F925AF60BF}" dt="2021-04-06T13:35:58.590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0.1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72B013F3-B8EA-4C4B-BC5F-84F925AF60BF}" dt="2021-04-06T13:36:00.1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1.645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72B013F3-B8EA-4C4B-BC5F-84F925AF60BF}" dt="2021-04-06T13:36:01.645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3.074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72B013F3-B8EA-4C4B-BC5F-84F925AF60BF}" dt="2021-04-06T13:36:03.074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2.076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72B013F3-B8EA-4C4B-BC5F-84F925AF60BF}" dt="2021-04-06T13:35:32.076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3.885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72B013F3-B8EA-4C4B-BC5F-84F925AF60BF}" dt="2021-04-06T13:35:33.885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061182FF-FAC7-4D5D-8608-DF1AF70D93F6}"/>
    <pc:docChg chg="modSld">
      <pc:chgData name="Emaus Katriina" userId="e28635f8-d800-42ff-a913-92d375f1fb60" providerId="ADAL" clId="{061182FF-FAC7-4D5D-8608-DF1AF70D93F6}" dt="2021-05-03T05:44:42.287" v="23"/>
      <pc:docMkLst>
        <pc:docMk/>
      </pc:docMkLst>
      <pc:sldChg chg="modSp">
        <pc:chgData name="Emaus Katriina" userId="e28635f8-d800-42ff-a913-92d375f1fb60" providerId="ADAL" clId="{061182FF-FAC7-4D5D-8608-DF1AF70D93F6}" dt="2021-05-03T05:44:10.640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61182FF-FAC7-4D5D-8608-DF1AF70D93F6}" dt="2021-05-03T05:44:10.640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1.162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61182FF-FAC7-4D5D-8608-DF1AF70D93F6}" dt="2021-05-03T05:44:11.162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5.758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61182FF-FAC7-4D5D-8608-DF1AF70D93F6}" dt="2021-05-03T05:44:15.758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6.921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61182FF-FAC7-4D5D-8608-DF1AF70D93F6}" dt="2021-05-03T05:44:16.921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8.36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61182FF-FAC7-4D5D-8608-DF1AF70D93F6}" dt="2021-05-03T05:44:18.36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9.81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61182FF-FAC7-4D5D-8608-DF1AF70D93F6}" dt="2021-05-03T05:44:19.81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1.340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61182FF-FAC7-4D5D-8608-DF1AF70D93F6}" dt="2021-05-03T05:44:21.340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2.884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61182FF-FAC7-4D5D-8608-DF1AF70D93F6}" dt="2021-05-03T05:44:22.884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4.50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61182FF-FAC7-4D5D-8608-DF1AF70D93F6}" dt="2021-05-03T05:44:24.50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6.001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61182FF-FAC7-4D5D-8608-DF1AF70D93F6}" dt="2021-05-03T05:44:26.001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7.35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61182FF-FAC7-4D5D-8608-DF1AF70D93F6}" dt="2021-05-03T05:44:27.35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8.565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61182FF-FAC7-4D5D-8608-DF1AF70D93F6}" dt="2021-05-03T05:44:28.56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9.877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61182FF-FAC7-4D5D-8608-DF1AF70D93F6}" dt="2021-05-03T05:44:29.877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1.04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61182FF-FAC7-4D5D-8608-DF1AF70D93F6}" dt="2021-05-03T05:44:31.04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2.29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61182FF-FAC7-4D5D-8608-DF1AF70D93F6}" dt="2021-05-03T05:44:32.293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3.519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61182FF-FAC7-4D5D-8608-DF1AF70D93F6}" dt="2021-05-03T05:44:33.519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5.20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61182FF-FAC7-4D5D-8608-DF1AF70D93F6}" dt="2021-05-03T05:44:35.20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6.601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61182FF-FAC7-4D5D-8608-DF1AF70D93F6}" dt="2021-05-03T05:44:36.601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8.026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61182FF-FAC7-4D5D-8608-DF1AF70D93F6}" dt="2021-05-03T05:44:38.026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9.601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61182FF-FAC7-4D5D-8608-DF1AF70D93F6}" dt="2021-05-03T05:44:39.601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0.860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61182FF-FAC7-4D5D-8608-DF1AF70D93F6}" dt="2021-05-03T05:44:40.860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2.2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61182FF-FAC7-4D5D-8608-DF1AF70D93F6}" dt="2021-05-03T05:44:42.28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3.230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61182FF-FAC7-4D5D-8608-DF1AF70D93F6}" dt="2021-05-03T05:44:13.230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4.38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61182FF-FAC7-4D5D-8608-DF1AF70D93F6}" dt="2021-05-03T05:44:14.38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EB68BBBD-CFEF-4E72-B42C-BF7B06426432}"/>
    <pc:docChg chg="modSld">
      <pc:chgData name="Emaus Katriina" userId="e28635f8-d800-42ff-a913-92d375f1fb60" providerId="ADAL" clId="{EB68BBBD-CFEF-4E72-B42C-BF7B06426432}" dt="2021-11-02T12:16:39.829" v="114"/>
      <pc:docMkLst>
        <pc:docMk/>
      </pc:docMkLst>
      <pc:sldChg chg="modSp">
        <pc:chgData name="Emaus Katriina" userId="e28635f8-d800-42ff-a913-92d375f1fb60" providerId="ADAL" clId="{EB68BBBD-CFEF-4E72-B42C-BF7B06426432}" dt="2021-11-02T12:10:00.079" v="101"/>
        <pc:sldMkLst>
          <pc:docMk/>
          <pc:sldMk cId="1700235827" sldId="257"/>
        </pc:sldMkLst>
        <pc:graphicFrameChg chg="mod">
          <ac:chgData name="Emaus Katriina" userId="e28635f8-d800-42ff-a913-92d375f1fb60" providerId="ADAL" clId="{EB68BBBD-CFEF-4E72-B42C-BF7B06426432}" dt="2021-11-02T12:10:00.079" v="101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0:25.357" v="105"/>
        <pc:sldMkLst>
          <pc:docMk/>
          <pc:sldMk cId="1208937540" sldId="258"/>
        </pc:sldMkLst>
        <pc:graphicFrameChg chg="mod">
          <ac:chgData name="Emaus Katriina" userId="e28635f8-d800-42ff-a913-92d375f1fb60" providerId="ADAL" clId="{EB68BBBD-CFEF-4E72-B42C-BF7B06426432}" dt="2021-11-02T12:10:25.357" v="10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2:52.147" v="39"/>
        <pc:sldMkLst>
          <pc:docMk/>
          <pc:sldMk cId="2491027659" sldId="262"/>
        </pc:sldMkLst>
        <pc:graphicFrameChg chg="mod">
          <ac:chgData name="Emaus Katriina" userId="e28635f8-d800-42ff-a913-92d375f1fb60" providerId="ADAL" clId="{EB68BBBD-CFEF-4E72-B42C-BF7B06426432}" dt="2021-11-02T12:02:52.147" v="3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31.543" v="42"/>
        <pc:sldMkLst>
          <pc:docMk/>
          <pc:sldMk cId="1063244001" sldId="263"/>
        </pc:sldMkLst>
        <pc:graphicFrameChg chg="mod">
          <ac:chgData name="Emaus Katriina" userId="e28635f8-d800-42ff-a913-92d375f1fb60" providerId="ADAL" clId="{EB68BBBD-CFEF-4E72-B42C-BF7B06426432}" dt="2021-11-02T12:03:31.543" v="42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44.583" v="45"/>
        <pc:sldMkLst>
          <pc:docMk/>
          <pc:sldMk cId="2413105531" sldId="264"/>
        </pc:sldMkLst>
        <pc:graphicFrameChg chg="mod">
          <ac:chgData name="Emaus Katriina" userId="e28635f8-d800-42ff-a913-92d375f1fb60" providerId="ADAL" clId="{EB68BBBD-CFEF-4E72-B42C-BF7B06426432}" dt="2021-11-02T12:03:44.583" v="4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58.747" v="48"/>
        <pc:sldMkLst>
          <pc:docMk/>
          <pc:sldMk cId="1990558153" sldId="265"/>
        </pc:sldMkLst>
        <pc:graphicFrameChg chg="mod">
          <ac:chgData name="Emaus Katriina" userId="e28635f8-d800-42ff-a913-92d375f1fb60" providerId="ADAL" clId="{EB68BBBD-CFEF-4E72-B42C-BF7B06426432}" dt="2021-11-02T12:03:58.747" v="48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2:46.443" v="110"/>
        <pc:sldMkLst>
          <pc:docMk/>
          <pc:sldMk cId="2205515539" sldId="266"/>
        </pc:sldMkLst>
        <pc:graphicFrameChg chg="mod">
          <ac:chgData name="Emaus Katriina" userId="e28635f8-d800-42ff-a913-92d375f1fb60" providerId="ADAL" clId="{EB68BBBD-CFEF-4E72-B42C-BF7B06426432}" dt="2021-11-02T12:12:46.443" v="110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2:24.095" v="109"/>
        <pc:sldMkLst>
          <pc:docMk/>
          <pc:sldMk cId="3738192957" sldId="267"/>
        </pc:sldMkLst>
        <pc:graphicFrameChg chg="mod">
          <ac:chgData name="Emaus Katriina" userId="e28635f8-d800-42ff-a913-92d375f1fb60" providerId="ADAL" clId="{EB68BBBD-CFEF-4E72-B42C-BF7B06426432}" dt="2021-11-02T12:12:24.095" v="10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5:47.235" v="58"/>
        <pc:sldMkLst>
          <pc:docMk/>
          <pc:sldMk cId="2146149628" sldId="268"/>
        </pc:sldMkLst>
        <pc:graphicFrameChg chg="mod">
          <ac:chgData name="Emaus Katriina" userId="e28635f8-d800-42ff-a913-92d375f1fb60" providerId="ADAL" clId="{EB68BBBD-CFEF-4E72-B42C-BF7B06426432}" dt="2021-11-02T12:05:47.235" v="58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6:39.829" v="114"/>
        <pc:sldMkLst>
          <pc:docMk/>
          <pc:sldMk cId="779385240" sldId="269"/>
        </pc:sldMkLst>
        <pc:graphicFrameChg chg="mod">
          <ac:chgData name="Emaus Katriina" userId="e28635f8-d800-42ff-a913-92d375f1fb60" providerId="ADAL" clId="{EB68BBBD-CFEF-4E72-B42C-BF7B06426432}" dt="2021-11-02T12:16:39.829" v="114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13.420" v="64"/>
        <pc:sldMkLst>
          <pc:docMk/>
          <pc:sldMk cId="4251107466" sldId="270"/>
        </pc:sldMkLst>
        <pc:graphicFrameChg chg="mod">
          <ac:chgData name="Emaus Katriina" userId="e28635f8-d800-42ff-a913-92d375f1fb60" providerId="ADAL" clId="{EB68BBBD-CFEF-4E72-B42C-BF7B06426432}" dt="2021-11-02T12:06:13.420" v="64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28.566" v="68"/>
        <pc:sldMkLst>
          <pc:docMk/>
          <pc:sldMk cId="3252329630" sldId="271"/>
        </pc:sldMkLst>
        <pc:graphicFrameChg chg="mod">
          <ac:chgData name="Emaus Katriina" userId="e28635f8-d800-42ff-a913-92d375f1fb60" providerId="ADAL" clId="{EB68BBBD-CFEF-4E72-B42C-BF7B06426432}" dt="2021-11-02T12:06:28.566" v="6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52.791" v="71"/>
        <pc:sldMkLst>
          <pc:docMk/>
          <pc:sldMk cId="4124291960" sldId="272"/>
        </pc:sldMkLst>
        <pc:graphicFrameChg chg="mod">
          <ac:chgData name="Emaus Katriina" userId="e28635f8-d800-42ff-a913-92d375f1fb60" providerId="ADAL" clId="{EB68BBBD-CFEF-4E72-B42C-BF7B06426432}" dt="2021-11-02T12:06:52.791" v="71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05.870" v="74"/>
        <pc:sldMkLst>
          <pc:docMk/>
          <pc:sldMk cId="194921791" sldId="273"/>
        </pc:sldMkLst>
        <pc:graphicFrameChg chg="mod">
          <ac:chgData name="Emaus Katriina" userId="e28635f8-d800-42ff-a913-92d375f1fb60" providerId="ADAL" clId="{EB68BBBD-CFEF-4E72-B42C-BF7B06426432}" dt="2021-11-02T12:07:05.870" v="74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15.401" v="77"/>
        <pc:sldMkLst>
          <pc:docMk/>
          <pc:sldMk cId="2440930599" sldId="274"/>
        </pc:sldMkLst>
        <pc:graphicFrameChg chg="mod">
          <ac:chgData name="Emaus Katriina" userId="e28635f8-d800-42ff-a913-92d375f1fb60" providerId="ADAL" clId="{EB68BBBD-CFEF-4E72-B42C-BF7B06426432}" dt="2021-11-02T12:07:15.401" v="77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25.433" v="80"/>
        <pc:sldMkLst>
          <pc:docMk/>
          <pc:sldMk cId="4112047484" sldId="275"/>
        </pc:sldMkLst>
        <pc:graphicFrameChg chg="mod">
          <ac:chgData name="Emaus Katriina" userId="e28635f8-d800-42ff-a913-92d375f1fb60" providerId="ADAL" clId="{EB68BBBD-CFEF-4E72-B42C-BF7B06426432}" dt="2021-11-02T12:07:25.433" v="80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35.046" v="83"/>
        <pc:sldMkLst>
          <pc:docMk/>
          <pc:sldMk cId="1902199691" sldId="276"/>
        </pc:sldMkLst>
        <pc:graphicFrameChg chg="mod">
          <ac:chgData name="Emaus Katriina" userId="e28635f8-d800-42ff-a913-92d375f1fb60" providerId="ADAL" clId="{EB68BBBD-CFEF-4E72-B42C-BF7B06426432}" dt="2021-11-02T12:07:35.046" v="8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44.408" v="86"/>
        <pc:sldMkLst>
          <pc:docMk/>
          <pc:sldMk cId="3552560255" sldId="277"/>
        </pc:sldMkLst>
        <pc:graphicFrameChg chg="mod">
          <ac:chgData name="Emaus Katriina" userId="e28635f8-d800-42ff-a913-92d375f1fb60" providerId="ADAL" clId="{EB68BBBD-CFEF-4E72-B42C-BF7B06426432}" dt="2021-11-02T12:07:44.408" v="86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55.993" v="89"/>
        <pc:sldMkLst>
          <pc:docMk/>
          <pc:sldMk cId="2711397566" sldId="278"/>
        </pc:sldMkLst>
        <pc:graphicFrameChg chg="mod">
          <ac:chgData name="Emaus Katriina" userId="e28635f8-d800-42ff-a913-92d375f1fb60" providerId="ADAL" clId="{EB68BBBD-CFEF-4E72-B42C-BF7B06426432}" dt="2021-11-02T12:07:55.993" v="89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11.527" v="92"/>
        <pc:sldMkLst>
          <pc:docMk/>
          <pc:sldMk cId="3860627173" sldId="279"/>
        </pc:sldMkLst>
        <pc:graphicFrameChg chg="mod">
          <ac:chgData name="Emaus Katriina" userId="e28635f8-d800-42ff-a913-92d375f1fb60" providerId="ADAL" clId="{EB68BBBD-CFEF-4E72-B42C-BF7B06426432}" dt="2021-11-02T12:08:11.527" v="92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21.491" v="95"/>
        <pc:sldMkLst>
          <pc:docMk/>
          <pc:sldMk cId="665120906" sldId="280"/>
        </pc:sldMkLst>
        <pc:graphicFrameChg chg="mod">
          <ac:chgData name="Emaus Katriina" userId="e28635f8-d800-42ff-a913-92d375f1fb60" providerId="ADAL" clId="{EB68BBBD-CFEF-4E72-B42C-BF7B06426432}" dt="2021-11-02T12:08:21.491" v="95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36.131" v="98"/>
        <pc:sldMkLst>
          <pc:docMk/>
          <pc:sldMk cId="274083529" sldId="281"/>
        </pc:sldMkLst>
        <pc:graphicFrameChg chg="mod">
          <ac:chgData name="Emaus Katriina" userId="e28635f8-d800-42ff-a913-92d375f1fb60" providerId="ADAL" clId="{EB68BBBD-CFEF-4E72-B42C-BF7B06426432}" dt="2021-11-02T12:08:36.131" v="9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09:11:37.347" v="33"/>
        <pc:sldMkLst>
          <pc:docMk/>
          <pc:sldMk cId="1946663332" sldId="285"/>
        </pc:sldMkLst>
        <pc:graphicFrameChg chg="mod">
          <ac:chgData name="Emaus Katriina" userId="e28635f8-d800-42ff-a913-92d375f1fb60" providerId="ADAL" clId="{EB68BBBD-CFEF-4E72-B42C-BF7B06426432}" dt="2021-11-02T09:11:37.347" v="33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0:59.380" v="36"/>
        <pc:sldMkLst>
          <pc:docMk/>
          <pc:sldMk cId="2139217781" sldId="286"/>
        </pc:sldMkLst>
        <pc:graphicFrameChg chg="mod">
          <ac:chgData name="Emaus Katriina" userId="e28635f8-d800-42ff-a913-92d375f1fb60" providerId="ADAL" clId="{EB68BBBD-CFEF-4E72-B42C-BF7B06426432}" dt="2021-11-02T12:00:59.380" v="36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0FF01A85-1BF1-430D-B261-FBA97D5FF3AA}"/>
    <pc:docChg chg="modSld">
      <pc:chgData name="Emaus Katriina" userId="e28635f8-d800-42ff-a913-92d375f1fb60" providerId="ADAL" clId="{0FF01A85-1BF1-430D-B261-FBA97D5FF3AA}" dt="2023-08-07T12:01:28.275" v="36"/>
      <pc:docMkLst>
        <pc:docMk/>
      </pc:docMkLst>
      <pc:sldChg chg="modSp">
        <pc:chgData name="Emaus Katriina" userId="e28635f8-d800-42ff-a913-92d375f1fb60" providerId="ADAL" clId="{0FF01A85-1BF1-430D-B261-FBA97D5FF3AA}" dt="2023-08-07T11:57:53.645" v="29"/>
        <pc:sldMkLst>
          <pc:docMk/>
          <pc:sldMk cId="1700235827" sldId="257"/>
        </pc:sldMkLst>
        <pc:graphicFrameChg chg="mod">
          <ac:chgData name="Emaus Katriina" userId="e28635f8-d800-42ff-a913-92d375f1fb60" providerId="ADAL" clId="{0FF01A85-1BF1-430D-B261-FBA97D5FF3AA}" dt="2023-08-07T11:57:53.645" v="29"/>
          <ac:graphicFrameMkLst>
            <pc:docMk/>
            <pc:sldMk cId="1700235827" sldId="257"/>
            <ac:graphicFrameMk id="11" creationId="{2DAB9E63-B131-85EF-B5DC-5E0ECB73FDDE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2:01:28.275" v="36"/>
        <pc:sldMkLst>
          <pc:docMk/>
          <pc:sldMk cId="1208937540" sldId="258"/>
        </pc:sldMkLst>
        <pc:graphicFrameChg chg="mod">
          <ac:chgData name="Emaus Katriina" userId="e28635f8-d800-42ff-a913-92d375f1fb60" providerId="ADAL" clId="{0FF01A85-1BF1-430D-B261-FBA97D5FF3AA}" dt="2023-08-07T12:01:28.275" v="36"/>
          <ac:graphicFrameMkLst>
            <pc:docMk/>
            <pc:sldMk cId="1208937540" sldId="258"/>
            <ac:graphicFrameMk id="10" creationId="{701C4A0B-347A-CBA6-EC27-0291B6166657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0.865" v="2"/>
        <pc:sldMkLst>
          <pc:docMk/>
          <pc:sldMk cId="4055862580" sldId="386"/>
        </pc:sldMkLst>
        <pc:graphicFrameChg chg="mod">
          <ac:chgData name="Emaus Katriina" userId="e28635f8-d800-42ff-a913-92d375f1fb60" providerId="ADAL" clId="{0FF01A85-1BF1-430D-B261-FBA97D5FF3AA}" dt="2023-08-07T11:54:30.865" v="2"/>
          <ac:graphicFrameMkLst>
            <pc:docMk/>
            <pc:sldMk cId="4055862580" sldId="386"/>
            <ac:graphicFrameMk id="8" creationId="{5DEA0D69-9567-3D28-B0D5-B847E93231D3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1.243" v="3"/>
        <pc:sldMkLst>
          <pc:docMk/>
          <pc:sldMk cId="1041426013" sldId="387"/>
        </pc:sldMkLst>
        <pc:graphicFrameChg chg="mod">
          <ac:chgData name="Emaus Katriina" userId="e28635f8-d800-42ff-a913-92d375f1fb60" providerId="ADAL" clId="{0FF01A85-1BF1-430D-B261-FBA97D5FF3AA}" dt="2023-08-07T11:54:31.243" v="3"/>
          <ac:graphicFrameMkLst>
            <pc:docMk/>
            <pc:sldMk cId="1041426013" sldId="387"/>
            <ac:graphicFrameMk id="9" creationId="{F4D546A5-D7B6-4B79-2871-AF648B1AC0AC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1.602" v="4"/>
        <pc:sldMkLst>
          <pc:docMk/>
          <pc:sldMk cId="3476082814" sldId="388"/>
        </pc:sldMkLst>
        <pc:graphicFrameChg chg="mod">
          <ac:chgData name="Emaus Katriina" userId="e28635f8-d800-42ff-a913-92d375f1fb60" providerId="ADAL" clId="{0FF01A85-1BF1-430D-B261-FBA97D5FF3AA}" dt="2023-08-07T11:54:31.602" v="4"/>
          <ac:graphicFrameMkLst>
            <pc:docMk/>
            <pc:sldMk cId="3476082814" sldId="388"/>
            <ac:graphicFrameMk id="9" creationId="{FECE83DE-D2BC-C3C7-7163-1C862268181E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2.104" v="5"/>
        <pc:sldMkLst>
          <pc:docMk/>
          <pc:sldMk cId="1864804944" sldId="389"/>
        </pc:sldMkLst>
        <pc:graphicFrameChg chg="mod">
          <ac:chgData name="Emaus Katriina" userId="e28635f8-d800-42ff-a913-92d375f1fb60" providerId="ADAL" clId="{0FF01A85-1BF1-430D-B261-FBA97D5FF3AA}" dt="2023-08-07T11:54:32.104" v="5"/>
          <ac:graphicFrameMkLst>
            <pc:docMk/>
            <pc:sldMk cId="1864804944" sldId="389"/>
            <ac:graphicFrameMk id="8" creationId="{FBA48F97-C56D-31EF-0756-F9E50253B79B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2.598" v="6"/>
        <pc:sldMkLst>
          <pc:docMk/>
          <pc:sldMk cId="3225102655" sldId="390"/>
        </pc:sldMkLst>
        <pc:graphicFrameChg chg="mod">
          <ac:chgData name="Emaus Katriina" userId="e28635f8-d800-42ff-a913-92d375f1fb60" providerId="ADAL" clId="{0FF01A85-1BF1-430D-B261-FBA97D5FF3AA}" dt="2023-08-07T11:54:32.598" v="6"/>
          <ac:graphicFrameMkLst>
            <pc:docMk/>
            <pc:sldMk cId="3225102655" sldId="390"/>
            <ac:graphicFrameMk id="9" creationId="{701C1377-A6CB-A1BE-9864-40E251065525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3.091" v="7"/>
        <pc:sldMkLst>
          <pc:docMk/>
          <pc:sldMk cId="1557365337" sldId="391"/>
        </pc:sldMkLst>
        <pc:graphicFrameChg chg="mod">
          <ac:chgData name="Emaus Katriina" userId="e28635f8-d800-42ff-a913-92d375f1fb60" providerId="ADAL" clId="{0FF01A85-1BF1-430D-B261-FBA97D5FF3AA}" dt="2023-08-07T11:54:33.091" v="7"/>
          <ac:graphicFrameMkLst>
            <pc:docMk/>
            <pc:sldMk cId="1557365337" sldId="391"/>
            <ac:graphicFrameMk id="9" creationId="{808D4271-D1E9-5463-3982-353D00C12638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3.601" v="8"/>
        <pc:sldMkLst>
          <pc:docMk/>
          <pc:sldMk cId="2218614477" sldId="392"/>
        </pc:sldMkLst>
        <pc:graphicFrameChg chg="mod">
          <ac:chgData name="Emaus Katriina" userId="e28635f8-d800-42ff-a913-92d375f1fb60" providerId="ADAL" clId="{0FF01A85-1BF1-430D-B261-FBA97D5FF3AA}" dt="2023-08-07T11:54:33.601" v="8"/>
          <ac:graphicFrameMkLst>
            <pc:docMk/>
            <pc:sldMk cId="2218614477" sldId="392"/>
            <ac:graphicFrameMk id="9" creationId="{29C2C736-1A59-CC85-E145-4C832033E52A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4.723" v="9"/>
        <pc:sldMkLst>
          <pc:docMk/>
          <pc:sldMk cId="338139361" sldId="393"/>
        </pc:sldMkLst>
        <pc:graphicFrameChg chg="mod">
          <ac:chgData name="Emaus Katriina" userId="e28635f8-d800-42ff-a913-92d375f1fb60" providerId="ADAL" clId="{0FF01A85-1BF1-430D-B261-FBA97D5FF3AA}" dt="2023-08-07T11:54:34.723" v="9"/>
          <ac:graphicFrameMkLst>
            <pc:docMk/>
            <pc:sldMk cId="338139361" sldId="393"/>
            <ac:graphicFrameMk id="9" creationId="{A30E4A69-D693-D91C-A2E0-6B329BBB66B5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38.464" v="10"/>
        <pc:sldMkLst>
          <pc:docMk/>
          <pc:sldMk cId="2721955456" sldId="394"/>
        </pc:sldMkLst>
        <pc:graphicFrameChg chg="mod">
          <ac:chgData name="Emaus Katriina" userId="e28635f8-d800-42ff-a913-92d375f1fb60" providerId="ADAL" clId="{0FF01A85-1BF1-430D-B261-FBA97D5FF3AA}" dt="2023-08-07T11:54:38.464" v="10"/>
          <ac:graphicFrameMkLst>
            <pc:docMk/>
            <pc:sldMk cId="2721955456" sldId="394"/>
            <ac:graphicFrameMk id="9" creationId="{D6B17F77-3FF5-F399-538E-E85C782D9076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41.798" v="11"/>
        <pc:sldMkLst>
          <pc:docMk/>
          <pc:sldMk cId="1860685915" sldId="395"/>
        </pc:sldMkLst>
        <pc:graphicFrameChg chg="mod">
          <ac:chgData name="Emaus Katriina" userId="e28635f8-d800-42ff-a913-92d375f1fb60" providerId="ADAL" clId="{0FF01A85-1BF1-430D-B261-FBA97D5FF3AA}" dt="2023-08-07T11:54:41.798" v="11"/>
          <ac:graphicFrameMkLst>
            <pc:docMk/>
            <pc:sldMk cId="1860685915" sldId="395"/>
            <ac:graphicFrameMk id="9" creationId="{06176822-897C-0D18-5992-81A63BF66854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44.471" v="12"/>
        <pc:sldMkLst>
          <pc:docMk/>
          <pc:sldMk cId="1653994940" sldId="396"/>
        </pc:sldMkLst>
        <pc:graphicFrameChg chg="mod">
          <ac:chgData name="Emaus Katriina" userId="e28635f8-d800-42ff-a913-92d375f1fb60" providerId="ADAL" clId="{0FF01A85-1BF1-430D-B261-FBA97D5FF3AA}" dt="2023-08-07T11:54:44.471" v="12"/>
          <ac:graphicFrameMkLst>
            <pc:docMk/>
            <pc:sldMk cId="1653994940" sldId="396"/>
            <ac:graphicFrameMk id="9" creationId="{FE0E1A86-CAC9-E5D1-A229-146DF0601D37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47.394" v="13"/>
        <pc:sldMkLst>
          <pc:docMk/>
          <pc:sldMk cId="2237004666" sldId="397"/>
        </pc:sldMkLst>
        <pc:graphicFrameChg chg="mod">
          <ac:chgData name="Emaus Katriina" userId="e28635f8-d800-42ff-a913-92d375f1fb60" providerId="ADAL" clId="{0FF01A85-1BF1-430D-B261-FBA97D5FF3AA}" dt="2023-08-07T11:54:47.394" v="13"/>
          <ac:graphicFrameMkLst>
            <pc:docMk/>
            <pc:sldMk cId="2237004666" sldId="397"/>
            <ac:graphicFrameMk id="9" creationId="{AE10D227-074F-B530-412D-E9E89F140196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55.238" v="14"/>
        <pc:sldMkLst>
          <pc:docMk/>
          <pc:sldMk cId="1038562710" sldId="398"/>
        </pc:sldMkLst>
        <pc:graphicFrameChg chg="mod">
          <ac:chgData name="Emaus Katriina" userId="e28635f8-d800-42ff-a913-92d375f1fb60" providerId="ADAL" clId="{0FF01A85-1BF1-430D-B261-FBA97D5FF3AA}" dt="2023-08-07T11:54:55.238" v="14"/>
          <ac:graphicFrameMkLst>
            <pc:docMk/>
            <pc:sldMk cId="1038562710" sldId="398"/>
            <ac:graphicFrameMk id="9" creationId="{0A36FD30-CBBE-1F70-6741-CA389A13EF4F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4:59.841" v="15"/>
        <pc:sldMkLst>
          <pc:docMk/>
          <pc:sldMk cId="3893070547" sldId="399"/>
        </pc:sldMkLst>
        <pc:graphicFrameChg chg="mod">
          <ac:chgData name="Emaus Katriina" userId="e28635f8-d800-42ff-a913-92d375f1fb60" providerId="ADAL" clId="{0FF01A85-1BF1-430D-B261-FBA97D5FF3AA}" dt="2023-08-07T11:54:59.841" v="15"/>
          <ac:graphicFrameMkLst>
            <pc:docMk/>
            <pc:sldMk cId="3893070547" sldId="399"/>
            <ac:graphicFrameMk id="9" creationId="{894A169C-1CCF-AAA3-9872-294F65E8831D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03.266" v="16"/>
        <pc:sldMkLst>
          <pc:docMk/>
          <pc:sldMk cId="1322341230" sldId="400"/>
        </pc:sldMkLst>
        <pc:graphicFrameChg chg="mod">
          <ac:chgData name="Emaus Katriina" userId="e28635f8-d800-42ff-a913-92d375f1fb60" providerId="ADAL" clId="{0FF01A85-1BF1-430D-B261-FBA97D5FF3AA}" dt="2023-08-07T11:55:03.266" v="16"/>
          <ac:graphicFrameMkLst>
            <pc:docMk/>
            <pc:sldMk cId="1322341230" sldId="400"/>
            <ac:graphicFrameMk id="9" creationId="{ABDBC7C0-32F4-5276-7C6E-ABE180D4B88F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07.348" v="17"/>
        <pc:sldMkLst>
          <pc:docMk/>
          <pc:sldMk cId="483102356" sldId="401"/>
        </pc:sldMkLst>
        <pc:graphicFrameChg chg="mod">
          <ac:chgData name="Emaus Katriina" userId="e28635f8-d800-42ff-a913-92d375f1fb60" providerId="ADAL" clId="{0FF01A85-1BF1-430D-B261-FBA97D5FF3AA}" dt="2023-08-07T11:55:07.348" v="17"/>
          <ac:graphicFrameMkLst>
            <pc:docMk/>
            <pc:sldMk cId="483102356" sldId="401"/>
            <ac:graphicFrameMk id="9" creationId="{1E7F82A1-9A97-AAE8-AE2F-DAAA1B9B3C3D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10.052" v="18"/>
        <pc:sldMkLst>
          <pc:docMk/>
          <pc:sldMk cId="1510529402" sldId="402"/>
        </pc:sldMkLst>
        <pc:graphicFrameChg chg="mod">
          <ac:chgData name="Emaus Katriina" userId="e28635f8-d800-42ff-a913-92d375f1fb60" providerId="ADAL" clId="{0FF01A85-1BF1-430D-B261-FBA97D5FF3AA}" dt="2023-08-07T11:55:10.052" v="18"/>
          <ac:graphicFrameMkLst>
            <pc:docMk/>
            <pc:sldMk cId="1510529402" sldId="402"/>
            <ac:graphicFrameMk id="9" creationId="{71834884-0B55-CF4A-863A-F9CC89989BF7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13.441" v="19"/>
        <pc:sldMkLst>
          <pc:docMk/>
          <pc:sldMk cId="891626556" sldId="403"/>
        </pc:sldMkLst>
        <pc:graphicFrameChg chg="mod">
          <ac:chgData name="Emaus Katriina" userId="e28635f8-d800-42ff-a913-92d375f1fb60" providerId="ADAL" clId="{0FF01A85-1BF1-430D-B261-FBA97D5FF3AA}" dt="2023-08-07T11:55:13.441" v="19"/>
          <ac:graphicFrameMkLst>
            <pc:docMk/>
            <pc:sldMk cId="891626556" sldId="403"/>
            <ac:graphicFrameMk id="9" creationId="{F3C4A3A2-5680-13FD-819E-E47533DC0E53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16.408" v="20"/>
        <pc:sldMkLst>
          <pc:docMk/>
          <pc:sldMk cId="4163032439" sldId="404"/>
        </pc:sldMkLst>
        <pc:graphicFrameChg chg="mod">
          <ac:chgData name="Emaus Katriina" userId="e28635f8-d800-42ff-a913-92d375f1fb60" providerId="ADAL" clId="{0FF01A85-1BF1-430D-B261-FBA97D5FF3AA}" dt="2023-08-07T11:55:16.408" v="20"/>
          <ac:graphicFrameMkLst>
            <pc:docMk/>
            <pc:sldMk cId="4163032439" sldId="404"/>
            <ac:graphicFrameMk id="8" creationId="{A2ED4A7E-0A29-8E44-B2D4-49834F791661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21.536" v="21"/>
        <pc:sldMkLst>
          <pc:docMk/>
          <pc:sldMk cId="537523165" sldId="405"/>
        </pc:sldMkLst>
        <pc:graphicFrameChg chg="mod">
          <ac:chgData name="Emaus Katriina" userId="e28635f8-d800-42ff-a913-92d375f1fb60" providerId="ADAL" clId="{0FF01A85-1BF1-430D-B261-FBA97D5FF3AA}" dt="2023-08-07T11:55:21.536" v="21"/>
          <ac:graphicFrameMkLst>
            <pc:docMk/>
            <pc:sldMk cId="537523165" sldId="405"/>
            <ac:graphicFrameMk id="10" creationId="{8B0189DF-7FE8-662D-716A-00E4D4CBC3A5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27.269" v="22"/>
        <pc:sldMkLst>
          <pc:docMk/>
          <pc:sldMk cId="2551375589" sldId="406"/>
        </pc:sldMkLst>
        <pc:graphicFrameChg chg="mod">
          <ac:chgData name="Emaus Katriina" userId="e28635f8-d800-42ff-a913-92d375f1fb60" providerId="ADAL" clId="{0FF01A85-1BF1-430D-B261-FBA97D5FF3AA}" dt="2023-08-07T11:55:27.269" v="22"/>
          <ac:graphicFrameMkLst>
            <pc:docMk/>
            <pc:sldMk cId="2551375589" sldId="406"/>
            <ac:graphicFrameMk id="8" creationId="{C7BCD496-0A6C-B66C-B33F-FD7C4A213529}"/>
          </ac:graphicFrameMkLst>
        </pc:graphicFrameChg>
      </pc:sldChg>
      <pc:sldChg chg="modSp">
        <pc:chgData name="Emaus Katriina" userId="e28635f8-d800-42ff-a913-92d375f1fb60" providerId="ADAL" clId="{0FF01A85-1BF1-430D-B261-FBA97D5FF3AA}" dt="2023-08-07T11:55:31.864" v="23"/>
        <pc:sldMkLst>
          <pc:docMk/>
          <pc:sldMk cId="4086223468" sldId="407"/>
        </pc:sldMkLst>
        <pc:graphicFrameChg chg="mod">
          <ac:chgData name="Emaus Katriina" userId="e28635f8-d800-42ff-a913-92d375f1fb60" providerId="ADAL" clId="{0FF01A85-1BF1-430D-B261-FBA97D5FF3AA}" dt="2023-08-07T11:55:31.864" v="23"/>
          <ac:graphicFrameMkLst>
            <pc:docMk/>
            <pc:sldMk cId="4086223468" sldId="407"/>
            <ac:graphicFrameMk id="9" creationId="{6F17055D-EF44-BBBB-C4C8-B7848419BFA2}"/>
          </ac:graphicFrameMkLst>
        </pc:graphicFrameChg>
      </pc:sldChg>
    </pc:docChg>
  </pc:docChgLst>
  <pc:docChgLst>
    <pc:chgData name="Emaus Katriina" userId="e28635f8-d800-42ff-a913-92d375f1fb60" providerId="ADAL" clId="{F6AEE02A-2AE3-4F4E-B2C1-8F9B1015F0C9}"/>
    <pc:docChg chg="modSld">
      <pc:chgData name="Emaus Katriina" userId="e28635f8-d800-42ff-a913-92d375f1fb60" providerId="ADAL" clId="{F6AEE02A-2AE3-4F4E-B2C1-8F9B1015F0C9}" dt="2021-12-01T09:24:55.382" v="27"/>
      <pc:docMkLst>
        <pc:docMk/>
      </pc:docMkLst>
      <pc:sldChg chg="modSp">
        <pc:chgData name="Emaus Katriina" userId="e28635f8-d800-42ff-a913-92d375f1fb60" providerId="ADAL" clId="{F6AEE02A-2AE3-4F4E-B2C1-8F9B1015F0C9}" dt="2021-12-01T09:23:55.62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F6AEE02A-2AE3-4F4E-B2C1-8F9B1015F0C9}" dt="2021-12-01T09:23:55.62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6.240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F6AEE02A-2AE3-4F4E-B2C1-8F9B1015F0C9}" dt="2021-12-01T09:23:56.24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9.961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F6AEE02A-2AE3-4F4E-B2C1-8F9B1015F0C9}" dt="2021-12-01T09:23:59.961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0.75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F6AEE02A-2AE3-4F4E-B2C1-8F9B1015F0C9}" dt="2021-12-01T09:24:00.757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1.534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F6AEE02A-2AE3-4F4E-B2C1-8F9B1015F0C9}" dt="2021-12-01T09:24:01.534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2.448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F6AEE02A-2AE3-4F4E-B2C1-8F9B1015F0C9}" dt="2021-12-01T09:24:02.448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3.199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F6AEE02A-2AE3-4F4E-B2C1-8F9B1015F0C9}" dt="2021-12-01T09:24:03.199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3.932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F6AEE02A-2AE3-4F4E-B2C1-8F9B1015F0C9}" dt="2021-12-01T09:24:03.932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4.676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F6AEE02A-2AE3-4F4E-B2C1-8F9B1015F0C9}" dt="2021-12-01T09:24:04.676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5.63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F6AEE02A-2AE3-4F4E-B2C1-8F9B1015F0C9}" dt="2021-12-01T09:24:05.63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6.448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F6AEE02A-2AE3-4F4E-B2C1-8F9B1015F0C9}" dt="2021-12-01T09:24:06.448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7.173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F6AEE02A-2AE3-4F4E-B2C1-8F9B1015F0C9}" dt="2021-12-01T09:24:07.173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7.898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F6AEE02A-2AE3-4F4E-B2C1-8F9B1015F0C9}" dt="2021-12-01T09:24:07.898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8.681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F6AEE02A-2AE3-4F4E-B2C1-8F9B1015F0C9}" dt="2021-12-01T09:24:08.681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9.806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F6AEE02A-2AE3-4F4E-B2C1-8F9B1015F0C9}" dt="2021-12-01T09:24:09.806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0.836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F6AEE02A-2AE3-4F4E-B2C1-8F9B1015F0C9}" dt="2021-12-01T09:24:10.836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1.896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F6AEE02A-2AE3-4F4E-B2C1-8F9B1015F0C9}" dt="2021-12-01T09:24:11.896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3.006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F6AEE02A-2AE3-4F4E-B2C1-8F9B1015F0C9}" dt="2021-12-01T09:24:13.006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4.11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F6AEE02A-2AE3-4F4E-B2C1-8F9B1015F0C9}" dt="2021-12-01T09:24:14.11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5.189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F6AEE02A-2AE3-4F4E-B2C1-8F9B1015F0C9}" dt="2021-12-01T09:24:15.189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6.235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F6AEE02A-2AE3-4F4E-B2C1-8F9B1015F0C9}" dt="2021-12-01T09:24:16.235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7.6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F6AEE02A-2AE3-4F4E-B2C1-8F9B1015F0C9}" dt="2021-12-01T09:24:17.68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55.382" v="27"/>
        <pc:sldMkLst>
          <pc:docMk/>
          <pc:sldMk cId="1946663332" sldId="285"/>
        </pc:sldMkLst>
        <pc:graphicFrameChg chg="mod">
          <ac:chgData name="Emaus Katriina" userId="e28635f8-d800-42ff-a913-92d375f1fb60" providerId="ADAL" clId="{F6AEE02A-2AE3-4F4E-B2C1-8F9B1015F0C9}" dt="2021-12-01T09:24:55.382" v="2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9.108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F6AEE02A-2AE3-4F4E-B2C1-8F9B1015F0C9}" dt="2021-12-01T09:23:59.108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883773B8-4B05-44FA-B7BC-306239231690}"/>
    <pc:docChg chg="undo custSel modSld">
      <pc:chgData name="Emaus Katriina" userId="e28635f8-d800-42ff-a913-92d375f1fb60" providerId="ADAL" clId="{883773B8-4B05-44FA-B7BC-306239231690}" dt="2024-07-01T05:32:20.824" v="662"/>
      <pc:docMkLst>
        <pc:docMk/>
      </pc:docMkLst>
      <pc:sldChg chg="addSp delSp modSp mod">
        <pc:chgData name="Emaus Katriina" userId="e28635f8-d800-42ff-a913-92d375f1fb60" providerId="ADAL" clId="{883773B8-4B05-44FA-B7BC-306239231690}" dt="2024-07-01T05:32:04.267" v="639"/>
        <pc:sldMkLst>
          <pc:docMk/>
          <pc:sldMk cId="1700235827" sldId="257"/>
        </pc:sldMkLst>
        <pc:spChg chg="mod">
          <ac:chgData name="Emaus Katriina" userId="e28635f8-d800-42ff-a913-92d375f1fb60" providerId="ADAL" clId="{883773B8-4B05-44FA-B7BC-306239231690}" dt="2024-02-06T11:16:07.250" v="186" actId="20577"/>
          <ac:spMkLst>
            <pc:docMk/>
            <pc:sldMk cId="1700235827" sldId="257"/>
            <ac:spMk id="2" creationId="{00000000-0000-0000-0000-000000000000}"/>
          </ac:spMkLst>
        </pc:spChg>
        <pc:spChg chg="add del mod">
          <ac:chgData name="Emaus Katriina" userId="e28635f8-d800-42ff-a913-92d375f1fb60" providerId="ADAL" clId="{883773B8-4B05-44FA-B7BC-306239231690}" dt="2024-02-06T11:15:45.425" v="181"/>
          <ac:spMkLst>
            <pc:docMk/>
            <pc:sldMk cId="1700235827" sldId="257"/>
            <ac:spMk id="8" creationId="{D7F3FDD2-FF52-0996-7AD0-2A690E5327DB}"/>
          </ac:spMkLst>
        </pc:spChg>
        <pc:spChg chg="add del mod">
          <ac:chgData name="Emaus Katriina" userId="e28635f8-d800-42ff-a913-92d375f1fb60" providerId="ADAL" clId="{883773B8-4B05-44FA-B7BC-306239231690}" dt="2024-02-06T11:31:49.979" v="252"/>
          <ac:spMkLst>
            <pc:docMk/>
            <pc:sldMk cId="1700235827" sldId="257"/>
            <ac:spMk id="13" creationId="{FE23FE4D-BBD5-7C1C-A283-D67AADE37534}"/>
          </ac:spMkLst>
        </pc:spChg>
        <pc:graphicFrameChg chg="add del mod">
          <ac:chgData name="Emaus Katriina" userId="e28635f8-d800-42ff-a913-92d375f1fb60" providerId="ADAL" clId="{883773B8-4B05-44FA-B7BC-306239231690}" dt="2024-02-06T11:15:43.308" v="180" actId="21"/>
          <ac:graphicFrameMkLst>
            <pc:docMk/>
            <pc:sldMk cId="1700235827" sldId="257"/>
            <ac:graphicFrameMk id="9" creationId="{261828D8-9C11-84F7-2947-2C15238C20EF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1:35.993" v="247" actId="478"/>
          <ac:graphicFrameMkLst>
            <pc:docMk/>
            <pc:sldMk cId="1700235827" sldId="257"/>
            <ac:graphicFrameMk id="10" creationId="{D620105A-6886-BFBB-501E-71511210AFCF}"/>
          </ac:graphicFrameMkLst>
        </pc:graphicFrameChg>
        <pc:graphicFrameChg chg="del mod">
          <ac:chgData name="Emaus Katriina" userId="e28635f8-d800-42ff-a913-92d375f1fb60" providerId="ADAL" clId="{883773B8-4B05-44FA-B7BC-306239231690}" dt="2024-02-06T11:15:19.744" v="178" actId="478"/>
          <ac:graphicFrameMkLst>
            <pc:docMk/>
            <pc:sldMk cId="1700235827" sldId="257"/>
            <ac:graphicFrameMk id="11" creationId="{2DAB9E63-B131-85EF-B5DC-5E0ECB73FDDE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1:42.745" v="249" actId="21"/>
          <ac:graphicFrameMkLst>
            <pc:docMk/>
            <pc:sldMk cId="1700235827" sldId="257"/>
            <ac:graphicFrameMk id="14" creationId="{5CE65CA7-DB85-096C-93D3-3A4E4ED99F80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1:48.421" v="251" actId="21"/>
          <ac:graphicFrameMkLst>
            <pc:docMk/>
            <pc:sldMk cId="1700235827" sldId="257"/>
            <ac:graphicFrameMk id="15" creationId="{CD9CB888-ADF4-C628-FB2B-321DE6871674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04.267" v="639"/>
          <ac:graphicFrameMkLst>
            <pc:docMk/>
            <pc:sldMk cId="1700235827" sldId="257"/>
            <ac:graphicFrameMk id="16" creationId="{358C2AE6-941C-CF81-74FE-2728E841F526}"/>
          </ac:graphicFrameMkLst>
        </pc:graphicFrameChg>
      </pc:sldChg>
      <pc:sldChg chg="modSp">
        <pc:chgData name="Emaus Katriina" userId="e28635f8-d800-42ff-a913-92d375f1fb60" providerId="ADAL" clId="{883773B8-4B05-44FA-B7BC-306239231690}" dt="2024-07-01T05:32:04.813" v="640"/>
        <pc:sldMkLst>
          <pc:docMk/>
          <pc:sldMk cId="1208937540" sldId="258"/>
        </pc:sldMkLst>
        <pc:graphicFrameChg chg="mod">
          <ac:chgData name="Emaus Katriina" userId="e28635f8-d800-42ff-a913-92d375f1fb60" providerId="ADAL" clId="{883773B8-4B05-44FA-B7BC-306239231690}" dt="2024-07-01T05:32:04.813" v="640"/>
          <ac:graphicFrameMkLst>
            <pc:docMk/>
            <pc:sldMk cId="1208937540" sldId="258"/>
            <ac:graphicFrameMk id="10" creationId="{701C4A0B-347A-CBA6-EC27-0291B6166657}"/>
          </ac:graphicFrameMkLst>
        </pc:graphicFrameChg>
      </pc:sldChg>
      <pc:sldChg chg="modSp mod">
        <pc:chgData name="Emaus Katriina" userId="e28635f8-d800-42ff-a913-92d375f1fb60" providerId="ADAL" clId="{883773B8-4B05-44FA-B7BC-306239231690}" dt="2024-03-01T11:09:52.350" v="506" actId="20577"/>
        <pc:sldMkLst>
          <pc:docMk/>
          <pc:sldMk cId="1719899896" sldId="385"/>
        </pc:sldMkLst>
        <pc:spChg chg="mod">
          <ac:chgData name="Emaus Katriina" userId="e28635f8-d800-42ff-a913-92d375f1fb60" providerId="ADAL" clId="{883773B8-4B05-44FA-B7BC-306239231690}" dt="2024-03-01T11:09:52.350" v="506" actId="20577"/>
          <ac:spMkLst>
            <pc:docMk/>
            <pc:sldMk cId="1719899896" sldId="385"/>
            <ac:spMk id="10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3:43.086" v="455" actId="20577"/>
          <ac:spMkLst>
            <pc:docMk/>
            <pc:sldMk cId="1719899896" sldId="385"/>
            <ac:spMk id="15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4:09.116" v="457" actId="20577"/>
          <ac:spMkLst>
            <pc:docMk/>
            <pc:sldMk cId="1719899896" sldId="385"/>
            <ac:spMk id="22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7:55.843" v="505" actId="20577"/>
          <ac:spMkLst>
            <pc:docMk/>
            <pc:sldMk cId="1719899896" sldId="385"/>
            <ac:spMk id="23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6:11.465" v="480" actId="14100"/>
          <ac:spMkLst>
            <pc:docMk/>
            <pc:sldMk cId="1719899896" sldId="385"/>
            <ac:spMk id="24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7:36.452" v="499" actId="20577"/>
          <ac:spMkLst>
            <pc:docMk/>
            <pc:sldMk cId="1719899896" sldId="385"/>
            <ac:spMk id="25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7:16.599" v="493" actId="20577"/>
          <ac:spMkLst>
            <pc:docMk/>
            <pc:sldMk cId="1719899896" sldId="385"/>
            <ac:spMk id="26" creationId="{00000000-0000-0000-0000-000000000000}"/>
          </ac:spMkLst>
        </pc:spChg>
        <pc:spChg chg="mod">
          <ac:chgData name="Emaus Katriina" userId="e28635f8-d800-42ff-a913-92d375f1fb60" providerId="ADAL" clId="{883773B8-4B05-44FA-B7BC-306239231690}" dt="2024-03-01T10:56:52.296" v="487" actId="20577"/>
          <ac:spMkLst>
            <pc:docMk/>
            <pc:sldMk cId="1719899896" sldId="385"/>
            <ac:spMk id="27" creationId="{00000000-0000-0000-0000-000000000000}"/>
          </ac:spMkLst>
        </pc:spChg>
      </pc:sldChg>
      <pc:sldChg chg="addSp delSp modSp mod">
        <pc:chgData name="Emaus Katriina" userId="e28635f8-d800-42ff-a913-92d375f1fb60" providerId="ADAL" clId="{883773B8-4B05-44FA-B7BC-306239231690}" dt="2024-07-01T05:32:07.621" v="641"/>
        <pc:sldMkLst>
          <pc:docMk/>
          <pc:sldMk cId="4055862580" sldId="386"/>
        </pc:sldMkLst>
        <pc:spChg chg="add del mod">
          <ac:chgData name="Emaus Katriina" userId="e28635f8-d800-42ff-a913-92d375f1fb60" providerId="ADAL" clId="{883773B8-4B05-44FA-B7BC-306239231690}" dt="2024-02-06T11:29:00.470" v="232"/>
          <ac:spMkLst>
            <pc:docMk/>
            <pc:sldMk cId="4055862580" sldId="386"/>
            <ac:spMk id="9" creationId="{D0B9A6AF-5534-DF76-DE16-EA1A006199F8}"/>
          </ac:spMkLst>
        </pc:spChg>
        <pc:spChg chg="add del mod">
          <ac:chgData name="Emaus Katriina" userId="e28635f8-d800-42ff-a913-92d375f1fb60" providerId="ADAL" clId="{883773B8-4B05-44FA-B7BC-306239231690}" dt="2024-02-06T11:30:03.885" v="240"/>
          <ac:spMkLst>
            <pc:docMk/>
            <pc:sldMk cId="4055862580" sldId="386"/>
            <ac:spMk id="14" creationId="{4B854039-9CB6-C57D-EA8F-87975CB3B1EE}"/>
          </ac:spMkLst>
        </pc:spChg>
        <pc:spChg chg="add del mod">
          <ac:chgData name="Emaus Katriina" userId="e28635f8-d800-42ff-a913-92d375f1fb60" providerId="ADAL" clId="{883773B8-4B05-44FA-B7BC-306239231690}" dt="2024-02-06T11:33:24.339" v="256"/>
          <ac:spMkLst>
            <pc:docMk/>
            <pc:sldMk cId="4055862580" sldId="386"/>
            <ac:spMk id="20" creationId="{4ACC6216-B963-8BC0-D2AA-E4A5C583DDE6}"/>
          </ac:spMkLst>
        </pc:spChg>
        <pc:graphicFrameChg chg="del mod">
          <ac:chgData name="Emaus Katriina" userId="e28635f8-d800-42ff-a913-92d375f1fb60" providerId="ADAL" clId="{883773B8-4B05-44FA-B7BC-306239231690}" dt="2024-02-06T11:24:20.795" v="213" actId="478"/>
          <ac:graphicFrameMkLst>
            <pc:docMk/>
            <pc:sldMk cId="4055862580" sldId="386"/>
            <ac:graphicFrameMk id="8" creationId="{5DEA0D69-9567-3D28-B0D5-B847E93231D3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8:41.135" v="229" actId="21"/>
          <ac:graphicFrameMkLst>
            <pc:docMk/>
            <pc:sldMk cId="4055862580" sldId="386"/>
            <ac:graphicFrameMk id="10" creationId="{B631649E-E84C-42F4-6324-3AFEA4E5470A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8:53.094" v="231" actId="478"/>
          <ac:graphicFrameMkLst>
            <pc:docMk/>
            <pc:sldMk cId="4055862580" sldId="386"/>
            <ac:graphicFrameMk id="11" creationId="{6915132B-B2B0-F11D-E477-D2AA7F22038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9:02.837" v="233" actId="21"/>
          <ac:graphicFrameMkLst>
            <pc:docMk/>
            <pc:sldMk cId="4055862580" sldId="386"/>
            <ac:graphicFrameMk id="12" creationId="{0EC10F93-5685-FFE6-6351-F8C3B6670295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9:21.341" v="235" actId="478"/>
          <ac:graphicFrameMkLst>
            <pc:docMk/>
            <pc:sldMk cId="4055862580" sldId="386"/>
            <ac:graphicFrameMk id="15" creationId="{BDBE5202-61EE-641C-9570-5799424CCFA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29:47.089" v="237" actId="21"/>
          <ac:graphicFrameMkLst>
            <pc:docMk/>
            <pc:sldMk cId="4055862580" sldId="386"/>
            <ac:graphicFrameMk id="16" creationId="{C7F20CE1-6A0C-9E3A-9A2B-F9DF5A534D5D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0:01.829" v="239" actId="21"/>
          <ac:graphicFrameMkLst>
            <pc:docMk/>
            <pc:sldMk cId="4055862580" sldId="386"/>
            <ac:graphicFrameMk id="17" creationId="{7011F17E-4C77-CD8F-4B2A-047FEFA61D8C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0:42.708" v="241" actId="478"/>
          <ac:graphicFrameMkLst>
            <pc:docMk/>
            <pc:sldMk cId="4055862580" sldId="386"/>
            <ac:graphicFrameMk id="18" creationId="{8822E1F8-08E3-B4CD-E922-FD024F061D80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3:22.929" v="255" actId="21"/>
          <ac:graphicFrameMkLst>
            <pc:docMk/>
            <pc:sldMk cId="4055862580" sldId="386"/>
            <ac:graphicFrameMk id="21" creationId="{FED21154-7B8E-05BA-148C-0478646AA09E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07.621" v="641"/>
          <ac:graphicFrameMkLst>
            <pc:docMk/>
            <pc:sldMk cId="4055862580" sldId="386"/>
            <ac:graphicFrameMk id="22" creationId="{781CD070-081F-6613-1EF6-B5419A6B23EC}"/>
          </ac:graphicFrameMkLst>
        </pc:graphicFrameChg>
      </pc:sldChg>
      <pc:sldChg chg="modSp">
        <pc:chgData name="Emaus Katriina" userId="e28635f8-d800-42ff-a913-92d375f1fb60" providerId="ADAL" clId="{883773B8-4B05-44FA-B7BC-306239231690}" dt="2024-07-01T05:32:08.099" v="642"/>
        <pc:sldMkLst>
          <pc:docMk/>
          <pc:sldMk cId="1041426013" sldId="387"/>
        </pc:sldMkLst>
        <pc:graphicFrameChg chg="mod">
          <ac:chgData name="Emaus Katriina" userId="e28635f8-d800-42ff-a913-92d375f1fb60" providerId="ADAL" clId="{883773B8-4B05-44FA-B7BC-306239231690}" dt="2024-07-01T05:32:08.099" v="642"/>
          <ac:graphicFrameMkLst>
            <pc:docMk/>
            <pc:sldMk cId="1041426013" sldId="387"/>
            <ac:graphicFrameMk id="9" creationId="{F4D546A5-D7B6-4B79-2871-AF648B1AC0AC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08.580" v="643"/>
        <pc:sldMkLst>
          <pc:docMk/>
          <pc:sldMk cId="3476082814" sldId="388"/>
        </pc:sldMkLst>
        <pc:spChg chg="add del mod">
          <ac:chgData name="Emaus Katriina" userId="e28635f8-d800-42ff-a913-92d375f1fb60" providerId="ADAL" clId="{883773B8-4B05-44FA-B7BC-306239231690}" dt="2024-02-06T11:38:23.513" v="301"/>
          <ac:spMkLst>
            <pc:docMk/>
            <pc:sldMk cId="3476082814" sldId="388"/>
            <ac:spMk id="12" creationId="{2BF410B4-1D64-6333-F875-1C3A91050D66}"/>
          </ac:spMkLst>
        </pc:spChg>
        <pc:graphicFrameChg chg="add del mod">
          <ac:chgData name="Emaus Katriina" userId="e28635f8-d800-42ff-a913-92d375f1fb60" providerId="ADAL" clId="{883773B8-4B05-44FA-B7BC-306239231690}" dt="2024-02-06T11:38:07.696" v="295" actId="21"/>
          <ac:graphicFrameMkLst>
            <pc:docMk/>
            <pc:sldMk cId="3476082814" sldId="388"/>
            <ac:graphicFrameMk id="6" creationId="{C8EA9626-6436-0E8A-4C79-7EC200FE2BCC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8:15.347" v="297" actId="21"/>
          <ac:graphicFrameMkLst>
            <pc:docMk/>
            <pc:sldMk cId="3476082814" sldId="388"/>
            <ac:graphicFrameMk id="8" creationId="{B23DB6BA-2AC4-90FD-C312-7EB2010B1CF0}"/>
          </ac:graphicFrameMkLst>
        </pc:graphicFrameChg>
        <pc:graphicFrameChg chg="del mod">
          <ac:chgData name="Emaus Katriina" userId="e28635f8-d800-42ff-a913-92d375f1fb60" providerId="ADAL" clId="{883773B8-4B05-44FA-B7BC-306239231690}" dt="2024-02-06T11:38:21.386" v="300" actId="478"/>
          <ac:graphicFrameMkLst>
            <pc:docMk/>
            <pc:sldMk cId="3476082814" sldId="388"/>
            <ac:graphicFrameMk id="9" creationId="{FECE83DE-D2BC-C3C7-7163-1C862268181E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8:19.730" v="299" actId="21"/>
          <ac:graphicFrameMkLst>
            <pc:docMk/>
            <pc:sldMk cId="3476082814" sldId="388"/>
            <ac:graphicFrameMk id="10" creationId="{69F13954-F584-4C3A-0313-9782F57F11B6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08.580" v="643"/>
          <ac:graphicFrameMkLst>
            <pc:docMk/>
            <pc:sldMk cId="3476082814" sldId="388"/>
            <ac:graphicFrameMk id="13" creationId="{F4544C94-001D-BF30-BAF0-2A49934F7F1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09.021" v="644"/>
        <pc:sldMkLst>
          <pc:docMk/>
          <pc:sldMk cId="1864804944" sldId="389"/>
        </pc:sldMkLst>
        <pc:spChg chg="add del mod">
          <ac:chgData name="Emaus Katriina" userId="e28635f8-d800-42ff-a913-92d375f1fb60" providerId="ADAL" clId="{883773B8-4B05-44FA-B7BC-306239231690}" dt="2024-02-06T11:39:04.476" v="305"/>
          <ac:spMkLst>
            <pc:docMk/>
            <pc:sldMk cId="1864804944" sldId="389"/>
            <ac:spMk id="9" creationId="{95DF1DCD-2143-E81D-E91C-5FF835D05FB2}"/>
          </ac:spMkLst>
        </pc:spChg>
        <pc:graphicFrameChg chg="del mod">
          <ac:chgData name="Emaus Katriina" userId="e28635f8-d800-42ff-a913-92d375f1fb60" providerId="ADAL" clId="{883773B8-4B05-44FA-B7BC-306239231690}" dt="2024-02-06T11:38:39.878" v="302" actId="478"/>
          <ac:graphicFrameMkLst>
            <pc:docMk/>
            <pc:sldMk cId="1864804944" sldId="389"/>
            <ac:graphicFrameMk id="8" creationId="{FBA48F97-C56D-31EF-0756-F9E50253B79B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9:02.941" v="304" actId="21"/>
          <ac:graphicFrameMkLst>
            <pc:docMk/>
            <pc:sldMk cId="1864804944" sldId="389"/>
            <ac:graphicFrameMk id="10" creationId="{6B98FA24-381B-7068-0488-67C7492E3590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09.021" v="644"/>
          <ac:graphicFrameMkLst>
            <pc:docMk/>
            <pc:sldMk cId="1864804944" sldId="389"/>
            <ac:graphicFrameMk id="11" creationId="{3DE191BC-39BE-F9EB-3C63-E9408610A736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09.600" v="645"/>
        <pc:sldMkLst>
          <pc:docMk/>
          <pc:sldMk cId="3225102655" sldId="390"/>
        </pc:sldMkLst>
        <pc:spChg chg="add del mod">
          <ac:chgData name="Emaus Katriina" userId="e28635f8-d800-42ff-a913-92d375f1fb60" providerId="ADAL" clId="{883773B8-4B05-44FA-B7BC-306239231690}" dt="2024-02-06T11:39:42.561" v="312"/>
          <ac:spMkLst>
            <pc:docMk/>
            <pc:sldMk cId="3225102655" sldId="390"/>
            <ac:spMk id="8" creationId="{49066342-8663-8B44-5C4A-B65AB598BE6D}"/>
          </ac:spMkLst>
        </pc:spChg>
        <pc:graphicFrameChg chg="del mod">
          <ac:chgData name="Emaus Katriina" userId="e28635f8-d800-42ff-a913-92d375f1fb60" providerId="ADAL" clId="{883773B8-4B05-44FA-B7BC-306239231690}" dt="2024-02-06T11:39:17.685" v="306" actId="478"/>
          <ac:graphicFrameMkLst>
            <pc:docMk/>
            <pc:sldMk cId="3225102655" sldId="390"/>
            <ac:graphicFrameMk id="9" creationId="{701C1377-A6CB-A1BE-9864-40E251065525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39:41.137" v="311" actId="21"/>
          <ac:graphicFrameMkLst>
            <pc:docMk/>
            <pc:sldMk cId="3225102655" sldId="390"/>
            <ac:graphicFrameMk id="10" creationId="{3A8E03B6-D37A-383D-E106-B7E2FE555C25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09.600" v="645"/>
          <ac:graphicFrameMkLst>
            <pc:docMk/>
            <pc:sldMk cId="3225102655" sldId="390"/>
            <ac:graphicFrameMk id="11" creationId="{C78D3A2C-8B99-A901-4D97-724CF94E4E44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0.227" v="646"/>
        <pc:sldMkLst>
          <pc:docMk/>
          <pc:sldMk cId="1557365337" sldId="391"/>
        </pc:sldMkLst>
        <pc:spChg chg="add del mod">
          <ac:chgData name="Emaus Katriina" userId="e28635f8-d800-42ff-a913-92d375f1fb60" providerId="ADAL" clId="{883773B8-4B05-44FA-B7BC-306239231690}" dt="2024-02-06T11:40:13.296" v="316"/>
          <ac:spMkLst>
            <pc:docMk/>
            <pc:sldMk cId="1557365337" sldId="391"/>
            <ac:spMk id="8" creationId="{4F762EDA-F592-B220-B184-E6AF74162D2A}"/>
          </ac:spMkLst>
        </pc:spChg>
        <pc:graphicFrameChg chg="del mod">
          <ac:chgData name="Emaus Katriina" userId="e28635f8-d800-42ff-a913-92d375f1fb60" providerId="ADAL" clId="{883773B8-4B05-44FA-B7BC-306239231690}" dt="2024-02-06T11:39:49.641" v="313" actId="478"/>
          <ac:graphicFrameMkLst>
            <pc:docMk/>
            <pc:sldMk cId="1557365337" sldId="391"/>
            <ac:graphicFrameMk id="9" creationId="{808D4271-D1E9-5463-3982-353D00C12638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0:10.191" v="315" actId="21"/>
          <ac:graphicFrameMkLst>
            <pc:docMk/>
            <pc:sldMk cId="1557365337" sldId="391"/>
            <ac:graphicFrameMk id="10" creationId="{5A98AB2B-60AD-8705-2800-17F7A5B651E2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0.227" v="646"/>
          <ac:graphicFrameMkLst>
            <pc:docMk/>
            <pc:sldMk cId="1557365337" sldId="391"/>
            <ac:graphicFrameMk id="11" creationId="{4FE526D1-4347-8A43-99C8-C203C1DE688D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1.002" v="647"/>
        <pc:sldMkLst>
          <pc:docMk/>
          <pc:sldMk cId="2218614477" sldId="392"/>
        </pc:sldMkLst>
        <pc:spChg chg="add del mod">
          <ac:chgData name="Emaus Katriina" userId="e28635f8-d800-42ff-a913-92d375f1fb60" providerId="ADAL" clId="{883773B8-4B05-44FA-B7BC-306239231690}" dt="2024-02-06T11:40:41.664" v="320"/>
          <ac:spMkLst>
            <pc:docMk/>
            <pc:sldMk cId="2218614477" sldId="392"/>
            <ac:spMk id="8" creationId="{4BF62CCD-1E65-93BC-5FF0-0FA72E64C798}"/>
          </ac:spMkLst>
        </pc:spChg>
        <pc:graphicFrameChg chg="del mod">
          <ac:chgData name="Emaus Katriina" userId="e28635f8-d800-42ff-a913-92d375f1fb60" providerId="ADAL" clId="{883773B8-4B05-44FA-B7BC-306239231690}" dt="2024-02-06T11:40:18.972" v="317" actId="478"/>
          <ac:graphicFrameMkLst>
            <pc:docMk/>
            <pc:sldMk cId="2218614477" sldId="392"/>
            <ac:graphicFrameMk id="9" creationId="{29C2C736-1A59-CC85-E145-4C832033E52A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0:40.646" v="319" actId="21"/>
          <ac:graphicFrameMkLst>
            <pc:docMk/>
            <pc:sldMk cId="2218614477" sldId="392"/>
            <ac:graphicFrameMk id="10" creationId="{56F8EBDE-031D-9B0D-BB69-22B505142F93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1.002" v="647"/>
          <ac:graphicFrameMkLst>
            <pc:docMk/>
            <pc:sldMk cId="2218614477" sldId="392"/>
            <ac:graphicFrameMk id="11" creationId="{9F8E72C7-BC29-CA33-8497-960043074F2A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1.530" v="648"/>
        <pc:sldMkLst>
          <pc:docMk/>
          <pc:sldMk cId="338139361" sldId="393"/>
        </pc:sldMkLst>
        <pc:spChg chg="add del mod">
          <ac:chgData name="Emaus Katriina" userId="e28635f8-d800-42ff-a913-92d375f1fb60" providerId="ADAL" clId="{883773B8-4B05-44FA-B7BC-306239231690}" dt="2024-02-06T11:41:03.712" v="324"/>
          <ac:spMkLst>
            <pc:docMk/>
            <pc:sldMk cId="338139361" sldId="393"/>
            <ac:spMk id="8" creationId="{6292B376-6D6B-918D-7D4C-0025A4FDFB35}"/>
          </ac:spMkLst>
        </pc:spChg>
        <pc:graphicFrameChg chg="del mod">
          <ac:chgData name="Emaus Katriina" userId="e28635f8-d800-42ff-a913-92d375f1fb60" providerId="ADAL" clId="{883773B8-4B05-44FA-B7BC-306239231690}" dt="2024-02-06T11:40:45.176" v="321" actId="478"/>
          <ac:graphicFrameMkLst>
            <pc:docMk/>
            <pc:sldMk cId="338139361" sldId="393"/>
            <ac:graphicFrameMk id="9" creationId="{A30E4A69-D693-D91C-A2E0-6B329BBB66B5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1:02.588" v="323" actId="21"/>
          <ac:graphicFrameMkLst>
            <pc:docMk/>
            <pc:sldMk cId="338139361" sldId="393"/>
            <ac:graphicFrameMk id="10" creationId="{B5A68BB0-E151-13A3-9041-F5441F8E03DD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1.530" v="648"/>
          <ac:graphicFrameMkLst>
            <pc:docMk/>
            <pc:sldMk cId="338139361" sldId="393"/>
            <ac:graphicFrameMk id="11" creationId="{573387C0-25D2-917D-F01F-415D2A31137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2.077" v="649"/>
        <pc:sldMkLst>
          <pc:docMk/>
          <pc:sldMk cId="2721955456" sldId="394"/>
        </pc:sldMkLst>
        <pc:spChg chg="add del mod">
          <ac:chgData name="Emaus Katriina" userId="e28635f8-d800-42ff-a913-92d375f1fb60" providerId="ADAL" clId="{883773B8-4B05-44FA-B7BC-306239231690}" dt="2024-02-06T11:41:25.602" v="328"/>
          <ac:spMkLst>
            <pc:docMk/>
            <pc:sldMk cId="2721955456" sldId="394"/>
            <ac:spMk id="8" creationId="{303E3D38-3562-8285-D406-7638F17B9942}"/>
          </ac:spMkLst>
        </pc:spChg>
        <pc:graphicFrameChg chg="del mod">
          <ac:chgData name="Emaus Katriina" userId="e28635f8-d800-42ff-a913-92d375f1fb60" providerId="ADAL" clId="{883773B8-4B05-44FA-B7BC-306239231690}" dt="2024-02-06T11:41:06.963" v="325" actId="478"/>
          <ac:graphicFrameMkLst>
            <pc:docMk/>
            <pc:sldMk cId="2721955456" sldId="394"/>
            <ac:graphicFrameMk id="9" creationId="{D6B17F77-3FF5-F399-538E-E85C782D907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1:23.924" v="327" actId="21"/>
          <ac:graphicFrameMkLst>
            <pc:docMk/>
            <pc:sldMk cId="2721955456" sldId="394"/>
            <ac:graphicFrameMk id="10" creationId="{B49D72C6-B19D-EBDB-13A6-EF400C366BFE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2.077" v="649"/>
          <ac:graphicFrameMkLst>
            <pc:docMk/>
            <pc:sldMk cId="2721955456" sldId="394"/>
            <ac:graphicFrameMk id="11" creationId="{C67D878A-5F62-F674-1B2D-ABB835D8DC6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2.689" v="650"/>
        <pc:sldMkLst>
          <pc:docMk/>
          <pc:sldMk cId="1860685915" sldId="395"/>
        </pc:sldMkLst>
        <pc:spChg chg="add del mod">
          <ac:chgData name="Emaus Katriina" userId="e28635f8-d800-42ff-a913-92d375f1fb60" providerId="ADAL" clId="{883773B8-4B05-44FA-B7BC-306239231690}" dt="2024-02-06T11:41:45.419" v="332"/>
          <ac:spMkLst>
            <pc:docMk/>
            <pc:sldMk cId="1860685915" sldId="395"/>
            <ac:spMk id="8" creationId="{47E5BDB1-A7F7-6A54-7E2B-69E0AE483CCF}"/>
          </ac:spMkLst>
        </pc:spChg>
        <pc:graphicFrameChg chg="del mod">
          <ac:chgData name="Emaus Katriina" userId="e28635f8-d800-42ff-a913-92d375f1fb60" providerId="ADAL" clId="{883773B8-4B05-44FA-B7BC-306239231690}" dt="2024-02-06T11:41:28.073" v="329" actId="478"/>
          <ac:graphicFrameMkLst>
            <pc:docMk/>
            <pc:sldMk cId="1860685915" sldId="395"/>
            <ac:graphicFrameMk id="9" creationId="{06176822-897C-0D18-5992-81A63BF66854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1:44.207" v="331" actId="21"/>
          <ac:graphicFrameMkLst>
            <pc:docMk/>
            <pc:sldMk cId="1860685915" sldId="395"/>
            <ac:graphicFrameMk id="10" creationId="{33BA84C3-C3FE-E765-C04B-7F389DFB13C7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2.689" v="650"/>
          <ac:graphicFrameMkLst>
            <pc:docMk/>
            <pc:sldMk cId="1860685915" sldId="395"/>
            <ac:graphicFrameMk id="11" creationId="{BAEDC5B6-7A16-82EF-E9BF-B6C577DF9D67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3.284" v="651"/>
        <pc:sldMkLst>
          <pc:docMk/>
          <pc:sldMk cId="1653994940" sldId="396"/>
        </pc:sldMkLst>
        <pc:spChg chg="add del mod">
          <ac:chgData name="Emaus Katriina" userId="e28635f8-d800-42ff-a913-92d375f1fb60" providerId="ADAL" clId="{883773B8-4B05-44FA-B7BC-306239231690}" dt="2024-02-06T11:42:10.758" v="336"/>
          <ac:spMkLst>
            <pc:docMk/>
            <pc:sldMk cId="1653994940" sldId="396"/>
            <ac:spMk id="8" creationId="{7FEF9471-61CE-B1AB-7A02-711DC0265FC7}"/>
          </ac:spMkLst>
        </pc:spChg>
        <pc:graphicFrameChg chg="del mod">
          <ac:chgData name="Emaus Katriina" userId="e28635f8-d800-42ff-a913-92d375f1fb60" providerId="ADAL" clId="{883773B8-4B05-44FA-B7BC-306239231690}" dt="2024-02-06T11:41:48.358" v="333" actId="478"/>
          <ac:graphicFrameMkLst>
            <pc:docMk/>
            <pc:sldMk cId="1653994940" sldId="396"/>
            <ac:graphicFrameMk id="9" creationId="{FE0E1A86-CAC9-E5D1-A229-146DF0601D37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2:09.515" v="335" actId="21"/>
          <ac:graphicFrameMkLst>
            <pc:docMk/>
            <pc:sldMk cId="1653994940" sldId="396"/>
            <ac:graphicFrameMk id="10" creationId="{7A85FAD7-5B72-A672-1129-991C6A915FCA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3.284" v="651"/>
          <ac:graphicFrameMkLst>
            <pc:docMk/>
            <pc:sldMk cId="1653994940" sldId="396"/>
            <ac:graphicFrameMk id="11" creationId="{284C7178-C8F5-E9C9-656B-8B235E0A8CAE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3.924" v="652"/>
        <pc:sldMkLst>
          <pc:docMk/>
          <pc:sldMk cId="2237004666" sldId="397"/>
        </pc:sldMkLst>
        <pc:spChg chg="add del mod">
          <ac:chgData name="Emaus Katriina" userId="e28635f8-d800-42ff-a913-92d375f1fb60" providerId="ADAL" clId="{883773B8-4B05-44FA-B7BC-306239231690}" dt="2024-02-06T11:42:59.673" v="366"/>
          <ac:spMkLst>
            <pc:docMk/>
            <pc:sldMk cId="2237004666" sldId="397"/>
            <ac:spMk id="8" creationId="{1AECFB48-52C9-BA27-5BFF-73EB98B0D0FD}"/>
          </ac:spMkLst>
        </pc:spChg>
        <pc:graphicFrameChg chg="del mod">
          <ac:chgData name="Emaus Katriina" userId="e28635f8-d800-42ff-a913-92d375f1fb60" providerId="ADAL" clId="{883773B8-4B05-44FA-B7BC-306239231690}" dt="2024-02-06T11:42:14.306" v="337" actId="478"/>
          <ac:graphicFrameMkLst>
            <pc:docMk/>
            <pc:sldMk cId="2237004666" sldId="397"/>
            <ac:graphicFrameMk id="9" creationId="{AE10D227-074F-B530-412D-E9E89F140196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2:58.519" v="365" actId="21"/>
          <ac:graphicFrameMkLst>
            <pc:docMk/>
            <pc:sldMk cId="2237004666" sldId="397"/>
            <ac:graphicFrameMk id="10" creationId="{2E093DA2-CAA5-DADD-F7E4-931B7F9C8FF8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3.924" v="652"/>
          <ac:graphicFrameMkLst>
            <pc:docMk/>
            <pc:sldMk cId="2237004666" sldId="397"/>
            <ac:graphicFrameMk id="11" creationId="{E8C6F3D3-53EE-831B-77CA-5264EA322D90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4.640" v="653"/>
        <pc:sldMkLst>
          <pc:docMk/>
          <pc:sldMk cId="1038562710" sldId="398"/>
        </pc:sldMkLst>
        <pc:spChg chg="add del mod">
          <ac:chgData name="Emaus Katriina" userId="e28635f8-d800-42ff-a913-92d375f1fb60" providerId="ADAL" clId="{883773B8-4B05-44FA-B7BC-306239231690}" dt="2024-02-06T11:43:16.580" v="370"/>
          <ac:spMkLst>
            <pc:docMk/>
            <pc:sldMk cId="1038562710" sldId="398"/>
            <ac:spMk id="8" creationId="{2236D3D7-2F5D-A24B-3C90-42B5E7790B08}"/>
          </ac:spMkLst>
        </pc:spChg>
        <pc:graphicFrameChg chg="del mod">
          <ac:chgData name="Emaus Katriina" userId="e28635f8-d800-42ff-a913-92d375f1fb60" providerId="ADAL" clId="{883773B8-4B05-44FA-B7BC-306239231690}" dt="2024-02-06T11:43:02.339" v="367" actId="478"/>
          <ac:graphicFrameMkLst>
            <pc:docMk/>
            <pc:sldMk cId="1038562710" sldId="398"/>
            <ac:graphicFrameMk id="9" creationId="{0A36FD30-CBBE-1F70-6741-CA389A13EF4F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3:15.492" v="369" actId="21"/>
          <ac:graphicFrameMkLst>
            <pc:docMk/>
            <pc:sldMk cId="1038562710" sldId="398"/>
            <ac:graphicFrameMk id="10" creationId="{888B0B1B-E97B-C152-1E0F-7DAFB8B613A7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4.640" v="653"/>
          <ac:graphicFrameMkLst>
            <pc:docMk/>
            <pc:sldMk cId="1038562710" sldId="398"/>
            <ac:graphicFrameMk id="11" creationId="{58DEFEEC-3F81-E578-0FD9-B544B3EDF241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5.280" v="654"/>
        <pc:sldMkLst>
          <pc:docMk/>
          <pc:sldMk cId="3893070547" sldId="399"/>
        </pc:sldMkLst>
        <pc:spChg chg="add del mod">
          <ac:chgData name="Emaus Katriina" userId="e28635f8-d800-42ff-a913-92d375f1fb60" providerId="ADAL" clId="{883773B8-4B05-44FA-B7BC-306239231690}" dt="2024-02-06T11:43:39.611" v="377"/>
          <ac:spMkLst>
            <pc:docMk/>
            <pc:sldMk cId="3893070547" sldId="399"/>
            <ac:spMk id="8" creationId="{391F0CB7-534A-64CD-AAB6-78E01BE8A184}"/>
          </ac:spMkLst>
        </pc:spChg>
        <pc:graphicFrameChg chg="del mod">
          <ac:chgData name="Emaus Katriina" userId="e28635f8-d800-42ff-a913-92d375f1fb60" providerId="ADAL" clId="{883773B8-4B05-44FA-B7BC-306239231690}" dt="2024-02-06T11:43:19.046" v="371" actId="478"/>
          <ac:graphicFrameMkLst>
            <pc:docMk/>
            <pc:sldMk cId="3893070547" sldId="399"/>
            <ac:graphicFrameMk id="9" creationId="{894A169C-1CCF-AAA3-9872-294F65E8831D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3:38.051" v="376" actId="21"/>
          <ac:graphicFrameMkLst>
            <pc:docMk/>
            <pc:sldMk cId="3893070547" sldId="399"/>
            <ac:graphicFrameMk id="10" creationId="{0F31477C-36C8-1BF0-127B-5C0539C93844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5.280" v="654"/>
          <ac:graphicFrameMkLst>
            <pc:docMk/>
            <pc:sldMk cId="3893070547" sldId="399"/>
            <ac:graphicFrameMk id="11" creationId="{7503669A-DFF8-79E8-B793-FA7F3A3DE093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5.932" v="655"/>
        <pc:sldMkLst>
          <pc:docMk/>
          <pc:sldMk cId="1322341230" sldId="400"/>
        </pc:sldMkLst>
        <pc:spChg chg="add del mod">
          <ac:chgData name="Emaus Katriina" userId="e28635f8-d800-42ff-a913-92d375f1fb60" providerId="ADAL" clId="{883773B8-4B05-44FA-B7BC-306239231690}" dt="2024-02-06T11:43:58.832" v="381"/>
          <ac:spMkLst>
            <pc:docMk/>
            <pc:sldMk cId="1322341230" sldId="400"/>
            <ac:spMk id="8" creationId="{4F07F73F-0A20-299E-648C-B31732CEA710}"/>
          </ac:spMkLst>
        </pc:spChg>
        <pc:graphicFrameChg chg="del mod">
          <ac:chgData name="Emaus Katriina" userId="e28635f8-d800-42ff-a913-92d375f1fb60" providerId="ADAL" clId="{883773B8-4B05-44FA-B7BC-306239231690}" dt="2024-02-06T11:43:41.824" v="378" actId="478"/>
          <ac:graphicFrameMkLst>
            <pc:docMk/>
            <pc:sldMk cId="1322341230" sldId="400"/>
            <ac:graphicFrameMk id="9" creationId="{ABDBC7C0-32F4-5276-7C6E-ABE180D4B88F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3:57.685" v="380" actId="21"/>
          <ac:graphicFrameMkLst>
            <pc:docMk/>
            <pc:sldMk cId="1322341230" sldId="400"/>
            <ac:graphicFrameMk id="10" creationId="{53F803AA-8B02-A7CA-DDD8-EFBD2B8563C4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5.932" v="655"/>
          <ac:graphicFrameMkLst>
            <pc:docMk/>
            <pc:sldMk cId="1322341230" sldId="400"/>
            <ac:graphicFrameMk id="11" creationId="{F0D7D696-08B1-641E-E19F-6A8A1C7A10B8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6.661" v="656"/>
        <pc:sldMkLst>
          <pc:docMk/>
          <pc:sldMk cId="483102356" sldId="401"/>
        </pc:sldMkLst>
        <pc:spChg chg="add del mod">
          <ac:chgData name="Emaus Katriina" userId="e28635f8-d800-42ff-a913-92d375f1fb60" providerId="ADAL" clId="{883773B8-4B05-44FA-B7BC-306239231690}" dt="2024-02-06T11:44:18.063" v="388"/>
          <ac:spMkLst>
            <pc:docMk/>
            <pc:sldMk cId="483102356" sldId="401"/>
            <ac:spMk id="8" creationId="{D10EA706-A687-A6EA-F7AF-636A04D9BBED}"/>
          </ac:spMkLst>
        </pc:spChg>
        <pc:graphicFrameChg chg="del mod">
          <ac:chgData name="Emaus Katriina" userId="e28635f8-d800-42ff-a913-92d375f1fb60" providerId="ADAL" clId="{883773B8-4B05-44FA-B7BC-306239231690}" dt="2024-02-06T11:44:01.173" v="382" actId="478"/>
          <ac:graphicFrameMkLst>
            <pc:docMk/>
            <pc:sldMk cId="483102356" sldId="401"/>
            <ac:graphicFrameMk id="9" creationId="{1E7F82A1-9A97-AAE8-AE2F-DAAA1B9B3C3D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4:16.707" v="387" actId="21"/>
          <ac:graphicFrameMkLst>
            <pc:docMk/>
            <pc:sldMk cId="483102356" sldId="401"/>
            <ac:graphicFrameMk id="10" creationId="{41B5BAEB-4E20-330A-0D31-4593386CD5C3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6.661" v="656"/>
          <ac:graphicFrameMkLst>
            <pc:docMk/>
            <pc:sldMk cId="483102356" sldId="401"/>
            <ac:graphicFrameMk id="11" creationId="{C0842351-AFF9-4039-A542-81CF8B6F0499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7.512" v="657"/>
        <pc:sldMkLst>
          <pc:docMk/>
          <pc:sldMk cId="1510529402" sldId="402"/>
        </pc:sldMkLst>
        <pc:spChg chg="add del mod">
          <ac:chgData name="Emaus Katriina" userId="e28635f8-d800-42ff-a913-92d375f1fb60" providerId="ADAL" clId="{883773B8-4B05-44FA-B7BC-306239231690}" dt="2024-02-06T11:44:54.423" v="395"/>
          <ac:spMkLst>
            <pc:docMk/>
            <pc:sldMk cId="1510529402" sldId="402"/>
            <ac:spMk id="8" creationId="{B1E7A246-C9FE-BE41-1262-EDF117F44FF0}"/>
          </ac:spMkLst>
        </pc:spChg>
        <pc:graphicFrameChg chg="del mod">
          <ac:chgData name="Emaus Katriina" userId="e28635f8-d800-42ff-a913-92d375f1fb60" providerId="ADAL" clId="{883773B8-4B05-44FA-B7BC-306239231690}" dt="2024-02-06T11:44:21.453" v="389" actId="478"/>
          <ac:graphicFrameMkLst>
            <pc:docMk/>
            <pc:sldMk cId="1510529402" sldId="402"/>
            <ac:graphicFrameMk id="9" creationId="{71834884-0B55-CF4A-863A-F9CC89989BF7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4:53.238" v="394" actId="21"/>
          <ac:graphicFrameMkLst>
            <pc:docMk/>
            <pc:sldMk cId="1510529402" sldId="402"/>
            <ac:graphicFrameMk id="10" creationId="{BD23E428-990C-D7F1-BF02-5FDFED183825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7.512" v="657"/>
          <ac:graphicFrameMkLst>
            <pc:docMk/>
            <pc:sldMk cId="1510529402" sldId="402"/>
            <ac:graphicFrameMk id="11" creationId="{84BF00A4-C2C2-7F21-3FC0-9DB5AF460F85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8.094" v="658"/>
        <pc:sldMkLst>
          <pc:docMk/>
          <pc:sldMk cId="891626556" sldId="403"/>
        </pc:sldMkLst>
        <pc:spChg chg="add del mod">
          <ac:chgData name="Emaus Katriina" userId="e28635f8-d800-42ff-a913-92d375f1fb60" providerId="ADAL" clId="{883773B8-4B05-44FA-B7BC-306239231690}" dt="2024-02-06T11:45:37.383" v="402"/>
          <ac:spMkLst>
            <pc:docMk/>
            <pc:sldMk cId="891626556" sldId="403"/>
            <ac:spMk id="8" creationId="{D8A19211-EFB7-3DAB-12C4-6673DDD419CE}"/>
          </ac:spMkLst>
        </pc:spChg>
        <pc:graphicFrameChg chg="del mod">
          <ac:chgData name="Emaus Katriina" userId="e28635f8-d800-42ff-a913-92d375f1fb60" providerId="ADAL" clId="{883773B8-4B05-44FA-B7BC-306239231690}" dt="2024-02-06T11:45:17.861" v="396" actId="478"/>
          <ac:graphicFrameMkLst>
            <pc:docMk/>
            <pc:sldMk cId="891626556" sldId="403"/>
            <ac:graphicFrameMk id="9" creationId="{F3C4A3A2-5680-13FD-819E-E47533DC0E53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5:36.293" v="401" actId="21"/>
          <ac:graphicFrameMkLst>
            <pc:docMk/>
            <pc:sldMk cId="891626556" sldId="403"/>
            <ac:graphicFrameMk id="10" creationId="{9EAF5FD1-A8DC-31C3-D4BE-8C97ADD83102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8.094" v="658"/>
          <ac:graphicFrameMkLst>
            <pc:docMk/>
            <pc:sldMk cId="891626556" sldId="403"/>
            <ac:graphicFrameMk id="11" creationId="{116DFFBA-74FA-5348-B216-4054AA2EE1D4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8.717" v="659"/>
        <pc:sldMkLst>
          <pc:docMk/>
          <pc:sldMk cId="4163032439" sldId="404"/>
        </pc:sldMkLst>
        <pc:spChg chg="add del mod">
          <ac:chgData name="Emaus Katriina" userId="e28635f8-d800-42ff-a913-92d375f1fb60" providerId="ADAL" clId="{883773B8-4B05-44FA-B7BC-306239231690}" dt="2024-02-06T11:46:02.564" v="409"/>
          <ac:spMkLst>
            <pc:docMk/>
            <pc:sldMk cId="4163032439" sldId="404"/>
            <ac:spMk id="9" creationId="{B19C5481-F4E6-51D1-E83B-69FF8148A3C2}"/>
          </ac:spMkLst>
        </pc:spChg>
        <pc:graphicFrameChg chg="del mod">
          <ac:chgData name="Emaus Katriina" userId="e28635f8-d800-42ff-a913-92d375f1fb60" providerId="ADAL" clId="{883773B8-4B05-44FA-B7BC-306239231690}" dt="2024-02-06T11:45:41.783" v="403" actId="478"/>
          <ac:graphicFrameMkLst>
            <pc:docMk/>
            <pc:sldMk cId="4163032439" sldId="404"/>
            <ac:graphicFrameMk id="8" creationId="{A2ED4A7E-0A29-8E44-B2D4-49834F791661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6:01.159" v="408" actId="21"/>
          <ac:graphicFrameMkLst>
            <pc:docMk/>
            <pc:sldMk cId="4163032439" sldId="404"/>
            <ac:graphicFrameMk id="10" creationId="{B1D0AEB3-767B-98A5-F81C-67C40A358526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8.717" v="659"/>
          <ac:graphicFrameMkLst>
            <pc:docMk/>
            <pc:sldMk cId="4163032439" sldId="404"/>
            <ac:graphicFrameMk id="11" creationId="{0A130066-CB94-4A45-E06A-CF5A7489EDD6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19.422" v="660"/>
        <pc:sldMkLst>
          <pc:docMk/>
          <pc:sldMk cId="537523165" sldId="405"/>
        </pc:sldMkLst>
        <pc:spChg chg="add del mod">
          <ac:chgData name="Emaus Katriina" userId="e28635f8-d800-42ff-a913-92d375f1fb60" providerId="ADAL" clId="{883773B8-4B05-44FA-B7BC-306239231690}" dt="2024-02-06T11:46:28.189" v="416"/>
          <ac:spMkLst>
            <pc:docMk/>
            <pc:sldMk cId="537523165" sldId="405"/>
            <ac:spMk id="8" creationId="{299B4DC0-E841-7ED1-CFF4-E0B5B6594D4A}"/>
          </ac:spMkLst>
        </pc:spChg>
        <pc:graphicFrameChg chg="add del mod">
          <ac:chgData name="Emaus Katriina" userId="e28635f8-d800-42ff-a913-92d375f1fb60" providerId="ADAL" clId="{883773B8-4B05-44FA-B7BC-306239231690}" dt="2024-02-06T11:46:27.110" v="415" actId="21"/>
          <ac:graphicFrameMkLst>
            <pc:docMk/>
            <pc:sldMk cId="537523165" sldId="405"/>
            <ac:graphicFrameMk id="9" creationId="{B70D4B9D-15DA-EDC5-215E-CE94F6769BAA}"/>
          </ac:graphicFrameMkLst>
        </pc:graphicFrameChg>
        <pc:graphicFrameChg chg="del mod">
          <ac:chgData name="Emaus Katriina" userId="e28635f8-d800-42ff-a913-92d375f1fb60" providerId="ADAL" clId="{883773B8-4B05-44FA-B7BC-306239231690}" dt="2024-02-06T11:46:05.006" v="410" actId="478"/>
          <ac:graphicFrameMkLst>
            <pc:docMk/>
            <pc:sldMk cId="537523165" sldId="405"/>
            <ac:graphicFrameMk id="10" creationId="{8B0189DF-7FE8-662D-716A-00E4D4CBC3A5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19.422" v="660"/>
          <ac:graphicFrameMkLst>
            <pc:docMk/>
            <pc:sldMk cId="537523165" sldId="405"/>
            <ac:graphicFrameMk id="11" creationId="{57EF0C69-ED04-43CE-003E-E02A32C5BC2C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20.165" v="661"/>
        <pc:sldMkLst>
          <pc:docMk/>
          <pc:sldMk cId="2551375589" sldId="406"/>
        </pc:sldMkLst>
        <pc:spChg chg="add del mod">
          <ac:chgData name="Emaus Katriina" userId="e28635f8-d800-42ff-a913-92d375f1fb60" providerId="ADAL" clId="{883773B8-4B05-44FA-B7BC-306239231690}" dt="2024-02-06T11:46:47.821" v="420"/>
          <ac:spMkLst>
            <pc:docMk/>
            <pc:sldMk cId="2551375589" sldId="406"/>
            <ac:spMk id="9" creationId="{EB7993DC-500A-9ED5-02D0-AA00642E6E17}"/>
          </ac:spMkLst>
        </pc:spChg>
        <pc:graphicFrameChg chg="del mod">
          <ac:chgData name="Emaus Katriina" userId="e28635f8-d800-42ff-a913-92d375f1fb60" providerId="ADAL" clId="{883773B8-4B05-44FA-B7BC-306239231690}" dt="2024-02-06T11:46:31.030" v="417" actId="478"/>
          <ac:graphicFrameMkLst>
            <pc:docMk/>
            <pc:sldMk cId="2551375589" sldId="406"/>
            <ac:graphicFrameMk id="8" creationId="{C7BCD496-0A6C-B66C-B33F-FD7C4A213529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6:46.319" v="419" actId="21"/>
          <ac:graphicFrameMkLst>
            <pc:docMk/>
            <pc:sldMk cId="2551375589" sldId="406"/>
            <ac:graphicFrameMk id="10" creationId="{BA72A1FA-2ECD-856C-A49A-AC3A19547C90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20.165" v="661"/>
          <ac:graphicFrameMkLst>
            <pc:docMk/>
            <pc:sldMk cId="2551375589" sldId="406"/>
            <ac:graphicFrameMk id="11" creationId="{C7A1D830-C664-C3F4-3F16-C4F7F87C9960}"/>
          </ac:graphicFrameMkLst>
        </pc:graphicFrameChg>
      </pc:sldChg>
      <pc:sldChg chg="addSp delSp modSp mod">
        <pc:chgData name="Emaus Katriina" userId="e28635f8-d800-42ff-a913-92d375f1fb60" providerId="ADAL" clId="{883773B8-4B05-44FA-B7BC-306239231690}" dt="2024-07-01T05:32:20.824" v="662"/>
        <pc:sldMkLst>
          <pc:docMk/>
          <pc:sldMk cId="4086223468" sldId="407"/>
        </pc:sldMkLst>
        <pc:spChg chg="add del mod">
          <ac:chgData name="Emaus Katriina" userId="e28635f8-d800-42ff-a913-92d375f1fb60" providerId="ADAL" clId="{883773B8-4B05-44FA-B7BC-306239231690}" dt="2024-02-06T11:47:07.334" v="424"/>
          <ac:spMkLst>
            <pc:docMk/>
            <pc:sldMk cId="4086223468" sldId="407"/>
            <ac:spMk id="8" creationId="{53B0AABA-60A1-E693-8D32-962281B111F6}"/>
          </ac:spMkLst>
        </pc:spChg>
        <pc:graphicFrameChg chg="del mod">
          <ac:chgData name="Emaus Katriina" userId="e28635f8-d800-42ff-a913-92d375f1fb60" providerId="ADAL" clId="{883773B8-4B05-44FA-B7BC-306239231690}" dt="2024-02-06T11:46:51.010" v="421" actId="478"/>
          <ac:graphicFrameMkLst>
            <pc:docMk/>
            <pc:sldMk cId="4086223468" sldId="407"/>
            <ac:graphicFrameMk id="9" creationId="{6F17055D-EF44-BBBB-C4C8-B7848419BFA2}"/>
          </ac:graphicFrameMkLst>
        </pc:graphicFrameChg>
        <pc:graphicFrameChg chg="add del mod">
          <ac:chgData name="Emaus Katriina" userId="e28635f8-d800-42ff-a913-92d375f1fb60" providerId="ADAL" clId="{883773B8-4B05-44FA-B7BC-306239231690}" dt="2024-02-06T11:47:05.949" v="423" actId="21"/>
          <ac:graphicFrameMkLst>
            <pc:docMk/>
            <pc:sldMk cId="4086223468" sldId="407"/>
            <ac:graphicFrameMk id="10" creationId="{B74E0FD4-1DA7-C294-CB9A-5AB955DC1FBB}"/>
          </ac:graphicFrameMkLst>
        </pc:graphicFrameChg>
        <pc:graphicFrameChg chg="add mod">
          <ac:chgData name="Emaus Katriina" userId="e28635f8-d800-42ff-a913-92d375f1fb60" providerId="ADAL" clId="{883773B8-4B05-44FA-B7BC-306239231690}" dt="2024-07-01T05:32:20.824" v="662"/>
          <ac:graphicFrameMkLst>
            <pc:docMk/>
            <pc:sldMk cId="4086223468" sldId="407"/>
            <ac:graphicFrameMk id="11" creationId="{9842A94A-5855-7062-FA33-C171746CF865}"/>
          </ac:graphicFrameMkLst>
        </pc:graphicFrameChg>
      </pc:sldChg>
    </pc:docChg>
  </pc:docChgLst>
  <pc:docChgLst>
    <pc:chgData name="Emaus Katriina" userId="e28635f8-d800-42ff-a913-92d375f1fb60" providerId="ADAL" clId="{DE025370-5198-4DDD-A75A-A5AD61EF4985}"/>
    <pc:docChg chg="modSld">
      <pc:chgData name="Emaus Katriina" userId="e28635f8-d800-42ff-a913-92d375f1fb60" providerId="ADAL" clId="{DE025370-5198-4DDD-A75A-A5AD61EF4985}" dt="2022-10-31T10:02:20.105" v="123"/>
      <pc:docMkLst>
        <pc:docMk/>
      </pc:docMkLst>
      <pc:sldChg chg="modSp">
        <pc:chgData name="Emaus Katriina" userId="e28635f8-d800-42ff-a913-92d375f1fb60" providerId="ADAL" clId="{DE025370-5198-4DDD-A75A-A5AD61EF4985}" dt="2022-10-31T10:01:46.916" v="100"/>
        <pc:sldMkLst>
          <pc:docMk/>
          <pc:sldMk cId="1700235827" sldId="257"/>
        </pc:sldMkLst>
        <pc:graphicFrameChg chg="mod">
          <ac:chgData name="Emaus Katriina" userId="e28635f8-d800-42ff-a913-92d375f1fb60" providerId="ADAL" clId="{DE025370-5198-4DDD-A75A-A5AD61EF4985}" dt="2022-10-31T10:01:46.916" v="10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47.565" v="101"/>
        <pc:sldMkLst>
          <pc:docMk/>
          <pc:sldMk cId="1208937540" sldId="258"/>
        </pc:sldMkLst>
        <pc:graphicFrameChg chg="mod">
          <ac:chgData name="Emaus Katriina" userId="e28635f8-d800-42ff-a913-92d375f1fb60" providerId="ADAL" clId="{DE025370-5198-4DDD-A75A-A5AD61EF4985}" dt="2022-10-31T10:01:47.565" v="10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3.777" v="104"/>
        <pc:sldMkLst>
          <pc:docMk/>
          <pc:sldMk cId="2491027659" sldId="262"/>
        </pc:sldMkLst>
        <pc:graphicFrameChg chg="mod">
          <ac:chgData name="Emaus Katriina" userId="e28635f8-d800-42ff-a913-92d375f1fb60" providerId="ADAL" clId="{DE025370-5198-4DDD-A75A-A5AD61EF4985}" dt="2022-10-31T10:01:53.777" v="10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4.629" v="105"/>
        <pc:sldMkLst>
          <pc:docMk/>
          <pc:sldMk cId="1063244001" sldId="263"/>
        </pc:sldMkLst>
        <pc:graphicFrameChg chg="mod">
          <ac:chgData name="Emaus Katriina" userId="e28635f8-d800-42ff-a913-92d375f1fb60" providerId="ADAL" clId="{DE025370-5198-4DDD-A75A-A5AD61EF4985}" dt="2022-10-31T10:01:54.629" v="10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5.524" v="106"/>
        <pc:sldMkLst>
          <pc:docMk/>
          <pc:sldMk cId="2413105531" sldId="264"/>
        </pc:sldMkLst>
        <pc:graphicFrameChg chg="mod">
          <ac:chgData name="Emaus Katriina" userId="e28635f8-d800-42ff-a913-92d375f1fb60" providerId="ADAL" clId="{DE025370-5198-4DDD-A75A-A5AD61EF4985}" dt="2022-10-31T10:01:55.524" v="10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6.473" v="107"/>
        <pc:sldMkLst>
          <pc:docMk/>
          <pc:sldMk cId="1990558153" sldId="265"/>
        </pc:sldMkLst>
        <pc:graphicFrameChg chg="mod">
          <ac:chgData name="Emaus Katriina" userId="e28635f8-d800-42ff-a913-92d375f1fb60" providerId="ADAL" clId="{DE025370-5198-4DDD-A75A-A5AD61EF4985}" dt="2022-10-31T10:01:56.473" v="10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7.734" v="108"/>
        <pc:sldMkLst>
          <pc:docMk/>
          <pc:sldMk cId="2205515539" sldId="266"/>
        </pc:sldMkLst>
        <pc:graphicFrameChg chg="mod">
          <ac:chgData name="Emaus Katriina" userId="e28635f8-d800-42ff-a913-92d375f1fb60" providerId="ADAL" clId="{DE025370-5198-4DDD-A75A-A5AD61EF4985}" dt="2022-10-31T10:01:57.734" v="10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8.658" v="109"/>
        <pc:sldMkLst>
          <pc:docMk/>
          <pc:sldMk cId="3738192957" sldId="267"/>
        </pc:sldMkLst>
        <pc:graphicFrameChg chg="mod">
          <ac:chgData name="Emaus Katriina" userId="e28635f8-d800-42ff-a913-92d375f1fb60" providerId="ADAL" clId="{DE025370-5198-4DDD-A75A-A5AD61EF4985}" dt="2022-10-31T10:01:58.658" v="10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0.890" v="110"/>
        <pc:sldMkLst>
          <pc:docMk/>
          <pc:sldMk cId="2146149628" sldId="268"/>
        </pc:sldMkLst>
        <pc:graphicFrameChg chg="mod">
          <ac:chgData name="Emaus Katriina" userId="e28635f8-d800-42ff-a913-92d375f1fb60" providerId="ADAL" clId="{DE025370-5198-4DDD-A75A-A5AD61EF4985}" dt="2022-10-31T10:02:00.890" v="1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2.627" v="111"/>
        <pc:sldMkLst>
          <pc:docMk/>
          <pc:sldMk cId="779385240" sldId="269"/>
        </pc:sldMkLst>
        <pc:graphicFrameChg chg="mod">
          <ac:chgData name="Emaus Katriina" userId="e28635f8-d800-42ff-a913-92d375f1fb60" providerId="ADAL" clId="{DE025370-5198-4DDD-A75A-A5AD61EF4985}" dt="2022-10-31T10:02:02.627" v="1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3.632" v="112"/>
        <pc:sldMkLst>
          <pc:docMk/>
          <pc:sldMk cId="4251107466" sldId="270"/>
        </pc:sldMkLst>
        <pc:graphicFrameChg chg="mod">
          <ac:chgData name="Emaus Katriina" userId="e28635f8-d800-42ff-a913-92d375f1fb60" providerId="ADAL" clId="{DE025370-5198-4DDD-A75A-A5AD61EF4985}" dt="2022-10-31T10:02:03.632" v="1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4.610" v="113"/>
        <pc:sldMkLst>
          <pc:docMk/>
          <pc:sldMk cId="3252329630" sldId="271"/>
        </pc:sldMkLst>
        <pc:graphicFrameChg chg="mod">
          <ac:chgData name="Emaus Katriina" userId="e28635f8-d800-42ff-a913-92d375f1fb60" providerId="ADAL" clId="{DE025370-5198-4DDD-A75A-A5AD61EF4985}" dt="2022-10-31T10:02:04.610" v="1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6.758" v="114"/>
        <pc:sldMkLst>
          <pc:docMk/>
          <pc:sldMk cId="4124291960" sldId="272"/>
        </pc:sldMkLst>
        <pc:graphicFrameChg chg="mod">
          <ac:chgData name="Emaus Katriina" userId="e28635f8-d800-42ff-a913-92d375f1fb60" providerId="ADAL" clId="{DE025370-5198-4DDD-A75A-A5AD61EF4985}" dt="2022-10-31T10:02:06.758" v="1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09.455" v="115"/>
        <pc:sldMkLst>
          <pc:docMk/>
          <pc:sldMk cId="194921791" sldId="273"/>
        </pc:sldMkLst>
        <pc:graphicFrameChg chg="mod">
          <ac:chgData name="Emaus Katriina" userId="e28635f8-d800-42ff-a913-92d375f1fb60" providerId="ADAL" clId="{DE025370-5198-4DDD-A75A-A5AD61EF4985}" dt="2022-10-31T10:02:09.455" v="1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0.803" v="116"/>
        <pc:sldMkLst>
          <pc:docMk/>
          <pc:sldMk cId="2440930599" sldId="274"/>
        </pc:sldMkLst>
        <pc:graphicFrameChg chg="mod">
          <ac:chgData name="Emaus Katriina" userId="e28635f8-d800-42ff-a913-92d375f1fb60" providerId="ADAL" clId="{DE025370-5198-4DDD-A75A-A5AD61EF4985}" dt="2022-10-31T10:02:10.803" v="1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3.178" v="117"/>
        <pc:sldMkLst>
          <pc:docMk/>
          <pc:sldMk cId="4112047484" sldId="275"/>
        </pc:sldMkLst>
        <pc:graphicFrameChg chg="mod">
          <ac:chgData name="Emaus Katriina" userId="e28635f8-d800-42ff-a913-92d375f1fb60" providerId="ADAL" clId="{DE025370-5198-4DDD-A75A-A5AD61EF4985}" dt="2022-10-31T10:02:13.178" v="1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4.611" v="118"/>
        <pc:sldMkLst>
          <pc:docMk/>
          <pc:sldMk cId="1902199691" sldId="276"/>
        </pc:sldMkLst>
        <pc:graphicFrameChg chg="mod">
          <ac:chgData name="Emaus Katriina" userId="e28635f8-d800-42ff-a913-92d375f1fb60" providerId="ADAL" clId="{DE025370-5198-4DDD-A75A-A5AD61EF4985}" dt="2022-10-31T10:02:14.611" v="1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5.753" v="119"/>
        <pc:sldMkLst>
          <pc:docMk/>
          <pc:sldMk cId="3552560255" sldId="277"/>
        </pc:sldMkLst>
        <pc:graphicFrameChg chg="mod">
          <ac:chgData name="Emaus Katriina" userId="e28635f8-d800-42ff-a913-92d375f1fb60" providerId="ADAL" clId="{DE025370-5198-4DDD-A75A-A5AD61EF4985}" dt="2022-10-31T10:02:15.753" v="1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7.210" v="120"/>
        <pc:sldMkLst>
          <pc:docMk/>
          <pc:sldMk cId="2711397566" sldId="278"/>
        </pc:sldMkLst>
        <pc:graphicFrameChg chg="mod">
          <ac:chgData name="Emaus Katriina" userId="e28635f8-d800-42ff-a913-92d375f1fb60" providerId="ADAL" clId="{DE025370-5198-4DDD-A75A-A5AD61EF4985}" dt="2022-10-31T10:02:17.210" v="1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8.190" v="121"/>
        <pc:sldMkLst>
          <pc:docMk/>
          <pc:sldMk cId="3860627173" sldId="279"/>
        </pc:sldMkLst>
        <pc:graphicFrameChg chg="mod">
          <ac:chgData name="Emaus Katriina" userId="e28635f8-d800-42ff-a913-92d375f1fb60" providerId="ADAL" clId="{DE025370-5198-4DDD-A75A-A5AD61EF4985}" dt="2022-10-31T10:02:18.190" v="1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19.064" v="122"/>
        <pc:sldMkLst>
          <pc:docMk/>
          <pc:sldMk cId="665120906" sldId="280"/>
        </pc:sldMkLst>
        <pc:graphicFrameChg chg="mod">
          <ac:chgData name="Emaus Katriina" userId="e28635f8-d800-42ff-a913-92d375f1fb60" providerId="ADAL" clId="{DE025370-5198-4DDD-A75A-A5AD61EF4985}" dt="2022-10-31T10:02:19.064" v="1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2:20.105" v="123"/>
        <pc:sldMkLst>
          <pc:docMk/>
          <pc:sldMk cId="274083529" sldId="281"/>
        </pc:sldMkLst>
        <pc:graphicFrameChg chg="mod">
          <ac:chgData name="Emaus Katriina" userId="e28635f8-d800-42ff-a913-92d375f1fb60" providerId="ADAL" clId="{DE025370-5198-4DDD-A75A-A5AD61EF4985}" dt="2022-10-31T10:02:20.105" v="1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2.425" v="102"/>
        <pc:sldMkLst>
          <pc:docMk/>
          <pc:sldMk cId="1946663332" sldId="285"/>
        </pc:sldMkLst>
        <pc:graphicFrameChg chg="mod">
          <ac:chgData name="Emaus Katriina" userId="e28635f8-d800-42ff-a913-92d375f1fb60" providerId="ADAL" clId="{DE025370-5198-4DDD-A75A-A5AD61EF4985}" dt="2022-10-31T10:01:52.425" v="10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DE025370-5198-4DDD-A75A-A5AD61EF4985}" dt="2022-10-31T10:01:53.100" v="103"/>
        <pc:sldMkLst>
          <pc:docMk/>
          <pc:sldMk cId="2139217781" sldId="286"/>
        </pc:sldMkLst>
        <pc:graphicFrameChg chg="mod">
          <ac:chgData name="Emaus Katriina" userId="e28635f8-d800-42ff-a913-92d375f1fb60" providerId="ADAL" clId="{DE025370-5198-4DDD-A75A-A5AD61EF4985}" dt="2022-10-31T10:01:53.100" v="10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Rautaporras Petteri" userId="81ae4bc9-51ec-4b09-af2d-f08f9486593f" providerId="ADAL" clId="{DC41E84C-C62A-442F-B1A5-7BD827A5F088}"/>
    <pc:docChg chg="modSld">
      <pc:chgData name="Rautaporras Petteri" userId="81ae4bc9-51ec-4b09-af2d-f08f9486593f" providerId="ADAL" clId="{DC41E84C-C62A-442F-B1A5-7BD827A5F088}" dt="2021-11-02T09:10:00.894" v="0"/>
      <pc:docMkLst>
        <pc:docMk/>
      </pc:docMkLst>
      <pc:sldChg chg="modSp">
        <pc:chgData name="Rautaporras Petteri" userId="81ae4bc9-51ec-4b09-af2d-f08f9486593f" providerId="ADAL" clId="{DC41E84C-C62A-442F-B1A5-7BD827A5F088}" dt="2021-11-02T09:10:00.894" v="0"/>
        <pc:sldMkLst>
          <pc:docMk/>
          <pc:sldMk cId="1946663332" sldId="285"/>
        </pc:sldMkLst>
        <pc:graphicFrameChg chg="mod">
          <ac:chgData name="Rautaporras Petteri" userId="81ae4bc9-51ec-4b09-af2d-f08f9486593f" providerId="ADAL" clId="{DC41E84C-C62A-442F-B1A5-7BD827A5F088}" dt="2021-11-02T09:10:00.894" v="0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</pc:docChg>
  </pc:docChgLst>
  <pc:docChgLst>
    <pc:chgData name="Emaus Katriina" userId="e28635f8-d800-42ff-a913-92d375f1fb60" providerId="ADAL" clId="{7DB32A91-4717-46CB-B95F-A8D76B0BF90A}"/>
    <pc:docChg chg="modSld">
      <pc:chgData name="Emaus Katriina" userId="e28635f8-d800-42ff-a913-92d375f1fb60" providerId="ADAL" clId="{7DB32A91-4717-46CB-B95F-A8D76B0BF90A}" dt="2023-06-07T08:18:29.110" v="43"/>
      <pc:docMkLst>
        <pc:docMk/>
      </pc:docMkLst>
      <pc:sldChg chg="modSp">
        <pc:chgData name="Emaus Katriina" userId="e28635f8-d800-42ff-a913-92d375f1fb60" providerId="ADAL" clId="{7DB32A91-4717-46CB-B95F-A8D76B0BF90A}" dt="2023-06-07T08:16:32.538" v="27"/>
        <pc:sldMkLst>
          <pc:docMk/>
          <pc:sldMk cId="1700235827" sldId="257"/>
        </pc:sldMkLst>
        <pc:graphicFrameChg chg="mod">
          <ac:chgData name="Emaus Katriina" userId="e28635f8-d800-42ff-a913-92d375f1fb60" providerId="ADAL" clId="{7DB32A91-4717-46CB-B95F-A8D76B0BF90A}" dt="2023-06-07T08:16:32.538" v="27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7:03.409" v="31"/>
        <pc:sldMkLst>
          <pc:docMk/>
          <pc:sldMk cId="1208937540" sldId="258"/>
        </pc:sldMkLst>
        <pc:graphicFrameChg chg="mod">
          <ac:chgData name="Emaus Katriina" userId="e28635f8-d800-42ff-a913-92d375f1fb60" providerId="ADAL" clId="{7DB32A91-4717-46CB-B95F-A8D76B0BF90A}" dt="2023-06-07T08:17:03.409" v="3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4.208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7DB32A91-4717-46CB-B95F-A8D76B0BF90A}" dt="2023-06-07T08:15:24.208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4.832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7DB32A91-4717-46CB-B95F-A8D76B0BF90A}" dt="2023-06-07T08:15:24.832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7:44.629" v="35"/>
        <pc:sldMkLst>
          <pc:docMk/>
          <pc:sldMk cId="2413105531" sldId="264"/>
        </pc:sldMkLst>
        <pc:graphicFrameChg chg="mod">
          <ac:chgData name="Emaus Katriina" userId="e28635f8-d800-42ff-a913-92d375f1fb60" providerId="ADAL" clId="{7DB32A91-4717-46CB-B95F-A8D76B0BF90A}" dt="2023-06-07T08:17:44.629" v="3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7.700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7DB32A91-4717-46CB-B95F-A8D76B0BF90A}" dt="2023-06-07T08:15:27.700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8.30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7DB32A91-4717-46CB-B95F-A8D76B0BF90A}" dt="2023-06-07T08:15:28.30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8:05.659" v="39"/>
        <pc:sldMkLst>
          <pc:docMk/>
          <pc:sldMk cId="3738192957" sldId="267"/>
        </pc:sldMkLst>
        <pc:graphicFrameChg chg="mod">
          <ac:chgData name="Emaus Katriina" userId="e28635f8-d800-42ff-a913-92d375f1fb60" providerId="ADAL" clId="{7DB32A91-4717-46CB-B95F-A8D76B0BF90A}" dt="2023-06-07T08:18:05.659" v="3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8:29.110" v="43"/>
        <pc:sldMkLst>
          <pc:docMk/>
          <pc:sldMk cId="2146149628" sldId="268"/>
        </pc:sldMkLst>
        <pc:graphicFrameChg chg="mod">
          <ac:chgData name="Emaus Katriina" userId="e28635f8-d800-42ff-a913-92d375f1fb60" providerId="ADAL" clId="{7DB32A91-4717-46CB-B95F-A8D76B0BF90A}" dt="2023-06-07T08:18:29.110" v="43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3.260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7DB32A91-4717-46CB-B95F-A8D76B0BF90A}" dt="2023-06-07T08:15:33.260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4.014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7DB32A91-4717-46CB-B95F-A8D76B0BF90A}" dt="2023-06-07T08:15:34.014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4.635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7DB32A91-4717-46CB-B95F-A8D76B0BF90A}" dt="2023-06-07T08:15:34.63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5.33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7DB32A91-4717-46CB-B95F-A8D76B0BF90A}" dt="2023-06-07T08:15:35.33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6.45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7DB32A91-4717-46CB-B95F-A8D76B0BF90A}" dt="2023-06-07T08:15:36.45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8.627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7DB32A91-4717-46CB-B95F-A8D76B0BF90A}" dt="2023-06-07T08:15:38.627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39.290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7DB32A91-4717-46CB-B95F-A8D76B0BF90A}" dt="2023-06-07T08:15:39.290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1.467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7DB32A91-4717-46CB-B95F-A8D76B0BF90A}" dt="2023-06-07T08:15:41.467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2.116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7DB32A91-4717-46CB-B95F-A8D76B0BF90A}" dt="2023-06-07T08:15:42.116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4.282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7DB32A91-4717-46CB-B95F-A8D76B0BF90A}" dt="2023-06-07T08:15:44.282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4.940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7DB32A91-4717-46CB-B95F-A8D76B0BF90A}" dt="2023-06-07T08:15:44.940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5.95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7DB32A91-4717-46CB-B95F-A8D76B0BF90A}" dt="2023-06-07T08:15:45.95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48.23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7DB32A91-4717-46CB-B95F-A8D76B0BF90A}" dt="2023-06-07T08:15:48.23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1.382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7DB32A91-4717-46CB-B95F-A8D76B0BF90A}" dt="2023-06-07T08:15:21.382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DB32A91-4717-46CB-B95F-A8D76B0BF90A}" dt="2023-06-07T08:15:22.097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7DB32A91-4717-46CB-B95F-A8D76B0BF90A}" dt="2023-06-07T08:15:22.097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EC7E226C-5EE0-47FD-968A-7160A46ADB78}"/>
    <pc:docChg chg="modSld">
      <pc:chgData name="Emaus Katriina" userId="e28635f8-d800-42ff-a913-92d375f1fb60" providerId="ADAL" clId="{EC7E226C-5EE0-47FD-968A-7160A46ADB78}" dt="2021-12-31T11:04:14.098" v="26"/>
      <pc:docMkLst>
        <pc:docMk/>
      </pc:docMkLst>
      <pc:sldChg chg="modSp">
        <pc:chgData name="Emaus Katriina" userId="e28635f8-d800-42ff-a913-92d375f1fb60" providerId="ADAL" clId="{EC7E226C-5EE0-47FD-968A-7160A46ADB78}" dt="2021-12-31T11:02:50.511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EC7E226C-5EE0-47FD-968A-7160A46ADB78}" dt="2021-12-31T11:02:50.511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1.046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EC7E226C-5EE0-47FD-968A-7160A46ADB78}" dt="2021-12-31T11:02:51.046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4.732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EC7E226C-5EE0-47FD-968A-7160A46ADB78}" dt="2021-12-31T11:02:54.732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5.50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EC7E226C-5EE0-47FD-968A-7160A46ADB78}" dt="2021-12-31T11:02:55.50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6.729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EC7E226C-5EE0-47FD-968A-7160A46ADB78}" dt="2021-12-31T11:02:56.729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8.340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EC7E226C-5EE0-47FD-968A-7160A46ADB78}" dt="2021-12-31T11:02:58.340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9.751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EC7E226C-5EE0-47FD-968A-7160A46ADB78}" dt="2021-12-31T11:02:59.751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1.345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EC7E226C-5EE0-47FD-968A-7160A46ADB78}" dt="2021-12-31T11:03:01.345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2.80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EC7E226C-5EE0-47FD-968A-7160A46ADB78}" dt="2021-12-31T11:03:02.80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4.099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EC7E226C-5EE0-47FD-968A-7160A46ADB78}" dt="2021-12-31T11:03:04.099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5.58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EC7E226C-5EE0-47FD-968A-7160A46ADB78}" dt="2021-12-31T11:03:05.58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7.011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EC7E226C-5EE0-47FD-968A-7160A46ADB78}" dt="2021-12-31T11:03:07.011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8.62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EC7E226C-5EE0-47FD-968A-7160A46ADB78}" dt="2021-12-31T11:03:08.62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9.806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EC7E226C-5EE0-47FD-968A-7160A46ADB78}" dt="2021-12-31T11:03:09.806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0.960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EC7E226C-5EE0-47FD-968A-7160A46ADB78}" dt="2021-12-31T11:03:10.960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2.134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EC7E226C-5EE0-47FD-968A-7160A46ADB78}" dt="2021-12-31T11:03:12.134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3.763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EC7E226C-5EE0-47FD-968A-7160A46ADB78}" dt="2021-12-31T11:03:13.763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5.00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EC7E226C-5EE0-47FD-968A-7160A46ADB78}" dt="2021-12-31T11:03:15.005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6.593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EC7E226C-5EE0-47FD-968A-7160A46ADB78}" dt="2021-12-31T11:03:16.593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8.568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EC7E226C-5EE0-47FD-968A-7160A46ADB78}" dt="2021-12-31T11:03:18.568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4:14.098" v="26"/>
        <pc:sldMkLst>
          <pc:docMk/>
          <pc:sldMk cId="665120906" sldId="280"/>
        </pc:sldMkLst>
        <pc:graphicFrameChg chg="mod">
          <ac:chgData name="Emaus Katriina" userId="e28635f8-d800-42ff-a913-92d375f1fb60" providerId="ADAL" clId="{EC7E226C-5EE0-47FD-968A-7160A46ADB78}" dt="2021-12-31T11:04:14.098" v="2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20.823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EC7E226C-5EE0-47FD-968A-7160A46ADB78}" dt="2021-12-31T11:03:20.823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2.990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EC7E226C-5EE0-47FD-968A-7160A46ADB78}" dt="2021-12-31T11:02:52.990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3.801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EC7E226C-5EE0-47FD-968A-7160A46ADB78}" dt="2021-12-31T11:02:53.801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7BBAB05A-1AD0-41E7-A6D4-DA0A1A6A7BF1}"/>
    <pc:docChg chg="delSld modSld">
      <pc:chgData name="Emaus Katriina" userId="e28635f8-d800-42ff-a913-92d375f1fb60" providerId="ADAL" clId="{7BBAB05A-1AD0-41E7-A6D4-DA0A1A6A7BF1}" dt="2022-05-31T06:51:38.165" v="48"/>
      <pc:docMkLst>
        <pc:docMk/>
      </pc:docMkLst>
      <pc:sldChg chg="modSp">
        <pc:chgData name="Emaus Katriina" userId="e28635f8-d800-42ff-a913-92d375f1fb60" providerId="ADAL" clId="{7BBAB05A-1AD0-41E7-A6D4-DA0A1A6A7BF1}" dt="2022-05-31T06:51:10.116" v="25"/>
        <pc:sldMkLst>
          <pc:docMk/>
          <pc:sldMk cId="1700235827" sldId="257"/>
        </pc:sldMkLst>
        <pc:graphicFrameChg chg="mod">
          <ac:chgData name="Emaus Katriina" userId="e28635f8-d800-42ff-a913-92d375f1fb60" providerId="ADAL" clId="{7BBAB05A-1AD0-41E7-A6D4-DA0A1A6A7BF1}" dt="2022-05-31T06:51:10.116" v="25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1.231" v="26"/>
        <pc:sldMkLst>
          <pc:docMk/>
          <pc:sldMk cId="1208937540" sldId="258"/>
        </pc:sldMkLst>
        <pc:graphicFrameChg chg="mod">
          <ac:chgData name="Emaus Katriina" userId="e28635f8-d800-42ff-a913-92d375f1fb60" providerId="ADAL" clId="{7BBAB05A-1AD0-41E7-A6D4-DA0A1A6A7BF1}" dt="2022-05-31T06:51:11.231" v="26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5.140" v="29"/>
        <pc:sldMkLst>
          <pc:docMk/>
          <pc:sldMk cId="2491027659" sldId="262"/>
        </pc:sldMkLst>
        <pc:graphicFrameChg chg="mod">
          <ac:chgData name="Emaus Katriina" userId="e28635f8-d800-42ff-a913-92d375f1fb60" providerId="ADAL" clId="{7BBAB05A-1AD0-41E7-A6D4-DA0A1A6A7BF1}" dt="2022-05-31T06:51:15.140" v="2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6.131" v="30"/>
        <pc:sldMkLst>
          <pc:docMk/>
          <pc:sldMk cId="1063244001" sldId="263"/>
        </pc:sldMkLst>
        <pc:graphicFrameChg chg="mod">
          <ac:chgData name="Emaus Katriina" userId="e28635f8-d800-42ff-a913-92d375f1fb60" providerId="ADAL" clId="{7BBAB05A-1AD0-41E7-A6D4-DA0A1A6A7BF1}" dt="2022-05-31T06:51:16.131" v="30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7.330" v="31"/>
        <pc:sldMkLst>
          <pc:docMk/>
          <pc:sldMk cId="2413105531" sldId="264"/>
        </pc:sldMkLst>
        <pc:graphicFrameChg chg="mod">
          <ac:chgData name="Emaus Katriina" userId="e28635f8-d800-42ff-a913-92d375f1fb60" providerId="ADAL" clId="{7BBAB05A-1AD0-41E7-A6D4-DA0A1A6A7BF1}" dt="2022-05-31T06:51:17.330" v="31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8.413" v="32"/>
        <pc:sldMkLst>
          <pc:docMk/>
          <pc:sldMk cId="1990558153" sldId="265"/>
        </pc:sldMkLst>
        <pc:graphicFrameChg chg="mod">
          <ac:chgData name="Emaus Katriina" userId="e28635f8-d800-42ff-a913-92d375f1fb60" providerId="ADAL" clId="{7BBAB05A-1AD0-41E7-A6D4-DA0A1A6A7BF1}" dt="2022-05-31T06:51:18.413" v="32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9.500" v="33"/>
        <pc:sldMkLst>
          <pc:docMk/>
          <pc:sldMk cId="2205515539" sldId="266"/>
        </pc:sldMkLst>
        <pc:graphicFrameChg chg="mod">
          <ac:chgData name="Emaus Katriina" userId="e28635f8-d800-42ff-a913-92d375f1fb60" providerId="ADAL" clId="{7BBAB05A-1AD0-41E7-A6D4-DA0A1A6A7BF1}" dt="2022-05-31T06:51:19.500" v="33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0.501" v="34"/>
        <pc:sldMkLst>
          <pc:docMk/>
          <pc:sldMk cId="3738192957" sldId="267"/>
        </pc:sldMkLst>
        <pc:graphicFrameChg chg="mod">
          <ac:chgData name="Emaus Katriina" userId="e28635f8-d800-42ff-a913-92d375f1fb60" providerId="ADAL" clId="{7BBAB05A-1AD0-41E7-A6D4-DA0A1A6A7BF1}" dt="2022-05-31T06:51:20.501" v="34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1.545" v="35"/>
        <pc:sldMkLst>
          <pc:docMk/>
          <pc:sldMk cId="2146149628" sldId="268"/>
        </pc:sldMkLst>
        <pc:graphicFrameChg chg="mod">
          <ac:chgData name="Emaus Katriina" userId="e28635f8-d800-42ff-a913-92d375f1fb60" providerId="ADAL" clId="{7BBAB05A-1AD0-41E7-A6D4-DA0A1A6A7BF1}" dt="2022-05-31T06:51:21.545" v="35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2.680" v="36"/>
        <pc:sldMkLst>
          <pc:docMk/>
          <pc:sldMk cId="779385240" sldId="269"/>
        </pc:sldMkLst>
        <pc:graphicFrameChg chg="mod">
          <ac:chgData name="Emaus Katriina" userId="e28635f8-d800-42ff-a913-92d375f1fb60" providerId="ADAL" clId="{7BBAB05A-1AD0-41E7-A6D4-DA0A1A6A7BF1}" dt="2022-05-31T06:51:22.680" v="36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4.290" v="37"/>
        <pc:sldMkLst>
          <pc:docMk/>
          <pc:sldMk cId="4251107466" sldId="270"/>
        </pc:sldMkLst>
        <pc:graphicFrameChg chg="mod">
          <ac:chgData name="Emaus Katriina" userId="e28635f8-d800-42ff-a913-92d375f1fb60" providerId="ADAL" clId="{7BBAB05A-1AD0-41E7-A6D4-DA0A1A6A7BF1}" dt="2022-05-31T06:51:24.290" v="37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5.233" v="38"/>
        <pc:sldMkLst>
          <pc:docMk/>
          <pc:sldMk cId="3252329630" sldId="271"/>
        </pc:sldMkLst>
        <pc:graphicFrameChg chg="mod">
          <ac:chgData name="Emaus Katriina" userId="e28635f8-d800-42ff-a913-92d375f1fb60" providerId="ADAL" clId="{7BBAB05A-1AD0-41E7-A6D4-DA0A1A6A7BF1}" dt="2022-05-31T06:51:25.233" v="3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6.217" v="39"/>
        <pc:sldMkLst>
          <pc:docMk/>
          <pc:sldMk cId="4124291960" sldId="272"/>
        </pc:sldMkLst>
        <pc:graphicFrameChg chg="mod">
          <ac:chgData name="Emaus Katriina" userId="e28635f8-d800-42ff-a913-92d375f1fb60" providerId="ADAL" clId="{7BBAB05A-1AD0-41E7-A6D4-DA0A1A6A7BF1}" dt="2022-05-31T06:51:26.217" v="39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7.368" v="40"/>
        <pc:sldMkLst>
          <pc:docMk/>
          <pc:sldMk cId="194921791" sldId="273"/>
        </pc:sldMkLst>
        <pc:graphicFrameChg chg="mod">
          <ac:chgData name="Emaus Katriina" userId="e28635f8-d800-42ff-a913-92d375f1fb60" providerId="ADAL" clId="{7BBAB05A-1AD0-41E7-A6D4-DA0A1A6A7BF1}" dt="2022-05-31T06:51:27.368" v="40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29.297" v="41"/>
        <pc:sldMkLst>
          <pc:docMk/>
          <pc:sldMk cId="2440930599" sldId="274"/>
        </pc:sldMkLst>
        <pc:graphicFrameChg chg="mod">
          <ac:chgData name="Emaus Katriina" userId="e28635f8-d800-42ff-a913-92d375f1fb60" providerId="ADAL" clId="{7BBAB05A-1AD0-41E7-A6D4-DA0A1A6A7BF1}" dt="2022-05-31T06:51:29.297" v="41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0.228" v="42"/>
        <pc:sldMkLst>
          <pc:docMk/>
          <pc:sldMk cId="4112047484" sldId="275"/>
        </pc:sldMkLst>
        <pc:graphicFrameChg chg="mod">
          <ac:chgData name="Emaus Katriina" userId="e28635f8-d800-42ff-a913-92d375f1fb60" providerId="ADAL" clId="{7BBAB05A-1AD0-41E7-A6D4-DA0A1A6A7BF1}" dt="2022-05-31T06:51:30.228" v="42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1.234" v="43"/>
        <pc:sldMkLst>
          <pc:docMk/>
          <pc:sldMk cId="1902199691" sldId="276"/>
        </pc:sldMkLst>
        <pc:graphicFrameChg chg="mod">
          <ac:chgData name="Emaus Katriina" userId="e28635f8-d800-42ff-a913-92d375f1fb60" providerId="ADAL" clId="{7BBAB05A-1AD0-41E7-A6D4-DA0A1A6A7BF1}" dt="2022-05-31T06:51:31.234" v="4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2.572" v="44"/>
        <pc:sldMkLst>
          <pc:docMk/>
          <pc:sldMk cId="3552560255" sldId="277"/>
        </pc:sldMkLst>
        <pc:graphicFrameChg chg="mod">
          <ac:chgData name="Emaus Katriina" userId="e28635f8-d800-42ff-a913-92d375f1fb60" providerId="ADAL" clId="{7BBAB05A-1AD0-41E7-A6D4-DA0A1A6A7BF1}" dt="2022-05-31T06:51:32.572" v="44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3.778" v="45"/>
        <pc:sldMkLst>
          <pc:docMk/>
          <pc:sldMk cId="2711397566" sldId="278"/>
        </pc:sldMkLst>
        <pc:graphicFrameChg chg="mod">
          <ac:chgData name="Emaus Katriina" userId="e28635f8-d800-42ff-a913-92d375f1fb60" providerId="ADAL" clId="{7BBAB05A-1AD0-41E7-A6D4-DA0A1A6A7BF1}" dt="2022-05-31T06:51:33.778" v="45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5.805" v="46"/>
        <pc:sldMkLst>
          <pc:docMk/>
          <pc:sldMk cId="3860627173" sldId="279"/>
        </pc:sldMkLst>
        <pc:graphicFrameChg chg="mod">
          <ac:chgData name="Emaus Katriina" userId="e28635f8-d800-42ff-a913-92d375f1fb60" providerId="ADAL" clId="{7BBAB05A-1AD0-41E7-A6D4-DA0A1A6A7BF1}" dt="2022-05-31T06:51:35.805" v="46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7.062" v="47"/>
        <pc:sldMkLst>
          <pc:docMk/>
          <pc:sldMk cId="665120906" sldId="280"/>
        </pc:sldMkLst>
        <pc:graphicFrameChg chg="mod">
          <ac:chgData name="Emaus Katriina" userId="e28635f8-d800-42ff-a913-92d375f1fb60" providerId="ADAL" clId="{7BBAB05A-1AD0-41E7-A6D4-DA0A1A6A7BF1}" dt="2022-05-31T06:51:37.062" v="47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38.165" v="48"/>
        <pc:sldMkLst>
          <pc:docMk/>
          <pc:sldMk cId="274083529" sldId="281"/>
        </pc:sldMkLst>
        <pc:graphicFrameChg chg="mod">
          <ac:chgData name="Emaus Katriina" userId="e28635f8-d800-42ff-a913-92d375f1fb60" providerId="ADAL" clId="{7BBAB05A-1AD0-41E7-A6D4-DA0A1A6A7BF1}" dt="2022-05-31T06:51:38.165" v="4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3.199" v="27"/>
        <pc:sldMkLst>
          <pc:docMk/>
          <pc:sldMk cId="1946663332" sldId="285"/>
        </pc:sldMkLst>
        <pc:graphicFrameChg chg="mod">
          <ac:chgData name="Emaus Katriina" userId="e28635f8-d800-42ff-a913-92d375f1fb60" providerId="ADAL" clId="{7BBAB05A-1AD0-41E7-A6D4-DA0A1A6A7BF1}" dt="2022-05-31T06:51:13.199" v="2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BBAB05A-1AD0-41E7-A6D4-DA0A1A6A7BF1}" dt="2022-05-31T06:51:14.155" v="28"/>
        <pc:sldMkLst>
          <pc:docMk/>
          <pc:sldMk cId="2139217781" sldId="286"/>
        </pc:sldMkLst>
        <pc:graphicFrameChg chg="mod">
          <ac:chgData name="Emaus Katriina" userId="e28635f8-d800-42ff-a913-92d375f1fb60" providerId="ADAL" clId="{7BBAB05A-1AD0-41E7-A6D4-DA0A1A6A7BF1}" dt="2022-05-31T06:51:14.155" v="28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del">
        <pc:chgData name="Emaus Katriina" userId="e28635f8-d800-42ff-a913-92d375f1fb60" providerId="ADAL" clId="{7BBAB05A-1AD0-41E7-A6D4-DA0A1A6A7BF1}" dt="2022-05-03T07:34:49.593" v="0" actId="47"/>
        <pc:sldMkLst>
          <pc:docMk/>
          <pc:sldMk cId="546301235" sldId="386"/>
        </pc:sldMkLst>
      </pc:sldChg>
    </pc:docChg>
  </pc:docChgLst>
  <pc:docChgLst>
    <pc:chgData name="Emaus Katriina" userId="e28635f8-d800-42ff-a913-92d375f1fb60" providerId="ADAL" clId="{644C6B83-808A-46A9-9BA5-1F16DB90675C}"/>
    <pc:docChg chg="modSld">
      <pc:chgData name="Emaus Katriina" userId="e28635f8-d800-42ff-a913-92d375f1fb60" providerId="ADAL" clId="{644C6B83-808A-46A9-9BA5-1F16DB90675C}" dt="2021-09-01T10:49:52.627" v="23"/>
      <pc:docMkLst>
        <pc:docMk/>
      </pc:docMkLst>
      <pc:sldChg chg="modSp">
        <pc:chgData name="Emaus Katriina" userId="e28635f8-d800-42ff-a913-92d375f1fb60" providerId="ADAL" clId="{644C6B83-808A-46A9-9BA5-1F16DB90675C}" dt="2021-09-01T10:49:21.69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644C6B83-808A-46A9-9BA5-1F16DB90675C}" dt="2021-09-01T10:49:21.69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2.437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644C6B83-808A-46A9-9BA5-1F16DB90675C}" dt="2021-09-01T10:49:22.437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6.74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644C6B83-808A-46A9-9BA5-1F16DB90675C}" dt="2021-09-01T10:49:26.74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8.038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644C6B83-808A-46A9-9BA5-1F16DB90675C}" dt="2021-09-01T10:49:28.038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9.351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644C6B83-808A-46A9-9BA5-1F16DB90675C}" dt="2021-09-01T10:49:29.351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0.60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644C6B83-808A-46A9-9BA5-1F16DB90675C}" dt="2021-09-01T10:49:30.60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2.111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644C6B83-808A-46A9-9BA5-1F16DB90675C}" dt="2021-09-01T10:49:32.111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3.707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644C6B83-808A-46A9-9BA5-1F16DB90675C}" dt="2021-09-01T10:49:33.707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5.231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644C6B83-808A-46A9-9BA5-1F16DB90675C}" dt="2021-09-01T10:49:35.231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6.72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644C6B83-808A-46A9-9BA5-1F16DB90675C}" dt="2021-09-01T10:49:36.72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8.174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644C6B83-808A-46A9-9BA5-1F16DB90675C}" dt="2021-09-01T10:49:38.174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9.682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644C6B83-808A-46A9-9BA5-1F16DB90675C}" dt="2021-09-01T10:49:39.682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0.82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644C6B83-808A-46A9-9BA5-1F16DB90675C}" dt="2021-09-01T10:49:40.82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2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644C6B83-808A-46A9-9BA5-1F16DB90675C}" dt="2021-09-01T10:49:42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3.319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644C6B83-808A-46A9-9BA5-1F16DB90675C}" dt="2021-09-01T10:49:43.319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4.46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644C6B83-808A-46A9-9BA5-1F16DB90675C}" dt="2021-09-01T10:49:44.465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5.663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644C6B83-808A-46A9-9BA5-1F16DB90675C}" dt="2021-09-01T10:49:45.663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6.923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644C6B83-808A-46A9-9BA5-1F16DB90675C}" dt="2021-09-01T10:49:46.923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8.39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644C6B83-808A-46A9-9BA5-1F16DB90675C}" dt="2021-09-01T10:49:48.39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9.92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644C6B83-808A-46A9-9BA5-1F16DB90675C}" dt="2021-09-01T10:49:49.92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1.28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644C6B83-808A-46A9-9BA5-1F16DB90675C}" dt="2021-09-01T10:49:51.28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2.62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644C6B83-808A-46A9-9BA5-1F16DB90675C}" dt="2021-09-01T10:49:52.62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045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644C6B83-808A-46A9-9BA5-1F16DB90675C}" dt="2021-09-01T10:49:25.045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83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644C6B83-808A-46A9-9BA5-1F16DB90675C}" dt="2021-09-01T10:49:25.83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4781E536-0BD6-4581-B475-4DD10113F42F}"/>
    <pc:docChg chg="modSld">
      <pc:chgData name="Emaus Katriina" userId="e28635f8-d800-42ff-a913-92d375f1fb60" providerId="ADAL" clId="{4781E536-0BD6-4581-B475-4DD10113F42F}" dt="2022-11-30T11:45:02.493" v="26"/>
      <pc:docMkLst>
        <pc:docMk/>
      </pc:docMkLst>
      <pc:sldChg chg="modSp">
        <pc:chgData name="Emaus Katriina" userId="e28635f8-d800-42ff-a913-92d375f1fb60" providerId="ADAL" clId="{4781E536-0BD6-4581-B475-4DD10113F42F}" dt="2022-11-30T11:42:51.571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4781E536-0BD6-4581-B475-4DD10113F42F}" dt="2022-11-30T11:42:51.571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2.406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4781E536-0BD6-4581-B475-4DD10113F42F}" dt="2022-11-30T11:42:52.406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6.75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4781E536-0BD6-4581-B475-4DD10113F42F}" dt="2022-11-30T11:42:56.75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7.77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4781E536-0BD6-4581-B475-4DD10113F42F}" dt="2022-11-30T11:42:57.77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8.736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4781E536-0BD6-4581-B475-4DD10113F42F}" dt="2022-11-30T11:42:58.736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9.68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4781E536-0BD6-4581-B475-4DD10113F42F}" dt="2022-11-30T11:42:59.68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0.78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4781E536-0BD6-4581-B475-4DD10113F42F}" dt="2022-11-30T11:43:00.78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1.950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4781E536-0BD6-4581-B475-4DD10113F42F}" dt="2022-11-30T11:43:01.950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3.09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4781E536-0BD6-4581-B475-4DD10113F42F}" dt="2022-11-30T11:43:03.09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4.319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4781E536-0BD6-4581-B475-4DD10113F42F}" dt="2022-11-30T11:43:04.319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5.262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4781E536-0BD6-4581-B475-4DD10113F42F}" dt="2022-11-30T11:43:05.262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6.399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4781E536-0BD6-4581-B475-4DD10113F42F}" dt="2022-11-30T11:43:06.399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7.33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4781E536-0BD6-4581-B475-4DD10113F42F}" dt="2022-11-30T11:43:07.33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08.309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4781E536-0BD6-4581-B475-4DD10113F42F}" dt="2022-11-30T11:43:08.30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5:02.493" v="26"/>
        <pc:sldMkLst>
          <pc:docMk/>
          <pc:sldMk cId="2440930599" sldId="274"/>
        </pc:sldMkLst>
        <pc:graphicFrameChg chg="mod">
          <ac:chgData name="Emaus Katriina" userId="e28635f8-d800-42ff-a913-92d375f1fb60" providerId="ADAL" clId="{4781E536-0BD6-4581-B475-4DD10113F42F}" dt="2022-11-30T11:45:02.493" v="2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0.24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4781E536-0BD6-4581-B475-4DD10113F42F}" dt="2022-11-30T11:43:10.245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1.74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4781E536-0BD6-4581-B475-4DD10113F42F}" dt="2022-11-30T11:43:11.74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2.743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4781E536-0BD6-4581-B475-4DD10113F42F}" dt="2022-11-30T11:43:12.743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3.697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4781E536-0BD6-4581-B475-4DD10113F42F}" dt="2022-11-30T11:43:13.697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5.16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4781E536-0BD6-4581-B475-4DD10113F42F}" dt="2022-11-30T11:43:15.16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6.238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4781E536-0BD6-4581-B475-4DD10113F42F}" dt="2022-11-30T11:43:16.238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3:18.71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4781E536-0BD6-4581-B475-4DD10113F42F}" dt="2022-11-30T11:43:18.71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4.816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4781E536-0BD6-4581-B475-4DD10113F42F}" dt="2022-11-30T11:42:54.816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4781E536-0BD6-4581-B475-4DD10113F42F}" dt="2022-11-30T11:42:55.775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4781E536-0BD6-4581-B475-4DD10113F42F}" dt="2022-11-30T11:42:55.775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4B0C9156-6427-4966-9E74-330DF191AF5B}"/>
    <pc:docChg chg="modSld">
      <pc:chgData name="Emaus Katriina" userId="e28635f8-d800-42ff-a913-92d375f1fb60" providerId="ADAL" clId="{4B0C9156-6427-4966-9E74-330DF191AF5B}" dt="2023-04-03T09:21:11.265" v="110" actId="20577"/>
      <pc:docMkLst>
        <pc:docMk/>
      </pc:docMkLst>
      <pc:sldChg chg="modSp">
        <pc:chgData name="Emaus Katriina" userId="e28635f8-d800-42ff-a913-92d375f1fb60" providerId="ADAL" clId="{4B0C9156-6427-4966-9E74-330DF191AF5B}" dt="2023-03-31T12:04:46.102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4B0C9156-6427-4966-9E74-330DF191AF5B}" dt="2023-03-31T12:04:46.10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47.42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4B0C9156-6427-4966-9E74-330DF191AF5B}" dt="2023-03-31T12:04:47.42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2.77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4B0C9156-6427-4966-9E74-330DF191AF5B}" dt="2023-03-31T12:04:52.77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4.062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4B0C9156-6427-4966-9E74-330DF191AF5B}" dt="2023-03-31T12:04:54.062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5.276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4B0C9156-6427-4966-9E74-330DF191AF5B}" dt="2023-03-31T12:04:55.276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7.832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4B0C9156-6427-4966-9E74-330DF191AF5B}" dt="2023-03-31T12:04:57.832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1.344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4B0C9156-6427-4966-9E74-330DF191AF5B}" dt="2023-03-31T12:05:01.34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2.733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4B0C9156-6427-4966-9E74-330DF191AF5B}" dt="2023-03-31T12:05:02.733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4.062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4B0C9156-6427-4966-9E74-330DF191AF5B}" dt="2023-03-31T12:05:04.062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5.322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4B0C9156-6427-4966-9E74-330DF191AF5B}" dt="2023-03-31T12:05:05.322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7.831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4B0C9156-6427-4966-9E74-330DF191AF5B}" dt="2023-03-31T12:05:07.831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09.327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4B0C9156-6427-4966-9E74-330DF191AF5B}" dt="2023-03-31T12:05:09.327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0.586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4B0C9156-6427-4966-9E74-330DF191AF5B}" dt="2023-03-31T12:05:10.586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3.179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4B0C9156-6427-4966-9E74-330DF191AF5B}" dt="2023-03-31T12:05:13.17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4.825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4B0C9156-6427-4966-9E74-330DF191AF5B}" dt="2023-03-31T12:05:14.825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6.491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4B0C9156-6427-4966-9E74-330DF191AF5B}" dt="2023-03-31T12:05:16.491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17.875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4B0C9156-6427-4966-9E74-330DF191AF5B}" dt="2023-03-31T12:05:17.875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0.52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4B0C9156-6427-4966-9E74-330DF191AF5B}" dt="2023-03-31T12:05:20.525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2.130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4B0C9156-6427-4966-9E74-330DF191AF5B}" dt="2023-03-31T12:05:22.130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4.78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4B0C9156-6427-4966-9E74-330DF191AF5B}" dt="2023-03-31T12:05:24.78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6.11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4B0C9156-6427-4966-9E74-330DF191AF5B}" dt="2023-03-31T12:05:26.11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5:27.404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4B0C9156-6427-4966-9E74-330DF191AF5B}" dt="2023-03-31T12:05:27.404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0.168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4B0C9156-6427-4966-9E74-330DF191AF5B}" dt="2023-03-31T12:04:50.168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4B0C9156-6427-4966-9E74-330DF191AF5B}" dt="2023-03-31T12:04:51.560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4B0C9156-6427-4966-9E74-330DF191AF5B}" dt="2023-03-31T12:04:51.560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modSp mod">
        <pc:chgData name="Emaus Katriina" userId="e28635f8-d800-42ff-a913-92d375f1fb60" providerId="ADAL" clId="{4B0C9156-6427-4966-9E74-330DF191AF5B}" dt="2023-04-03T09:21:11.265" v="110" actId="20577"/>
        <pc:sldMkLst>
          <pc:docMk/>
          <pc:sldMk cId="1719899896" sldId="385"/>
        </pc:sldMkLst>
        <pc:spChg chg="mod">
          <ac:chgData name="Emaus Katriina" userId="e28635f8-d800-42ff-a913-92d375f1fb60" providerId="ADAL" clId="{4B0C9156-6427-4966-9E74-330DF191AF5B}" dt="2023-04-03T09:21:11.265" v="110" actId="20577"/>
          <ac:spMkLst>
            <pc:docMk/>
            <pc:sldMk cId="1719899896" sldId="385"/>
            <ac:spMk id="7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3:59.401" v="33" actId="20577"/>
          <ac:spMkLst>
            <pc:docMk/>
            <pc:sldMk cId="1719899896" sldId="385"/>
            <ac:spMk id="10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4:39.105" v="40" actId="20577"/>
          <ac:spMkLst>
            <pc:docMk/>
            <pc:sldMk cId="1719899896" sldId="385"/>
            <ac:spMk id="15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5:14.241" v="50" actId="20577"/>
          <ac:spMkLst>
            <pc:docMk/>
            <pc:sldMk cId="1719899896" sldId="385"/>
            <ac:spMk id="22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40:01.033" v="98" actId="20577"/>
          <ac:spMkLst>
            <pc:docMk/>
            <pc:sldMk cId="1719899896" sldId="385"/>
            <ac:spMk id="23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7:51.608" v="68" actId="20577"/>
          <ac:spMkLst>
            <pc:docMk/>
            <pc:sldMk cId="1719899896" sldId="385"/>
            <ac:spMk id="24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9:33" v="92" actId="20577"/>
          <ac:spMkLst>
            <pc:docMk/>
            <pc:sldMk cId="1719899896" sldId="385"/>
            <ac:spMk id="25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8:39.512" v="76" actId="20577"/>
          <ac:spMkLst>
            <pc:docMk/>
            <pc:sldMk cId="1719899896" sldId="385"/>
            <ac:spMk id="26" creationId="{00000000-0000-0000-0000-000000000000}"/>
          </ac:spMkLst>
        </pc:spChg>
        <pc:spChg chg="mod">
          <ac:chgData name="Emaus Katriina" userId="e28635f8-d800-42ff-a913-92d375f1fb60" providerId="ADAL" clId="{4B0C9156-6427-4966-9E74-330DF191AF5B}" dt="2023-04-03T07:39:09.976" v="86" actId="20577"/>
          <ac:spMkLst>
            <pc:docMk/>
            <pc:sldMk cId="1719899896" sldId="385"/>
            <ac:spMk id="2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0B77D5A5-5116-44ED-81E9-9BE9738AEF07}"/>
    <pc:docChg chg="modSld">
      <pc:chgData name="Emaus Katriina" userId="e28635f8-d800-42ff-a913-92d375f1fb60" providerId="ADAL" clId="{0B77D5A5-5116-44ED-81E9-9BE9738AEF07}" dt="2021-10-04T05:50:18.816" v="23"/>
      <pc:docMkLst>
        <pc:docMk/>
      </pc:docMkLst>
      <pc:sldChg chg="modSp">
        <pc:chgData name="Emaus Katriina" userId="e28635f8-d800-42ff-a913-92d375f1fb60" providerId="ADAL" clId="{0B77D5A5-5116-44ED-81E9-9BE9738AEF07}" dt="2021-10-04T05:49:46.95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B77D5A5-5116-44ED-81E9-9BE9738AEF07}" dt="2021-10-04T05:49:46.95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7.69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B77D5A5-5116-44ED-81E9-9BE9738AEF07}" dt="2021-10-04T05:49:47.69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2.22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B77D5A5-5116-44ED-81E9-9BE9738AEF07}" dt="2021-10-04T05:49:52.22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3.33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B77D5A5-5116-44ED-81E9-9BE9738AEF07}" dt="2021-10-04T05:49:53.337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4.65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B77D5A5-5116-44ED-81E9-9BE9738AEF07}" dt="2021-10-04T05:49:54.65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5.788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B77D5A5-5116-44ED-81E9-9BE9738AEF07}" dt="2021-10-04T05:49:55.788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6.93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B77D5A5-5116-44ED-81E9-9BE9738AEF07}" dt="2021-10-04T05:49:56.93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8.18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B77D5A5-5116-44ED-81E9-9BE9738AEF07}" dt="2021-10-04T05:49:58.18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9.35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B77D5A5-5116-44ED-81E9-9BE9738AEF07}" dt="2021-10-04T05:49:59.35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0.68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B77D5A5-5116-44ED-81E9-9BE9738AEF07}" dt="2021-10-04T05:50:00.68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1.915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B77D5A5-5116-44ED-81E9-9BE9738AEF07}" dt="2021-10-04T05:50:01.915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3.247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B77D5A5-5116-44ED-81E9-9BE9738AEF07}" dt="2021-10-04T05:50:03.247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4.422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B77D5A5-5116-44ED-81E9-9BE9738AEF07}" dt="2021-10-04T05:50:04.422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5.63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B77D5A5-5116-44ED-81E9-9BE9738AEF07}" dt="2021-10-04T05:50:05.63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6.844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B77D5A5-5116-44ED-81E9-9BE9738AEF07}" dt="2021-10-04T05:50:06.844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8.033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B77D5A5-5116-44ED-81E9-9BE9738AEF07}" dt="2021-10-04T05:50:08.033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9.21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B77D5A5-5116-44ED-81E9-9BE9738AEF07}" dt="2021-10-04T05:50:09.21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0.622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B77D5A5-5116-44ED-81E9-9BE9738AEF07}" dt="2021-10-04T05:50:10.622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1.66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B77D5A5-5116-44ED-81E9-9BE9738AEF07}" dt="2021-10-04T05:50:11.66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2.904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B77D5A5-5116-44ED-81E9-9BE9738AEF07}" dt="2021-10-04T05:50:12.90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05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B77D5A5-5116-44ED-81E9-9BE9738AEF07}" dt="2021-10-04T05:50:18.05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816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B77D5A5-5116-44ED-81E9-9BE9738AEF07}" dt="2021-10-04T05:50:18.816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9.871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B77D5A5-5116-44ED-81E9-9BE9738AEF07}" dt="2021-10-04T05:49:49.871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1.07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B77D5A5-5116-44ED-81E9-9BE9738AEF07}" dt="2021-10-04T05:49:51.074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27C0A166-DD6E-4190-9865-2582BAB4F236}"/>
    <pc:docChg chg="modSld">
      <pc:chgData name="Emaus Katriina" userId="e28635f8-d800-42ff-a913-92d375f1fb60" providerId="ADAL" clId="{27C0A166-DD6E-4190-9865-2582BAB4F236}" dt="2023-01-03T08:10:43.929" v="23"/>
      <pc:docMkLst>
        <pc:docMk/>
      </pc:docMkLst>
      <pc:sldChg chg="modSp">
        <pc:chgData name="Emaus Katriina" userId="e28635f8-d800-42ff-a913-92d375f1fb60" providerId="ADAL" clId="{27C0A166-DD6E-4190-9865-2582BAB4F236}" dt="2023-01-03T08:10:17.364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27C0A166-DD6E-4190-9865-2582BAB4F236}" dt="2023-01-03T08:10:17.364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18.007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27C0A166-DD6E-4190-9865-2582BAB4F236}" dt="2023-01-03T08:10:18.007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3.289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27C0A166-DD6E-4190-9865-2582BAB4F236}" dt="2023-01-03T08:10:23.289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4.300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27C0A166-DD6E-4190-9865-2582BAB4F236}" dt="2023-01-03T08:10:24.300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5.254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27C0A166-DD6E-4190-9865-2582BAB4F236}" dt="2023-01-03T08:10:25.254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6.179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27C0A166-DD6E-4190-9865-2582BAB4F236}" dt="2023-01-03T08:10:26.179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7.506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27C0A166-DD6E-4190-9865-2582BAB4F236}" dt="2023-01-03T08:10:27.506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8.527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27C0A166-DD6E-4190-9865-2582BAB4F236}" dt="2023-01-03T08:10:28.527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9.448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27C0A166-DD6E-4190-9865-2582BAB4F236}" dt="2023-01-03T08:10:29.448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0.608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27C0A166-DD6E-4190-9865-2582BAB4F236}" dt="2023-01-03T08:10:30.608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1.569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27C0A166-DD6E-4190-9865-2582BAB4F236}" dt="2023-01-03T08:10:31.569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2.434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27C0A166-DD6E-4190-9865-2582BAB4F236}" dt="2023-01-03T08:10:32.434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3.36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27C0A166-DD6E-4190-9865-2582BAB4F236}" dt="2023-01-03T08:10:33.36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4.287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27C0A166-DD6E-4190-9865-2582BAB4F236}" dt="2023-01-03T08:10:34.287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5.578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27C0A166-DD6E-4190-9865-2582BAB4F236}" dt="2023-01-03T08:10:35.578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7.019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27C0A166-DD6E-4190-9865-2582BAB4F236}" dt="2023-01-03T08:10:37.019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8.009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27C0A166-DD6E-4190-9865-2582BAB4F236}" dt="2023-01-03T08:10:38.009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38.979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27C0A166-DD6E-4190-9865-2582BAB4F236}" dt="2023-01-03T08:10:38.979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0.19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27C0A166-DD6E-4190-9865-2582BAB4F236}" dt="2023-01-03T08:10:40.19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1.140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27C0A166-DD6E-4190-9865-2582BAB4F236}" dt="2023-01-03T08:10:41.140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2.689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27C0A166-DD6E-4190-9865-2582BAB4F236}" dt="2023-01-03T08:10:42.689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43.929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27C0A166-DD6E-4190-9865-2582BAB4F236}" dt="2023-01-03T08:10:43.929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0.815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27C0A166-DD6E-4190-9865-2582BAB4F236}" dt="2023-01-03T08:10:20.815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27C0A166-DD6E-4190-9865-2582BAB4F236}" dt="2023-01-03T08:10:22.306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27C0A166-DD6E-4190-9865-2582BAB4F236}" dt="2023-01-03T08:10:22.306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Bothas Noel" userId="640fe2f2-ced6-413a-a001-3e9f54fbd529" providerId="ADAL" clId="{551251AE-D5E5-4E77-9EDF-330E80FE70FB}"/>
    <pc:docChg chg="custSel addSld delSld modSld">
      <pc:chgData name="Bothas Noel" userId="640fe2f2-ced6-413a-a001-3e9f54fbd529" providerId="ADAL" clId="{551251AE-D5E5-4E77-9EDF-330E80FE70FB}" dt="2023-06-29T06:48:18.679" v="192" actId="47"/>
      <pc:docMkLst>
        <pc:docMk/>
      </pc:docMkLst>
      <pc:sldChg chg="addSp delSp modSp mod">
        <pc:chgData name="Bothas Noel" userId="640fe2f2-ced6-413a-a001-3e9f54fbd529" providerId="ADAL" clId="{551251AE-D5E5-4E77-9EDF-330E80FE70FB}" dt="2023-06-29T06:17:04.200" v="4"/>
        <pc:sldMkLst>
          <pc:docMk/>
          <pc:sldMk cId="1700235827" sldId="257"/>
        </pc:sldMkLst>
        <pc:spChg chg="add del mod">
          <ac:chgData name="Bothas Noel" userId="640fe2f2-ced6-413a-a001-3e9f54fbd529" providerId="ADAL" clId="{551251AE-D5E5-4E77-9EDF-330E80FE70FB}" dt="2023-06-29T06:17:04.200" v="4"/>
          <ac:spMkLst>
            <pc:docMk/>
            <pc:sldMk cId="1700235827" sldId="257"/>
            <ac:spMk id="8" creationId="{B520A78A-69A7-A462-DF86-36766B8FFF63}"/>
          </ac:spMkLst>
        </pc:spChg>
        <pc:graphicFrameChg chg="del mod">
          <ac:chgData name="Bothas Noel" userId="640fe2f2-ced6-413a-a001-3e9f54fbd529" providerId="ADAL" clId="{551251AE-D5E5-4E77-9EDF-330E80FE70FB}" dt="2023-06-29T06:17:01.564" v="1" actId="478"/>
          <ac:graphicFrameMkLst>
            <pc:docMk/>
            <pc:sldMk cId="1700235827" sldId="257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551251AE-D5E5-4E77-9EDF-330E80FE70FB}" dt="2023-06-29T06:17:03.211" v="3" actId="21"/>
          <ac:graphicFrameMkLst>
            <pc:docMk/>
            <pc:sldMk cId="1700235827" sldId="257"/>
            <ac:graphicFrameMk id="10" creationId="{0AE9027C-607A-5318-5F05-81F930DD2488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17:04.200" v="4"/>
          <ac:graphicFrameMkLst>
            <pc:docMk/>
            <pc:sldMk cId="1700235827" sldId="257"/>
            <ac:graphicFrameMk id="11" creationId="{2DAB9E63-B131-85EF-B5DC-5E0ECB73FDDE}"/>
          </ac:graphicFrameMkLst>
        </pc:graphicFrameChg>
      </pc:sldChg>
      <pc:sldChg chg="addSp delSp modSp mod">
        <pc:chgData name="Bothas Noel" userId="640fe2f2-ced6-413a-a001-3e9f54fbd529" providerId="ADAL" clId="{551251AE-D5E5-4E77-9EDF-330E80FE70FB}" dt="2023-06-29T06:18:48.232" v="8"/>
        <pc:sldMkLst>
          <pc:docMk/>
          <pc:sldMk cId="1208937540" sldId="258"/>
        </pc:sldMkLst>
        <pc:spChg chg="add del mod">
          <ac:chgData name="Bothas Noel" userId="640fe2f2-ced6-413a-a001-3e9f54fbd529" providerId="ADAL" clId="{551251AE-D5E5-4E77-9EDF-330E80FE70FB}" dt="2023-06-29T06:18:48.232" v="8"/>
          <ac:spMkLst>
            <pc:docMk/>
            <pc:sldMk cId="1208937540" sldId="258"/>
            <ac:spMk id="8" creationId="{79B87CE0-106D-95FE-F4A3-FF8F115AB218}"/>
          </ac:spMkLst>
        </pc:spChg>
        <pc:graphicFrameChg chg="add del mod">
          <ac:chgData name="Bothas Noel" userId="640fe2f2-ced6-413a-a001-3e9f54fbd529" providerId="ADAL" clId="{551251AE-D5E5-4E77-9EDF-330E80FE70FB}" dt="2023-06-29T06:18:47.151" v="7" actId="21"/>
          <ac:graphicFrameMkLst>
            <pc:docMk/>
            <pc:sldMk cId="1208937540" sldId="258"/>
            <ac:graphicFrameMk id="9" creationId="{3A13B81C-1091-B46C-D8DD-80EF262C9437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18:48.232" v="8"/>
          <ac:graphicFrameMkLst>
            <pc:docMk/>
            <pc:sldMk cId="1208937540" sldId="258"/>
            <ac:graphicFrameMk id="10" creationId="{701C4A0B-347A-CBA6-EC27-0291B6166657}"/>
          </ac:graphicFrameMkLst>
        </pc:graphicFrameChg>
        <pc:graphicFrameChg chg="del">
          <ac:chgData name="Bothas Noel" userId="640fe2f2-ced6-413a-a001-3e9f54fbd529" providerId="ADAL" clId="{551251AE-D5E5-4E77-9EDF-330E80FE70FB}" dt="2023-06-29T06:18:43.434" v="5" actId="478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delSp del mod">
        <pc:chgData name="Bothas Noel" userId="640fe2f2-ced6-413a-a001-3e9f54fbd529" providerId="ADAL" clId="{551251AE-D5E5-4E77-9EDF-330E80FE70FB}" dt="2023-06-29T06:24:15.527" v="34" actId="47"/>
        <pc:sldMkLst>
          <pc:docMk/>
          <pc:sldMk cId="2491027659" sldId="262"/>
        </pc:sldMkLst>
        <pc:graphicFrameChg chg="del">
          <ac:chgData name="Bothas Noel" userId="640fe2f2-ced6-413a-a001-3e9f54fbd529" providerId="ADAL" clId="{551251AE-D5E5-4E77-9EDF-330E80FE70FB}" dt="2023-06-29T06:23:51.810" v="27" actId="47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addSp delSp modSp del mod">
        <pc:chgData name="Bothas Noel" userId="640fe2f2-ced6-413a-a001-3e9f54fbd529" providerId="ADAL" clId="{551251AE-D5E5-4E77-9EDF-330E80FE70FB}" dt="2023-06-29T06:25:09.749" v="45" actId="47"/>
        <pc:sldMkLst>
          <pc:docMk/>
          <pc:sldMk cId="1063244001" sldId="263"/>
        </pc:sldMkLst>
        <pc:spChg chg="add del mod">
          <ac:chgData name="Bothas Noel" userId="640fe2f2-ced6-413a-a001-3e9f54fbd529" providerId="ADAL" clId="{551251AE-D5E5-4E77-9EDF-330E80FE70FB}" dt="2023-06-29T06:24:46.251" v="40"/>
          <ac:spMkLst>
            <pc:docMk/>
            <pc:sldMk cId="1063244001" sldId="263"/>
            <ac:spMk id="6" creationId="{8AD9D9FF-3E15-A76A-402A-C9D5C8E5052D}"/>
          </ac:spMkLst>
        </pc:spChg>
        <pc:graphicFrameChg chg="add del mod">
          <ac:chgData name="Bothas Noel" userId="640fe2f2-ced6-413a-a001-3e9f54fbd529" providerId="ADAL" clId="{551251AE-D5E5-4E77-9EDF-330E80FE70FB}" dt="2023-06-29T06:24:46.245" v="38" actId="21"/>
          <ac:graphicFrameMkLst>
            <pc:docMk/>
            <pc:sldMk cId="1063244001" sldId="263"/>
            <ac:graphicFrameMk id="8" creationId="{2104BF8A-85EF-DFF4-3239-ED9733204846}"/>
          </ac:graphicFrameMkLst>
        </pc:graphicFrameChg>
        <pc:graphicFrameChg chg="del">
          <ac:chgData name="Bothas Noel" userId="640fe2f2-ced6-413a-a001-3e9f54fbd529" providerId="ADAL" clId="{551251AE-D5E5-4E77-9EDF-330E80FE70FB}" dt="2023-06-29T06:24:29.961" v="35" actId="478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25:42.689" v="52" actId="47"/>
        <pc:sldMkLst>
          <pc:docMk/>
          <pc:sldMk cId="2413105531" sldId="264"/>
        </pc:sldMkLst>
      </pc:sldChg>
      <pc:sldChg chg="delSp del mod">
        <pc:chgData name="Bothas Noel" userId="640fe2f2-ced6-413a-a001-3e9f54fbd529" providerId="ADAL" clId="{551251AE-D5E5-4E77-9EDF-330E80FE70FB}" dt="2023-06-29T06:34:14.569" v="77" actId="47"/>
        <pc:sldMkLst>
          <pc:docMk/>
          <pc:sldMk cId="1990558153" sldId="265"/>
        </pc:sldMkLst>
        <pc:graphicFrameChg chg="del">
          <ac:chgData name="Bothas Noel" userId="640fe2f2-ced6-413a-a001-3e9f54fbd529" providerId="ADAL" clId="{551251AE-D5E5-4E77-9EDF-330E80FE70FB}" dt="2023-06-29T06:26:06.610" v="53" actId="478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delSp del mod">
        <pc:chgData name="Bothas Noel" userId="640fe2f2-ced6-413a-a001-3e9f54fbd529" providerId="ADAL" clId="{551251AE-D5E5-4E77-9EDF-330E80FE70FB}" dt="2023-06-29T06:27:13.351" v="67" actId="47"/>
        <pc:sldMkLst>
          <pc:docMk/>
          <pc:sldMk cId="2205515539" sldId="266"/>
        </pc:sldMkLst>
        <pc:graphicFrameChg chg="del">
          <ac:chgData name="Bothas Noel" userId="640fe2f2-ced6-413a-a001-3e9f54fbd529" providerId="ADAL" clId="{551251AE-D5E5-4E77-9EDF-330E80FE70FB}" dt="2023-06-29T06:26:54.330" v="60" actId="47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delSp modSp del mod">
        <pc:chgData name="Bothas Noel" userId="640fe2f2-ced6-413a-a001-3e9f54fbd529" providerId="ADAL" clId="{551251AE-D5E5-4E77-9EDF-330E80FE70FB}" dt="2023-06-29T06:34:05.938" v="76" actId="47"/>
        <pc:sldMkLst>
          <pc:docMk/>
          <pc:sldMk cId="3738192957" sldId="267"/>
        </pc:sldMkLst>
        <pc:graphicFrameChg chg="del mod">
          <ac:chgData name="Bothas Noel" userId="640fe2f2-ced6-413a-a001-3e9f54fbd529" providerId="ADAL" clId="{551251AE-D5E5-4E77-9EDF-330E80FE70FB}" dt="2023-06-29T06:33:41.908" v="69" actId="478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35:25.369" v="86" actId="47"/>
        <pc:sldMkLst>
          <pc:docMk/>
          <pc:sldMk cId="2146149628" sldId="268"/>
        </pc:sldMkLst>
      </pc:sldChg>
      <pc:sldChg chg="del">
        <pc:chgData name="Bothas Noel" userId="640fe2f2-ced6-413a-a001-3e9f54fbd529" providerId="ADAL" clId="{551251AE-D5E5-4E77-9EDF-330E80FE70FB}" dt="2023-06-29T06:36:41.291" v="93" actId="47"/>
        <pc:sldMkLst>
          <pc:docMk/>
          <pc:sldMk cId="779385240" sldId="269"/>
        </pc:sldMkLst>
      </pc:sldChg>
      <pc:sldChg chg="del">
        <pc:chgData name="Bothas Noel" userId="640fe2f2-ced6-413a-a001-3e9f54fbd529" providerId="ADAL" clId="{551251AE-D5E5-4E77-9EDF-330E80FE70FB}" dt="2023-06-29T06:37:27.945" v="100" actId="47"/>
        <pc:sldMkLst>
          <pc:docMk/>
          <pc:sldMk cId="4251107466" sldId="270"/>
        </pc:sldMkLst>
      </pc:sldChg>
      <pc:sldChg chg="delSp del mod">
        <pc:chgData name="Bothas Noel" userId="640fe2f2-ced6-413a-a001-3e9f54fbd529" providerId="ADAL" clId="{551251AE-D5E5-4E77-9EDF-330E80FE70FB}" dt="2023-06-29T06:38:18.451" v="108" actId="47"/>
        <pc:sldMkLst>
          <pc:docMk/>
          <pc:sldMk cId="3252329630" sldId="271"/>
        </pc:sldMkLst>
        <pc:graphicFrameChg chg="del">
          <ac:chgData name="Bothas Noel" userId="640fe2f2-ced6-413a-a001-3e9f54fbd529" providerId="ADAL" clId="{551251AE-D5E5-4E77-9EDF-330E80FE70FB}" dt="2023-06-29T06:37:56.542" v="101" actId="47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39:06.980" v="115" actId="47"/>
        <pc:sldMkLst>
          <pc:docMk/>
          <pc:sldMk cId="4124291960" sldId="272"/>
        </pc:sldMkLst>
      </pc:sldChg>
      <pc:sldChg chg="delSp modSp del mod">
        <pc:chgData name="Bothas Noel" userId="640fe2f2-ced6-413a-a001-3e9f54fbd529" providerId="ADAL" clId="{551251AE-D5E5-4E77-9EDF-330E80FE70FB}" dt="2023-06-29T06:39:48.972" v="124" actId="47"/>
        <pc:sldMkLst>
          <pc:docMk/>
          <pc:sldMk cId="194921791" sldId="273"/>
        </pc:sldMkLst>
        <pc:spChg chg="mod">
          <ac:chgData name="Bothas Noel" userId="640fe2f2-ced6-413a-a001-3e9f54fbd529" providerId="ADAL" clId="{551251AE-D5E5-4E77-9EDF-330E80FE70FB}" dt="2023-06-29T06:39:40.205" v="122" actId="1076"/>
          <ac:spMkLst>
            <pc:docMk/>
            <pc:sldMk cId="194921791" sldId="273"/>
            <ac:spMk id="7" creationId="{00000000-0000-0000-0000-000000000000}"/>
          </ac:spMkLst>
        </pc:spChg>
        <pc:graphicFrameChg chg="del">
          <ac:chgData name="Bothas Noel" userId="640fe2f2-ced6-413a-a001-3e9f54fbd529" providerId="ADAL" clId="{551251AE-D5E5-4E77-9EDF-330E80FE70FB}" dt="2023-06-29T06:39:23.102" v="117" actId="478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delSp del mod">
        <pc:chgData name="Bothas Noel" userId="640fe2f2-ced6-413a-a001-3e9f54fbd529" providerId="ADAL" clId="{551251AE-D5E5-4E77-9EDF-330E80FE70FB}" dt="2023-06-29T06:40:28.012" v="132" actId="47"/>
        <pc:sldMkLst>
          <pc:docMk/>
          <pc:sldMk cId="2440930599" sldId="274"/>
        </pc:sldMkLst>
        <pc:graphicFrameChg chg="del">
          <ac:chgData name="Bothas Noel" userId="640fe2f2-ced6-413a-a001-3e9f54fbd529" providerId="ADAL" clId="{551251AE-D5E5-4E77-9EDF-330E80FE70FB}" dt="2023-06-29T06:40:01.158" v="125" actId="478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40:55.157" v="139" actId="47"/>
        <pc:sldMkLst>
          <pc:docMk/>
          <pc:sldMk cId="4112047484" sldId="275"/>
        </pc:sldMkLst>
      </pc:sldChg>
      <pc:sldChg chg="del">
        <pc:chgData name="Bothas Noel" userId="640fe2f2-ced6-413a-a001-3e9f54fbd529" providerId="ADAL" clId="{551251AE-D5E5-4E77-9EDF-330E80FE70FB}" dt="2023-06-29T06:41:32.489" v="146" actId="47"/>
        <pc:sldMkLst>
          <pc:docMk/>
          <pc:sldMk cId="1902199691" sldId="276"/>
        </pc:sldMkLst>
      </pc:sldChg>
      <pc:sldChg chg="del">
        <pc:chgData name="Bothas Noel" userId="640fe2f2-ced6-413a-a001-3e9f54fbd529" providerId="ADAL" clId="{551251AE-D5E5-4E77-9EDF-330E80FE70FB}" dt="2023-06-29T06:42:04.662" v="153" actId="47"/>
        <pc:sldMkLst>
          <pc:docMk/>
          <pc:sldMk cId="3552560255" sldId="277"/>
        </pc:sldMkLst>
      </pc:sldChg>
      <pc:sldChg chg="addSp delSp modSp del mod">
        <pc:chgData name="Bothas Noel" userId="640fe2f2-ced6-413a-a001-3e9f54fbd529" providerId="ADAL" clId="{551251AE-D5E5-4E77-9EDF-330E80FE70FB}" dt="2023-06-29T06:46:08.675" v="163" actId="47"/>
        <pc:sldMkLst>
          <pc:docMk/>
          <pc:sldMk cId="2711397566" sldId="278"/>
        </pc:sldMkLst>
        <pc:graphicFrameChg chg="add del mod">
          <ac:chgData name="Bothas Noel" userId="640fe2f2-ced6-413a-a001-3e9f54fbd529" providerId="ADAL" clId="{551251AE-D5E5-4E77-9EDF-330E80FE70FB}" dt="2023-06-29T06:45:47.404" v="158" actId="21"/>
          <ac:graphicFrameMkLst>
            <pc:docMk/>
            <pc:sldMk cId="2711397566" sldId="278"/>
            <ac:graphicFrameMk id="6" creationId="{9C69220E-3E8B-43FC-861C-BB83C04CDD87}"/>
          </ac:graphicFrameMkLst>
        </pc:graphicFrameChg>
        <pc:graphicFrameChg chg="del">
          <ac:chgData name="Bothas Noel" userId="640fe2f2-ced6-413a-a001-3e9f54fbd529" providerId="ADAL" clId="{551251AE-D5E5-4E77-9EDF-330E80FE70FB}" dt="2023-06-29T06:45:44.847" v="156" actId="478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del">
        <pc:chgData name="Bothas Noel" userId="640fe2f2-ced6-413a-a001-3e9f54fbd529" providerId="ADAL" clId="{551251AE-D5E5-4E77-9EDF-330E80FE70FB}" dt="2023-06-29T06:46:59.989" v="174" actId="47"/>
        <pc:sldMkLst>
          <pc:docMk/>
          <pc:sldMk cId="3860627173" sldId="279"/>
        </pc:sldMkLst>
      </pc:sldChg>
      <pc:sldChg chg="addSp delSp modSp del mod">
        <pc:chgData name="Bothas Noel" userId="640fe2f2-ced6-413a-a001-3e9f54fbd529" providerId="ADAL" clId="{551251AE-D5E5-4E77-9EDF-330E80FE70FB}" dt="2023-06-29T06:47:49.429" v="185" actId="47"/>
        <pc:sldMkLst>
          <pc:docMk/>
          <pc:sldMk cId="665120906" sldId="280"/>
        </pc:sldMkLst>
        <pc:graphicFrameChg chg="add del mod">
          <ac:chgData name="Bothas Noel" userId="640fe2f2-ced6-413a-a001-3e9f54fbd529" providerId="ADAL" clId="{551251AE-D5E5-4E77-9EDF-330E80FE70FB}" dt="2023-06-29T06:47:22.779" v="177" actId="21"/>
          <ac:graphicFrameMkLst>
            <pc:docMk/>
            <pc:sldMk cId="665120906" sldId="280"/>
            <ac:graphicFrameMk id="6" creationId="{F5CD6F91-4D5A-FA0C-11A5-D8743F828E0E}"/>
          </ac:graphicFrameMkLst>
        </pc:graphicFrameChg>
        <pc:graphicFrameChg chg="del">
          <ac:chgData name="Bothas Noel" userId="640fe2f2-ced6-413a-a001-3e9f54fbd529" providerId="ADAL" clId="{551251AE-D5E5-4E77-9EDF-330E80FE70FB}" dt="2023-06-29T06:47:18.872" v="175" actId="478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 del">
        <pc:chgData name="Bothas Noel" userId="640fe2f2-ced6-413a-a001-3e9f54fbd529" providerId="ADAL" clId="{551251AE-D5E5-4E77-9EDF-330E80FE70FB}" dt="2023-06-29T06:48:18.679" v="192" actId="47"/>
        <pc:sldMkLst>
          <pc:docMk/>
          <pc:sldMk cId="274083529" sldId="281"/>
        </pc:sldMkLst>
        <pc:graphicFrameChg chg="mod">
          <ac:chgData name="Bothas Noel" userId="640fe2f2-ced6-413a-a001-3e9f54fbd529" providerId="ADAL" clId="{551251AE-D5E5-4E77-9EDF-330E80FE70FB}" dt="2023-06-29T06:47:33.213" v="182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addSp delSp modSp del mod">
        <pc:chgData name="Bothas Noel" userId="640fe2f2-ced6-413a-a001-3e9f54fbd529" providerId="ADAL" clId="{551251AE-D5E5-4E77-9EDF-330E80FE70FB}" dt="2023-06-29T06:22:25.171" v="17" actId="47"/>
        <pc:sldMkLst>
          <pc:docMk/>
          <pc:sldMk cId="1946663332" sldId="285"/>
        </pc:sldMkLst>
        <pc:graphicFrameChg chg="add del mod">
          <ac:chgData name="Bothas Noel" userId="640fe2f2-ced6-413a-a001-3e9f54fbd529" providerId="ADAL" clId="{551251AE-D5E5-4E77-9EDF-330E80FE70FB}" dt="2023-06-29T06:21:32.168" v="11" actId="21"/>
          <ac:graphicFrameMkLst>
            <pc:docMk/>
            <pc:sldMk cId="1946663332" sldId="285"/>
            <ac:graphicFrameMk id="6" creationId="{0A63D450-119F-E8DB-C90A-71FC1189950B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1:35.087" v="12"/>
          <ac:graphicFrameMkLst>
            <pc:docMk/>
            <pc:sldMk cId="1946663332" sldId="285"/>
            <ac:graphicFrameMk id="8" creationId="{8A227A5B-1679-7DD4-85C4-DF47EB339A4F}"/>
          </ac:graphicFrameMkLst>
        </pc:graphicFrameChg>
        <pc:graphicFrameChg chg="del">
          <ac:chgData name="Bothas Noel" userId="640fe2f2-ced6-413a-a001-3e9f54fbd529" providerId="ADAL" clId="{551251AE-D5E5-4E77-9EDF-330E80FE70FB}" dt="2023-06-29T06:21:29.682" v="9" actId="478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addSp delSp modSp del mod">
        <pc:chgData name="Bothas Noel" userId="640fe2f2-ced6-413a-a001-3e9f54fbd529" providerId="ADAL" clId="{551251AE-D5E5-4E77-9EDF-330E80FE70FB}" dt="2023-06-29T06:23:36.985" v="26" actId="47"/>
        <pc:sldMkLst>
          <pc:docMk/>
          <pc:sldMk cId="2139217781" sldId="286"/>
        </pc:sldMkLst>
        <pc:graphicFrameChg chg="del">
          <ac:chgData name="Bothas Noel" userId="640fe2f2-ced6-413a-a001-3e9f54fbd529" providerId="ADAL" clId="{551251AE-D5E5-4E77-9EDF-330E80FE70FB}" dt="2023-06-29T06:22:44.785" v="18" actId="478"/>
          <ac:graphicFrameMkLst>
            <pc:docMk/>
            <pc:sldMk cId="2139217781" sldId="286"/>
            <ac:graphicFrameMk id="6" creationId="{7196EF6B-2183-4BB6-8506-BFC5F5DC5B72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2:48.144" v="19"/>
          <ac:graphicFrameMkLst>
            <pc:docMk/>
            <pc:sldMk cId="2139217781" sldId="286"/>
            <ac:graphicFrameMk id="8" creationId="{5CB9F9F6-A5D9-C5E0-2965-C4CE38B55CBA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2:14.959" v="16"/>
        <pc:sldMkLst>
          <pc:docMk/>
          <pc:sldMk cId="4055862580" sldId="386"/>
        </pc:sldMkLst>
        <pc:spChg chg="mod">
          <ac:chgData name="Bothas Noel" userId="640fe2f2-ced6-413a-a001-3e9f54fbd529" providerId="ADAL" clId="{551251AE-D5E5-4E77-9EDF-330E80FE70FB}" dt="2023-06-29T06:22:04.423" v="15"/>
          <ac:spMkLst>
            <pc:docMk/>
            <pc:sldMk cId="4055862580" sldId="386"/>
            <ac:spMk id="2" creationId="{50040FF2-A9E9-A9B3-36A7-08D6278DF1F9}"/>
          </ac:spMkLst>
        </pc:spChg>
        <pc:spChg chg="del">
          <ac:chgData name="Bothas Noel" userId="640fe2f2-ced6-413a-a001-3e9f54fbd529" providerId="ADAL" clId="{551251AE-D5E5-4E77-9EDF-330E80FE70FB}" dt="2023-06-29T06:21:55.448" v="14"/>
          <ac:spMkLst>
            <pc:docMk/>
            <pc:sldMk cId="4055862580" sldId="386"/>
            <ac:spMk id="6" creationId="{119113F9-49A7-DB01-C558-100E1D716DDE}"/>
          </ac:spMkLst>
        </pc:spChg>
        <pc:spChg chg="mod">
          <ac:chgData name="Bothas Noel" userId="640fe2f2-ced6-413a-a001-3e9f54fbd529" providerId="ADAL" clId="{551251AE-D5E5-4E77-9EDF-330E80FE70FB}" dt="2023-06-29T06:22:14.959" v="16"/>
          <ac:spMkLst>
            <pc:docMk/>
            <pc:sldMk cId="4055862580" sldId="386"/>
            <ac:spMk id="7" creationId="{E5AC19A5-CF3D-FC05-4150-7D47B34CFDF7}"/>
          </ac:spMkLst>
        </pc:spChg>
        <pc:graphicFrameChg chg="add mod">
          <ac:chgData name="Bothas Noel" userId="640fe2f2-ced6-413a-a001-3e9f54fbd529" providerId="ADAL" clId="{551251AE-D5E5-4E77-9EDF-330E80FE70FB}" dt="2023-06-29T06:21:55.448" v="14"/>
          <ac:graphicFrameMkLst>
            <pc:docMk/>
            <pc:sldMk cId="4055862580" sldId="386"/>
            <ac:graphicFrameMk id="8" creationId="{5DEA0D69-9567-3D28-B0D5-B847E93231D3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3:12.383" v="25"/>
        <pc:sldMkLst>
          <pc:docMk/>
          <pc:sldMk cId="1041426013" sldId="387"/>
        </pc:sldMkLst>
        <pc:spChg chg="mod">
          <ac:chgData name="Bothas Noel" userId="640fe2f2-ced6-413a-a001-3e9f54fbd529" providerId="ADAL" clId="{551251AE-D5E5-4E77-9EDF-330E80FE70FB}" dt="2023-06-29T06:23:04.270" v="24"/>
          <ac:spMkLst>
            <pc:docMk/>
            <pc:sldMk cId="1041426013" sldId="387"/>
            <ac:spMk id="2" creationId="{11FC3B59-98DF-D89A-9EAB-F5280435B367}"/>
          </ac:spMkLst>
        </pc:spChg>
        <pc:spChg chg="del">
          <ac:chgData name="Bothas Noel" userId="640fe2f2-ced6-413a-a001-3e9f54fbd529" providerId="ADAL" clId="{551251AE-D5E5-4E77-9EDF-330E80FE70FB}" dt="2023-06-29T06:22:58.113" v="23"/>
          <ac:spMkLst>
            <pc:docMk/>
            <pc:sldMk cId="1041426013" sldId="387"/>
            <ac:spMk id="6" creationId="{5E2CB811-E20B-6AA4-457B-DF1EC1D1825D}"/>
          </ac:spMkLst>
        </pc:spChg>
        <pc:spChg chg="mod">
          <ac:chgData name="Bothas Noel" userId="640fe2f2-ced6-413a-a001-3e9f54fbd529" providerId="ADAL" clId="{551251AE-D5E5-4E77-9EDF-330E80FE70FB}" dt="2023-06-29T06:23:12.383" v="25"/>
          <ac:spMkLst>
            <pc:docMk/>
            <pc:sldMk cId="1041426013" sldId="387"/>
            <ac:spMk id="7" creationId="{4EA698B0-F54B-3CCA-AF6E-22BBEC789C3B}"/>
          </ac:spMkLst>
        </pc:spChg>
        <pc:graphicFrameChg chg="add del mod">
          <ac:chgData name="Bothas Noel" userId="640fe2f2-ced6-413a-a001-3e9f54fbd529" providerId="ADAL" clId="{551251AE-D5E5-4E77-9EDF-330E80FE70FB}" dt="2023-06-29T06:22:56.998" v="22" actId="21"/>
          <ac:graphicFrameMkLst>
            <pc:docMk/>
            <pc:sldMk cId="1041426013" sldId="387"/>
            <ac:graphicFrameMk id="8" creationId="{EFEFEBA4-B85C-8F51-C1AF-5E073F8B8AD0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2:58.113" v="23"/>
          <ac:graphicFrameMkLst>
            <pc:docMk/>
            <pc:sldMk cId="1041426013" sldId="387"/>
            <ac:graphicFrameMk id="9" creationId="{F4D546A5-D7B6-4B79-2871-AF648B1AC0AC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4:13.151" v="33"/>
        <pc:sldMkLst>
          <pc:docMk/>
          <pc:sldMk cId="3476082814" sldId="388"/>
        </pc:sldMkLst>
        <pc:spChg chg="mod">
          <ac:chgData name="Bothas Noel" userId="640fe2f2-ced6-413a-a001-3e9f54fbd529" providerId="ADAL" clId="{551251AE-D5E5-4E77-9EDF-330E80FE70FB}" dt="2023-06-29T06:24:06.758" v="32"/>
          <ac:spMkLst>
            <pc:docMk/>
            <pc:sldMk cId="3476082814" sldId="388"/>
            <ac:spMk id="2" creationId="{47FB53BA-4319-7668-4441-0A184C806EBC}"/>
          </ac:spMkLst>
        </pc:spChg>
        <pc:spChg chg="del">
          <ac:chgData name="Bothas Noel" userId="640fe2f2-ced6-413a-a001-3e9f54fbd529" providerId="ADAL" clId="{551251AE-D5E5-4E77-9EDF-330E80FE70FB}" dt="2023-06-29T06:23:59.607" v="31"/>
          <ac:spMkLst>
            <pc:docMk/>
            <pc:sldMk cId="3476082814" sldId="388"/>
            <ac:spMk id="6" creationId="{2F6D50AB-7769-D18D-16EA-96ABF80873FD}"/>
          </ac:spMkLst>
        </pc:spChg>
        <pc:spChg chg="mod">
          <ac:chgData name="Bothas Noel" userId="640fe2f2-ced6-413a-a001-3e9f54fbd529" providerId="ADAL" clId="{551251AE-D5E5-4E77-9EDF-330E80FE70FB}" dt="2023-06-29T06:24:13.151" v="33"/>
          <ac:spMkLst>
            <pc:docMk/>
            <pc:sldMk cId="3476082814" sldId="388"/>
            <ac:spMk id="7" creationId="{9ED71DBB-6109-FFBB-2989-9A4FC924442F}"/>
          </ac:spMkLst>
        </pc:spChg>
        <pc:graphicFrameChg chg="add del mod">
          <ac:chgData name="Bothas Noel" userId="640fe2f2-ced6-413a-a001-3e9f54fbd529" providerId="ADAL" clId="{551251AE-D5E5-4E77-9EDF-330E80FE70FB}" dt="2023-06-29T06:23:58.582" v="30" actId="21"/>
          <ac:graphicFrameMkLst>
            <pc:docMk/>
            <pc:sldMk cId="3476082814" sldId="388"/>
            <ac:graphicFrameMk id="8" creationId="{44E61422-E0A0-AE2F-DA9E-83B1B5CC5E40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3:59.607" v="31"/>
          <ac:graphicFrameMkLst>
            <pc:docMk/>
            <pc:sldMk cId="3476082814" sldId="388"/>
            <ac:graphicFrameMk id="9" creationId="{FECE83DE-D2BC-C3C7-7163-1C862268181E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5:07.103" v="44"/>
        <pc:sldMkLst>
          <pc:docMk/>
          <pc:sldMk cId="1864804944" sldId="389"/>
        </pc:sldMkLst>
        <pc:spChg chg="mod">
          <ac:chgData name="Bothas Noel" userId="640fe2f2-ced6-413a-a001-3e9f54fbd529" providerId="ADAL" clId="{551251AE-D5E5-4E77-9EDF-330E80FE70FB}" dt="2023-06-29T06:25:00.702" v="43"/>
          <ac:spMkLst>
            <pc:docMk/>
            <pc:sldMk cId="1864804944" sldId="389"/>
            <ac:spMk id="2" creationId="{C64B6947-691C-DEA1-7907-BDEA525953A5}"/>
          </ac:spMkLst>
        </pc:spChg>
        <pc:spChg chg="del">
          <ac:chgData name="Bothas Noel" userId="640fe2f2-ced6-413a-a001-3e9f54fbd529" providerId="ADAL" clId="{551251AE-D5E5-4E77-9EDF-330E80FE70FB}" dt="2023-06-29T06:24:50.944" v="42"/>
          <ac:spMkLst>
            <pc:docMk/>
            <pc:sldMk cId="1864804944" sldId="389"/>
            <ac:spMk id="6" creationId="{BA0C1E80-5898-9EBC-0D9B-071175EAE0EE}"/>
          </ac:spMkLst>
        </pc:spChg>
        <pc:spChg chg="mod">
          <ac:chgData name="Bothas Noel" userId="640fe2f2-ced6-413a-a001-3e9f54fbd529" providerId="ADAL" clId="{551251AE-D5E5-4E77-9EDF-330E80FE70FB}" dt="2023-06-29T06:25:07.103" v="44"/>
          <ac:spMkLst>
            <pc:docMk/>
            <pc:sldMk cId="1864804944" sldId="389"/>
            <ac:spMk id="7" creationId="{16F66C91-AB96-7645-516B-E96275F1EF7D}"/>
          </ac:spMkLst>
        </pc:spChg>
        <pc:graphicFrameChg chg="add mod">
          <ac:chgData name="Bothas Noel" userId="640fe2f2-ced6-413a-a001-3e9f54fbd529" providerId="ADAL" clId="{551251AE-D5E5-4E77-9EDF-330E80FE70FB}" dt="2023-06-29T06:24:50.944" v="42"/>
          <ac:graphicFrameMkLst>
            <pc:docMk/>
            <pc:sldMk cId="1864804944" sldId="389"/>
            <ac:graphicFrameMk id="8" creationId="{FBA48F97-C56D-31EF-0756-F9E50253B79B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5:39.590" v="51"/>
        <pc:sldMkLst>
          <pc:docMk/>
          <pc:sldMk cId="3225102655" sldId="390"/>
        </pc:sldMkLst>
        <pc:spChg chg="mod">
          <ac:chgData name="Bothas Noel" userId="640fe2f2-ced6-413a-a001-3e9f54fbd529" providerId="ADAL" clId="{551251AE-D5E5-4E77-9EDF-330E80FE70FB}" dt="2023-06-29T06:25:33.277" v="50"/>
          <ac:spMkLst>
            <pc:docMk/>
            <pc:sldMk cId="3225102655" sldId="390"/>
            <ac:spMk id="2" creationId="{4308710B-61F6-D80D-15D9-2E9152E2310D}"/>
          </ac:spMkLst>
        </pc:spChg>
        <pc:spChg chg="del">
          <ac:chgData name="Bothas Noel" userId="640fe2f2-ced6-413a-a001-3e9f54fbd529" providerId="ADAL" clId="{551251AE-D5E5-4E77-9EDF-330E80FE70FB}" dt="2023-06-29T06:25:28.264" v="49"/>
          <ac:spMkLst>
            <pc:docMk/>
            <pc:sldMk cId="3225102655" sldId="390"/>
            <ac:spMk id="6" creationId="{446D5763-3739-DBF9-6243-FD908087012E}"/>
          </ac:spMkLst>
        </pc:spChg>
        <pc:spChg chg="mod">
          <ac:chgData name="Bothas Noel" userId="640fe2f2-ced6-413a-a001-3e9f54fbd529" providerId="ADAL" clId="{551251AE-D5E5-4E77-9EDF-330E80FE70FB}" dt="2023-06-29T06:25:39.590" v="51"/>
          <ac:spMkLst>
            <pc:docMk/>
            <pc:sldMk cId="3225102655" sldId="390"/>
            <ac:spMk id="7" creationId="{8D6798DC-7589-B75B-180F-4EF2B7FE32B6}"/>
          </ac:spMkLst>
        </pc:spChg>
        <pc:graphicFrameChg chg="add del mod">
          <ac:chgData name="Bothas Noel" userId="640fe2f2-ced6-413a-a001-3e9f54fbd529" providerId="ADAL" clId="{551251AE-D5E5-4E77-9EDF-330E80FE70FB}" dt="2023-06-29T06:25:27.269" v="48" actId="21"/>
          <ac:graphicFrameMkLst>
            <pc:docMk/>
            <pc:sldMk cId="3225102655" sldId="390"/>
            <ac:graphicFrameMk id="8" creationId="{B02D6084-D104-D5FC-36D1-5970C5CD2BD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5:28.264" v="49"/>
          <ac:graphicFrameMkLst>
            <pc:docMk/>
            <pc:sldMk cId="3225102655" sldId="390"/>
            <ac:graphicFrameMk id="9" creationId="{701C1377-A6CB-A1BE-9864-40E251065525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26:26.998" v="59"/>
        <pc:sldMkLst>
          <pc:docMk/>
          <pc:sldMk cId="1557365337" sldId="391"/>
        </pc:sldMkLst>
        <pc:spChg chg="mod">
          <ac:chgData name="Bothas Noel" userId="640fe2f2-ced6-413a-a001-3e9f54fbd529" providerId="ADAL" clId="{551251AE-D5E5-4E77-9EDF-330E80FE70FB}" dt="2023-06-29T06:26:17.726" v="58"/>
          <ac:spMkLst>
            <pc:docMk/>
            <pc:sldMk cId="1557365337" sldId="391"/>
            <ac:spMk id="2" creationId="{000A13CB-6F56-3408-41DE-6FB41AD61AC3}"/>
          </ac:spMkLst>
        </pc:spChg>
        <pc:spChg chg="del">
          <ac:chgData name="Bothas Noel" userId="640fe2f2-ced6-413a-a001-3e9f54fbd529" providerId="ADAL" clId="{551251AE-D5E5-4E77-9EDF-330E80FE70FB}" dt="2023-06-29T06:26:12.767" v="57"/>
          <ac:spMkLst>
            <pc:docMk/>
            <pc:sldMk cId="1557365337" sldId="391"/>
            <ac:spMk id="6" creationId="{1E9AEF33-5933-3030-9167-7CCE86B1F02E}"/>
          </ac:spMkLst>
        </pc:spChg>
        <pc:spChg chg="mod">
          <ac:chgData name="Bothas Noel" userId="640fe2f2-ced6-413a-a001-3e9f54fbd529" providerId="ADAL" clId="{551251AE-D5E5-4E77-9EDF-330E80FE70FB}" dt="2023-06-29T06:26:26.998" v="59"/>
          <ac:spMkLst>
            <pc:docMk/>
            <pc:sldMk cId="1557365337" sldId="391"/>
            <ac:spMk id="7" creationId="{03F791C7-EA92-1828-9481-21B3EAEDB78C}"/>
          </ac:spMkLst>
        </pc:spChg>
        <pc:graphicFrameChg chg="add del mod">
          <ac:chgData name="Bothas Noel" userId="640fe2f2-ced6-413a-a001-3e9f54fbd529" providerId="ADAL" clId="{551251AE-D5E5-4E77-9EDF-330E80FE70FB}" dt="2023-06-29T06:26:11.565" v="56" actId="21"/>
          <ac:graphicFrameMkLst>
            <pc:docMk/>
            <pc:sldMk cId="1557365337" sldId="391"/>
            <ac:graphicFrameMk id="8" creationId="{BEBC2A37-BEA9-5F62-93AB-38DB5DD1A29A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26:12.767" v="57"/>
          <ac:graphicFrameMkLst>
            <pc:docMk/>
            <pc:sldMk cId="1557365337" sldId="391"/>
            <ac:graphicFrameMk id="9" creationId="{808D4271-D1E9-5463-3982-353D00C12638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4:21.805" v="79"/>
        <pc:sldMkLst>
          <pc:docMk/>
          <pc:sldMk cId="2218614477" sldId="392"/>
        </pc:sldMkLst>
        <pc:spChg chg="mod">
          <ac:chgData name="Bothas Noel" userId="640fe2f2-ced6-413a-a001-3e9f54fbd529" providerId="ADAL" clId="{551251AE-D5E5-4E77-9EDF-330E80FE70FB}" dt="2023-06-29T06:27:05.509" v="65"/>
          <ac:spMkLst>
            <pc:docMk/>
            <pc:sldMk cId="2218614477" sldId="392"/>
            <ac:spMk id="2" creationId="{CDFD7B4F-7525-6A21-FCD7-E965A172D977}"/>
          </ac:spMkLst>
        </pc:spChg>
        <pc:spChg chg="del">
          <ac:chgData name="Bothas Noel" userId="640fe2f2-ced6-413a-a001-3e9f54fbd529" providerId="ADAL" clId="{551251AE-D5E5-4E77-9EDF-330E80FE70FB}" dt="2023-06-29T06:27:00.048" v="64"/>
          <ac:spMkLst>
            <pc:docMk/>
            <pc:sldMk cId="2218614477" sldId="392"/>
            <ac:spMk id="6" creationId="{EA8450BF-A361-FD36-3F11-B2633DAE8EBB}"/>
          </ac:spMkLst>
        </pc:spChg>
        <pc:spChg chg="mod">
          <ac:chgData name="Bothas Noel" userId="640fe2f2-ced6-413a-a001-3e9f54fbd529" providerId="ADAL" clId="{551251AE-D5E5-4E77-9EDF-330E80FE70FB}" dt="2023-06-29T06:27:10.917" v="66"/>
          <ac:spMkLst>
            <pc:docMk/>
            <pc:sldMk cId="2218614477" sldId="392"/>
            <ac:spMk id="7" creationId="{27662B67-9FFD-F6FA-8163-18AF1DD9A719}"/>
          </ac:spMkLst>
        </pc:spChg>
        <pc:graphicFrameChg chg="add del mod">
          <ac:chgData name="Bothas Noel" userId="640fe2f2-ced6-413a-a001-3e9f54fbd529" providerId="ADAL" clId="{551251AE-D5E5-4E77-9EDF-330E80FE70FB}" dt="2023-06-29T06:26:58.957" v="63" actId="21"/>
          <ac:graphicFrameMkLst>
            <pc:docMk/>
            <pc:sldMk cId="2218614477" sldId="392"/>
            <ac:graphicFrameMk id="8" creationId="{5F46B43E-B4D9-9C5A-6BDA-34C219D932FE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4:21.805" v="79"/>
          <ac:graphicFrameMkLst>
            <pc:docMk/>
            <pc:sldMk cId="2218614477" sldId="392"/>
            <ac:graphicFrameMk id="9" creationId="{29C2C736-1A59-CC85-E145-4C832033E52A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4:03.618" v="75"/>
        <pc:sldMkLst>
          <pc:docMk/>
          <pc:sldMk cId="338139361" sldId="393"/>
        </pc:sldMkLst>
        <pc:spChg chg="mod">
          <ac:chgData name="Bothas Noel" userId="640fe2f2-ced6-413a-a001-3e9f54fbd529" providerId="ADAL" clId="{551251AE-D5E5-4E77-9EDF-330E80FE70FB}" dt="2023-06-29T06:33:54.771" v="74"/>
          <ac:spMkLst>
            <pc:docMk/>
            <pc:sldMk cId="338139361" sldId="393"/>
            <ac:spMk id="2" creationId="{09F79854-588A-DBDE-1A21-A6DBC16FAB58}"/>
          </ac:spMkLst>
        </pc:spChg>
        <pc:spChg chg="del">
          <ac:chgData name="Bothas Noel" userId="640fe2f2-ced6-413a-a001-3e9f54fbd529" providerId="ADAL" clId="{551251AE-D5E5-4E77-9EDF-330E80FE70FB}" dt="2023-06-29T06:33:48.539" v="73"/>
          <ac:spMkLst>
            <pc:docMk/>
            <pc:sldMk cId="338139361" sldId="393"/>
            <ac:spMk id="6" creationId="{E55B147C-D383-EC4D-25B2-71DEEA515214}"/>
          </ac:spMkLst>
        </pc:spChg>
        <pc:spChg chg="mod">
          <ac:chgData name="Bothas Noel" userId="640fe2f2-ced6-413a-a001-3e9f54fbd529" providerId="ADAL" clId="{551251AE-D5E5-4E77-9EDF-330E80FE70FB}" dt="2023-06-29T06:34:03.618" v="75"/>
          <ac:spMkLst>
            <pc:docMk/>
            <pc:sldMk cId="338139361" sldId="393"/>
            <ac:spMk id="7" creationId="{30449544-9640-89FC-57B7-D606A85F928D}"/>
          </ac:spMkLst>
        </pc:spChg>
        <pc:graphicFrameChg chg="add del mod">
          <ac:chgData name="Bothas Noel" userId="640fe2f2-ced6-413a-a001-3e9f54fbd529" providerId="ADAL" clId="{551251AE-D5E5-4E77-9EDF-330E80FE70FB}" dt="2023-06-29T06:33:47.416" v="72" actId="21"/>
          <ac:graphicFrameMkLst>
            <pc:docMk/>
            <pc:sldMk cId="338139361" sldId="393"/>
            <ac:graphicFrameMk id="8" creationId="{43148FF7-D01C-314A-CEF9-06ACA8B3D0E3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3:48.539" v="73"/>
          <ac:graphicFrameMkLst>
            <pc:docMk/>
            <pc:sldMk cId="338139361" sldId="393"/>
            <ac:graphicFrameMk id="9" creationId="{A30E4A69-D693-D91C-A2E0-6B329BBB66B5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5:23.026" v="85"/>
        <pc:sldMkLst>
          <pc:docMk/>
          <pc:sldMk cId="2721955456" sldId="394"/>
        </pc:sldMkLst>
        <pc:spChg chg="mod">
          <ac:chgData name="Bothas Noel" userId="640fe2f2-ced6-413a-a001-3e9f54fbd529" providerId="ADAL" clId="{551251AE-D5E5-4E77-9EDF-330E80FE70FB}" dt="2023-06-29T06:35:16.977" v="84"/>
          <ac:spMkLst>
            <pc:docMk/>
            <pc:sldMk cId="2721955456" sldId="394"/>
            <ac:spMk id="2" creationId="{AFBF523B-3D5C-04DF-0352-C719DFA929B5}"/>
          </ac:spMkLst>
        </pc:spChg>
        <pc:spChg chg="del">
          <ac:chgData name="Bothas Noel" userId="640fe2f2-ced6-413a-a001-3e9f54fbd529" providerId="ADAL" clId="{551251AE-D5E5-4E77-9EDF-330E80FE70FB}" dt="2023-06-29T06:35:09.964" v="83"/>
          <ac:spMkLst>
            <pc:docMk/>
            <pc:sldMk cId="2721955456" sldId="394"/>
            <ac:spMk id="6" creationId="{FF2395B2-6BD8-93CA-F4A2-CDBC78E31B95}"/>
          </ac:spMkLst>
        </pc:spChg>
        <pc:spChg chg="mod">
          <ac:chgData name="Bothas Noel" userId="640fe2f2-ced6-413a-a001-3e9f54fbd529" providerId="ADAL" clId="{551251AE-D5E5-4E77-9EDF-330E80FE70FB}" dt="2023-06-29T06:35:23.026" v="85"/>
          <ac:spMkLst>
            <pc:docMk/>
            <pc:sldMk cId="2721955456" sldId="394"/>
            <ac:spMk id="7" creationId="{F80CAB5F-2FD4-E386-23CA-F9AFF8DEF62B}"/>
          </ac:spMkLst>
        </pc:spChg>
        <pc:graphicFrameChg chg="add del mod">
          <ac:chgData name="Bothas Noel" userId="640fe2f2-ced6-413a-a001-3e9f54fbd529" providerId="ADAL" clId="{551251AE-D5E5-4E77-9EDF-330E80FE70FB}" dt="2023-06-29T06:35:08.923" v="82" actId="21"/>
          <ac:graphicFrameMkLst>
            <pc:docMk/>
            <pc:sldMk cId="2721955456" sldId="394"/>
            <ac:graphicFrameMk id="8" creationId="{8416A254-68BE-91EA-1116-9DA75B7F6B31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5:09.964" v="83"/>
          <ac:graphicFrameMkLst>
            <pc:docMk/>
            <pc:sldMk cId="2721955456" sldId="394"/>
            <ac:graphicFrameMk id="9" creationId="{D6B17F77-3FF5-F399-538E-E85C782D9076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6:39.027" v="92"/>
        <pc:sldMkLst>
          <pc:docMk/>
          <pc:sldMk cId="1860685915" sldId="395"/>
        </pc:sldMkLst>
        <pc:spChg chg="mod">
          <ac:chgData name="Bothas Noel" userId="640fe2f2-ced6-413a-a001-3e9f54fbd529" providerId="ADAL" clId="{551251AE-D5E5-4E77-9EDF-330E80FE70FB}" dt="2023-06-29T06:36:33.802" v="91"/>
          <ac:spMkLst>
            <pc:docMk/>
            <pc:sldMk cId="1860685915" sldId="395"/>
            <ac:spMk id="2" creationId="{4DB1CA92-A9DB-924B-F6B5-C0C63E82167E}"/>
          </ac:spMkLst>
        </pc:spChg>
        <pc:spChg chg="del">
          <ac:chgData name="Bothas Noel" userId="640fe2f2-ced6-413a-a001-3e9f54fbd529" providerId="ADAL" clId="{551251AE-D5E5-4E77-9EDF-330E80FE70FB}" dt="2023-06-29T06:36:28.597" v="90"/>
          <ac:spMkLst>
            <pc:docMk/>
            <pc:sldMk cId="1860685915" sldId="395"/>
            <ac:spMk id="6" creationId="{502D7C82-6AD1-2BB1-368C-39F0039BDB0D}"/>
          </ac:spMkLst>
        </pc:spChg>
        <pc:spChg chg="mod">
          <ac:chgData name="Bothas Noel" userId="640fe2f2-ced6-413a-a001-3e9f54fbd529" providerId="ADAL" clId="{551251AE-D5E5-4E77-9EDF-330E80FE70FB}" dt="2023-06-29T06:36:39.027" v="92"/>
          <ac:spMkLst>
            <pc:docMk/>
            <pc:sldMk cId="1860685915" sldId="395"/>
            <ac:spMk id="7" creationId="{593F6771-3CC3-50ED-9A11-508F05A06C14}"/>
          </ac:spMkLst>
        </pc:spChg>
        <pc:graphicFrameChg chg="add del mod">
          <ac:chgData name="Bothas Noel" userId="640fe2f2-ced6-413a-a001-3e9f54fbd529" providerId="ADAL" clId="{551251AE-D5E5-4E77-9EDF-330E80FE70FB}" dt="2023-06-29T06:36:27.546" v="89" actId="21"/>
          <ac:graphicFrameMkLst>
            <pc:docMk/>
            <pc:sldMk cId="1860685915" sldId="395"/>
            <ac:graphicFrameMk id="8" creationId="{AF808758-D6C0-E709-70E1-0D0D95FD37C7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6:28.597" v="90"/>
          <ac:graphicFrameMkLst>
            <pc:docMk/>
            <pc:sldMk cId="1860685915" sldId="395"/>
            <ac:graphicFrameMk id="9" creationId="{06176822-897C-0D18-5992-81A63BF66854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7:21.363" v="99"/>
        <pc:sldMkLst>
          <pc:docMk/>
          <pc:sldMk cId="1653994940" sldId="396"/>
        </pc:sldMkLst>
        <pc:spChg chg="mod">
          <ac:chgData name="Bothas Noel" userId="640fe2f2-ced6-413a-a001-3e9f54fbd529" providerId="ADAL" clId="{551251AE-D5E5-4E77-9EDF-330E80FE70FB}" dt="2023-06-29T06:37:11.866" v="98"/>
          <ac:spMkLst>
            <pc:docMk/>
            <pc:sldMk cId="1653994940" sldId="396"/>
            <ac:spMk id="2" creationId="{E30999A9-CE51-1E72-D7B4-8DAC146C537B}"/>
          </ac:spMkLst>
        </pc:spChg>
        <pc:spChg chg="del">
          <ac:chgData name="Bothas Noel" userId="640fe2f2-ced6-413a-a001-3e9f54fbd529" providerId="ADAL" clId="{551251AE-D5E5-4E77-9EDF-330E80FE70FB}" dt="2023-06-29T06:37:04.908" v="97"/>
          <ac:spMkLst>
            <pc:docMk/>
            <pc:sldMk cId="1653994940" sldId="396"/>
            <ac:spMk id="6" creationId="{A8D457A2-1E4E-8A85-8831-DEDB387F9A23}"/>
          </ac:spMkLst>
        </pc:spChg>
        <pc:spChg chg="mod">
          <ac:chgData name="Bothas Noel" userId="640fe2f2-ced6-413a-a001-3e9f54fbd529" providerId="ADAL" clId="{551251AE-D5E5-4E77-9EDF-330E80FE70FB}" dt="2023-06-29T06:37:21.363" v="99"/>
          <ac:spMkLst>
            <pc:docMk/>
            <pc:sldMk cId="1653994940" sldId="396"/>
            <ac:spMk id="7" creationId="{A95DA211-01A6-ED03-E166-4A6EDD8E4FBF}"/>
          </ac:spMkLst>
        </pc:spChg>
        <pc:graphicFrameChg chg="add del mod">
          <ac:chgData name="Bothas Noel" userId="640fe2f2-ced6-413a-a001-3e9f54fbd529" providerId="ADAL" clId="{551251AE-D5E5-4E77-9EDF-330E80FE70FB}" dt="2023-06-29T06:37:03.858" v="96" actId="21"/>
          <ac:graphicFrameMkLst>
            <pc:docMk/>
            <pc:sldMk cId="1653994940" sldId="396"/>
            <ac:graphicFrameMk id="8" creationId="{C8D68081-CA8E-7566-439C-904310D1A4A4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7:04.908" v="97"/>
          <ac:graphicFrameMkLst>
            <pc:docMk/>
            <pc:sldMk cId="1653994940" sldId="396"/>
            <ac:graphicFrameMk id="9" creationId="{FE0E1A86-CAC9-E5D1-A229-146DF0601D37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8:16.651" v="107"/>
        <pc:sldMkLst>
          <pc:docMk/>
          <pc:sldMk cId="2237004666" sldId="397"/>
        </pc:sldMkLst>
        <pc:spChg chg="mod">
          <ac:chgData name="Bothas Noel" userId="640fe2f2-ced6-413a-a001-3e9f54fbd529" providerId="ADAL" clId="{551251AE-D5E5-4E77-9EDF-330E80FE70FB}" dt="2023-06-29T06:38:09.974" v="106"/>
          <ac:spMkLst>
            <pc:docMk/>
            <pc:sldMk cId="2237004666" sldId="397"/>
            <ac:spMk id="2" creationId="{0FC4D432-FB0A-CDD2-39A1-4DCD7990FA27}"/>
          </ac:spMkLst>
        </pc:spChg>
        <pc:spChg chg="del">
          <ac:chgData name="Bothas Noel" userId="640fe2f2-ced6-413a-a001-3e9f54fbd529" providerId="ADAL" clId="{551251AE-D5E5-4E77-9EDF-330E80FE70FB}" dt="2023-06-29T06:38:03.124" v="105"/>
          <ac:spMkLst>
            <pc:docMk/>
            <pc:sldMk cId="2237004666" sldId="397"/>
            <ac:spMk id="6" creationId="{B63DC79B-C57F-2F66-8908-637628B77DC6}"/>
          </ac:spMkLst>
        </pc:spChg>
        <pc:spChg chg="mod">
          <ac:chgData name="Bothas Noel" userId="640fe2f2-ced6-413a-a001-3e9f54fbd529" providerId="ADAL" clId="{551251AE-D5E5-4E77-9EDF-330E80FE70FB}" dt="2023-06-29T06:38:16.651" v="107"/>
          <ac:spMkLst>
            <pc:docMk/>
            <pc:sldMk cId="2237004666" sldId="397"/>
            <ac:spMk id="7" creationId="{B0294A15-600A-2B8A-24B7-2D64A3CED819}"/>
          </ac:spMkLst>
        </pc:spChg>
        <pc:graphicFrameChg chg="add del mod">
          <ac:chgData name="Bothas Noel" userId="640fe2f2-ced6-413a-a001-3e9f54fbd529" providerId="ADAL" clId="{551251AE-D5E5-4E77-9EDF-330E80FE70FB}" dt="2023-06-29T06:38:02.075" v="104" actId="21"/>
          <ac:graphicFrameMkLst>
            <pc:docMk/>
            <pc:sldMk cId="2237004666" sldId="397"/>
            <ac:graphicFrameMk id="8" creationId="{18CE5FEF-C660-1557-51D0-48711DF50E1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8:03.124" v="105"/>
          <ac:graphicFrameMkLst>
            <pc:docMk/>
            <pc:sldMk cId="2237004666" sldId="397"/>
            <ac:graphicFrameMk id="9" creationId="{AE10D227-074F-B530-412D-E9E89F140196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9:04.906" v="114"/>
        <pc:sldMkLst>
          <pc:docMk/>
          <pc:sldMk cId="1038562710" sldId="398"/>
        </pc:sldMkLst>
        <pc:spChg chg="mod">
          <ac:chgData name="Bothas Noel" userId="640fe2f2-ced6-413a-a001-3e9f54fbd529" providerId="ADAL" clId="{551251AE-D5E5-4E77-9EDF-330E80FE70FB}" dt="2023-06-29T06:38:57.504" v="113"/>
          <ac:spMkLst>
            <pc:docMk/>
            <pc:sldMk cId="1038562710" sldId="398"/>
            <ac:spMk id="2" creationId="{DC9462D2-875C-3447-DBEE-E30ABE8E6E24}"/>
          </ac:spMkLst>
        </pc:spChg>
        <pc:spChg chg="del">
          <ac:chgData name="Bothas Noel" userId="640fe2f2-ced6-413a-a001-3e9f54fbd529" providerId="ADAL" clId="{551251AE-D5E5-4E77-9EDF-330E80FE70FB}" dt="2023-06-29T06:38:51.238" v="112"/>
          <ac:spMkLst>
            <pc:docMk/>
            <pc:sldMk cId="1038562710" sldId="398"/>
            <ac:spMk id="6" creationId="{20E78810-7B1D-EBD6-A02B-9124D997EFC6}"/>
          </ac:spMkLst>
        </pc:spChg>
        <pc:spChg chg="mod">
          <ac:chgData name="Bothas Noel" userId="640fe2f2-ced6-413a-a001-3e9f54fbd529" providerId="ADAL" clId="{551251AE-D5E5-4E77-9EDF-330E80FE70FB}" dt="2023-06-29T06:39:04.906" v="114"/>
          <ac:spMkLst>
            <pc:docMk/>
            <pc:sldMk cId="1038562710" sldId="398"/>
            <ac:spMk id="7" creationId="{E1F92AFF-029A-3C96-91C0-C351C3B1A803}"/>
          </ac:spMkLst>
        </pc:spChg>
        <pc:graphicFrameChg chg="add del mod">
          <ac:chgData name="Bothas Noel" userId="640fe2f2-ced6-413a-a001-3e9f54fbd529" providerId="ADAL" clId="{551251AE-D5E5-4E77-9EDF-330E80FE70FB}" dt="2023-06-29T06:38:50.156" v="111" actId="21"/>
          <ac:graphicFrameMkLst>
            <pc:docMk/>
            <pc:sldMk cId="1038562710" sldId="398"/>
            <ac:graphicFrameMk id="8" creationId="{C658E002-330E-3EA2-1CDA-F5CB05882773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8:51.238" v="112"/>
          <ac:graphicFrameMkLst>
            <pc:docMk/>
            <pc:sldMk cId="1038562710" sldId="398"/>
            <ac:graphicFrameMk id="9" creationId="{0A36FD30-CBBE-1F70-6741-CA389A13EF4F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39:44.754" v="123"/>
        <pc:sldMkLst>
          <pc:docMk/>
          <pc:sldMk cId="3893070547" sldId="399"/>
        </pc:sldMkLst>
        <pc:spChg chg="mod">
          <ac:chgData name="Bothas Noel" userId="640fe2f2-ced6-413a-a001-3e9f54fbd529" providerId="ADAL" clId="{551251AE-D5E5-4E77-9EDF-330E80FE70FB}" dt="2023-06-29T06:39:35.379" v="121"/>
          <ac:spMkLst>
            <pc:docMk/>
            <pc:sldMk cId="3893070547" sldId="399"/>
            <ac:spMk id="2" creationId="{C8D42BD7-30DA-E3FD-9E68-DA39FF90195B}"/>
          </ac:spMkLst>
        </pc:spChg>
        <pc:spChg chg="del">
          <ac:chgData name="Bothas Noel" userId="640fe2f2-ced6-413a-a001-3e9f54fbd529" providerId="ADAL" clId="{551251AE-D5E5-4E77-9EDF-330E80FE70FB}" dt="2023-06-29T06:39:27.941" v="120"/>
          <ac:spMkLst>
            <pc:docMk/>
            <pc:sldMk cId="3893070547" sldId="399"/>
            <ac:spMk id="6" creationId="{A129480F-81E5-F232-6523-7F610D31D278}"/>
          </ac:spMkLst>
        </pc:spChg>
        <pc:spChg chg="mod">
          <ac:chgData name="Bothas Noel" userId="640fe2f2-ced6-413a-a001-3e9f54fbd529" providerId="ADAL" clId="{551251AE-D5E5-4E77-9EDF-330E80FE70FB}" dt="2023-06-29T06:39:44.754" v="123"/>
          <ac:spMkLst>
            <pc:docMk/>
            <pc:sldMk cId="3893070547" sldId="399"/>
            <ac:spMk id="7" creationId="{A15BCF15-1855-A838-BF73-ED7EDF5E14A1}"/>
          </ac:spMkLst>
        </pc:spChg>
        <pc:graphicFrameChg chg="add del mod">
          <ac:chgData name="Bothas Noel" userId="640fe2f2-ced6-413a-a001-3e9f54fbd529" providerId="ADAL" clId="{551251AE-D5E5-4E77-9EDF-330E80FE70FB}" dt="2023-06-29T06:39:26.932" v="119" actId="21"/>
          <ac:graphicFrameMkLst>
            <pc:docMk/>
            <pc:sldMk cId="3893070547" sldId="399"/>
            <ac:graphicFrameMk id="8" creationId="{F2BED74A-6F3E-D6E9-B7B7-07F6122B210A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39:27.941" v="120"/>
          <ac:graphicFrameMkLst>
            <pc:docMk/>
            <pc:sldMk cId="3893070547" sldId="399"/>
            <ac:graphicFrameMk id="9" creationId="{894A169C-1CCF-AAA3-9872-294F65E8831D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0:25.772" v="131"/>
        <pc:sldMkLst>
          <pc:docMk/>
          <pc:sldMk cId="1322341230" sldId="400"/>
        </pc:sldMkLst>
        <pc:spChg chg="mod">
          <ac:chgData name="Bothas Noel" userId="640fe2f2-ced6-413a-a001-3e9f54fbd529" providerId="ADAL" clId="{551251AE-D5E5-4E77-9EDF-330E80FE70FB}" dt="2023-06-29T06:40:25.772" v="131"/>
          <ac:spMkLst>
            <pc:docMk/>
            <pc:sldMk cId="1322341230" sldId="400"/>
            <ac:spMk id="2" creationId="{68EB29CA-FD37-3360-3828-B0A98BBCE2DB}"/>
          </ac:spMkLst>
        </pc:spChg>
        <pc:spChg chg="del">
          <ac:chgData name="Bothas Noel" userId="640fe2f2-ced6-413a-a001-3e9f54fbd529" providerId="ADAL" clId="{551251AE-D5E5-4E77-9EDF-330E80FE70FB}" dt="2023-06-29T06:40:07.741" v="129"/>
          <ac:spMkLst>
            <pc:docMk/>
            <pc:sldMk cId="1322341230" sldId="400"/>
            <ac:spMk id="6" creationId="{FA857844-0F6C-E33C-5F15-6BA032564989}"/>
          </ac:spMkLst>
        </pc:spChg>
        <pc:spChg chg="mod">
          <ac:chgData name="Bothas Noel" userId="640fe2f2-ced6-413a-a001-3e9f54fbd529" providerId="ADAL" clId="{551251AE-D5E5-4E77-9EDF-330E80FE70FB}" dt="2023-06-29T06:40:17.723" v="130"/>
          <ac:spMkLst>
            <pc:docMk/>
            <pc:sldMk cId="1322341230" sldId="400"/>
            <ac:spMk id="7" creationId="{7D3E9C31-AB2D-04A4-942F-22DB5F396351}"/>
          </ac:spMkLst>
        </pc:spChg>
        <pc:graphicFrameChg chg="add del mod">
          <ac:chgData name="Bothas Noel" userId="640fe2f2-ced6-413a-a001-3e9f54fbd529" providerId="ADAL" clId="{551251AE-D5E5-4E77-9EDF-330E80FE70FB}" dt="2023-06-29T06:40:06.627" v="128" actId="21"/>
          <ac:graphicFrameMkLst>
            <pc:docMk/>
            <pc:sldMk cId="1322341230" sldId="400"/>
            <ac:graphicFrameMk id="8" creationId="{D4890AD7-E8F2-E4E3-CFAA-DB1F95B28AFE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0:07.741" v="129"/>
          <ac:graphicFrameMkLst>
            <pc:docMk/>
            <pc:sldMk cId="1322341230" sldId="400"/>
            <ac:graphicFrameMk id="9" creationId="{ABDBC7C0-32F4-5276-7C6E-ABE180D4B88F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0:53.147" v="138"/>
        <pc:sldMkLst>
          <pc:docMk/>
          <pc:sldMk cId="483102356" sldId="401"/>
        </pc:sldMkLst>
        <pc:spChg chg="mod">
          <ac:chgData name="Bothas Noel" userId="640fe2f2-ced6-413a-a001-3e9f54fbd529" providerId="ADAL" clId="{551251AE-D5E5-4E77-9EDF-330E80FE70FB}" dt="2023-06-29T06:40:47.843" v="137"/>
          <ac:spMkLst>
            <pc:docMk/>
            <pc:sldMk cId="483102356" sldId="401"/>
            <ac:spMk id="2" creationId="{3E5F9D14-109B-4D8C-0399-5052EC32494D}"/>
          </ac:spMkLst>
        </pc:spChg>
        <pc:spChg chg="del">
          <ac:chgData name="Bothas Noel" userId="640fe2f2-ced6-413a-a001-3e9f54fbd529" providerId="ADAL" clId="{551251AE-D5E5-4E77-9EDF-330E80FE70FB}" dt="2023-06-29T06:40:42.166" v="136"/>
          <ac:spMkLst>
            <pc:docMk/>
            <pc:sldMk cId="483102356" sldId="401"/>
            <ac:spMk id="6" creationId="{42BD4BC6-E33B-6819-CE0D-002A5916BEB4}"/>
          </ac:spMkLst>
        </pc:spChg>
        <pc:spChg chg="mod">
          <ac:chgData name="Bothas Noel" userId="640fe2f2-ced6-413a-a001-3e9f54fbd529" providerId="ADAL" clId="{551251AE-D5E5-4E77-9EDF-330E80FE70FB}" dt="2023-06-29T06:40:53.147" v="138"/>
          <ac:spMkLst>
            <pc:docMk/>
            <pc:sldMk cId="483102356" sldId="401"/>
            <ac:spMk id="7" creationId="{ECFECB69-6B2F-D967-C2F8-368EF6E33BC0}"/>
          </ac:spMkLst>
        </pc:spChg>
        <pc:graphicFrameChg chg="add del mod">
          <ac:chgData name="Bothas Noel" userId="640fe2f2-ced6-413a-a001-3e9f54fbd529" providerId="ADAL" clId="{551251AE-D5E5-4E77-9EDF-330E80FE70FB}" dt="2023-06-29T06:40:41.064" v="135" actId="21"/>
          <ac:graphicFrameMkLst>
            <pc:docMk/>
            <pc:sldMk cId="483102356" sldId="401"/>
            <ac:graphicFrameMk id="8" creationId="{C5E421AA-8B3A-93BD-3E97-264AC33B294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0:42.166" v="136"/>
          <ac:graphicFrameMkLst>
            <pc:docMk/>
            <pc:sldMk cId="483102356" sldId="401"/>
            <ac:graphicFrameMk id="9" creationId="{1E7F82A1-9A97-AAE8-AE2F-DAAA1B9B3C3D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1:29.332" v="145"/>
        <pc:sldMkLst>
          <pc:docMk/>
          <pc:sldMk cId="1510529402" sldId="402"/>
        </pc:sldMkLst>
        <pc:spChg chg="mod">
          <ac:chgData name="Bothas Noel" userId="640fe2f2-ced6-413a-a001-3e9f54fbd529" providerId="ADAL" clId="{551251AE-D5E5-4E77-9EDF-330E80FE70FB}" dt="2023-06-29T06:41:21.595" v="144"/>
          <ac:spMkLst>
            <pc:docMk/>
            <pc:sldMk cId="1510529402" sldId="402"/>
            <ac:spMk id="2" creationId="{5B7D0E5F-8E17-0863-1ABC-E3F35AD6FF1B}"/>
          </ac:spMkLst>
        </pc:spChg>
        <pc:spChg chg="del">
          <ac:chgData name="Bothas Noel" userId="640fe2f2-ced6-413a-a001-3e9f54fbd529" providerId="ADAL" clId="{551251AE-D5E5-4E77-9EDF-330E80FE70FB}" dt="2023-06-29T06:41:14.934" v="143"/>
          <ac:spMkLst>
            <pc:docMk/>
            <pc:sldMk cId="1510529402" sldId="402"/>
            <ac:spMk id="6" creationId="{36D7AA7C-75B6-CFFE-8574-92B2B125C350}"/>
          </ac:spMkLst>
        </pc:spChg>
        <pc:spChg chg="mod">
          <ac:chgData name="Bothas Noel" userId="640fe2f2-ced6-413a-a001-3e9f54fbd529" providerId="ADAL" clId="{551251AE-D5E5-4E77-9EDF-330E80FE70FB}" dt="2023-06-29T06:41:29.332" v="145"/>
          <ac:spMkLst>
            <pc:docMk/>
            <pc:sldMk cId="1510529402" sldId="402"/>
            <ac:spMk id="7" creationId="{F3D5EC71-F797-F0D4-437A-7E4A601D3E04}"/>
          </ac:spMkLst>
        </pc:spChg>
        <pc:graphicFrameChg chg="add del mod">
          <ac:chgData name="Bothas Noel" userId="640fe2f2-ced6-413a-a001-3e9f54fbd529" providerId="ADAL" clId="{551251AE-D5E5-4E77-9EDF-330E80FE70FB}" dt="2023-06-29T06:41:13.877" v="142" actId="21"/>
          <ac:graphicFrameMkLst>
            <pc:docMk/>
            <pc:sldMk cId="1510529402" sldId="402"/>
            <ac:graphicFrameMk id="8" creationId="{38C014DE-80C7-1D2F-E3CF-5224126760C9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1:14.934" v="143"/>
          <ac:graphicFrameMkLst>
            <pc:docMk/>
            <pc:sldMk cId="1510529402" sldId="402"/>
            <ac:graphicFrameMk id="9" creationId="{71834884-0B55-CF4A-863A-F9CC89989BF7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5:21.846" v="155"/>
        <pc:sldMkLst>
          <pc:docMk/>
          <pc:sldMk cId="891626556" sldId="403"/>
        </pc:sldMkLst>
        <pc:spChg chg="mod">
          <ac:chgData name="Bothas Noel" userId="640fe2f2-ced6-413a-a001-3e9f54fbd529" providerId="ADAL" clId="{551251AE-D5E5-4E77-9EDF-330E80FE70FB}" dt="2023-06-29T06:42:02.836" v="152"/>
          <ac:spMkLst>
            <pc:docMk/>
            <pc:sldMk cId="891626556" sldId="403"/>
            <ac:spMk id="2" creationId="{CF5ECDE6-9DFE-A54E-3DA8-E2D4F91BF5E3}"/>
          </ac:spMkLst>
        </pc:spChg>
        <pc:spChg chg="del">
          <ac:chgData name="Bothas Noel" userId="640fe2f2-ced6-413a-a001-3e9f54fbd529" providerId="ADAL" clId="{551251AE-D5E5-4E77-9EDF-330E80FE70FB}" dt="2023-06-29T06:41:50.710" v="150"/>
          <ac:spMkLst>
            <pc:docMk/>
            <pc:sldMk cId="891626556" sldId="403"/>
            <ac:spMk id="6" creationId="{A3EEFB20-0148-B53B-E306-C95318B36393}"/>
          </ac:spMkLst>
        </pc:spChg>
        <pc:spChg chg="mod">
          <ac:chgData name="Bothas Noel" userId="640fe2f2-ced6-413a-a001-3e9f54fbd529" providerId="ADAL" clId="{551251AE-D5E5-4E77-9EDF-330E80FE70FB}" dt="2023-06-29T06:41:57.482" v="151"/>
          <ac:spMkLst>
            <pc:docMk/>
            <pc:sldMk cId="891626556" sldId="403"/>
            <ac:spMk id="7" creationId="{ECE86109-7C2D-5870-C225-6B0760C066ED}"/>
          </ac:spMkLst>
        </pc:spChg>
        <pc:graphicFrameChg chg="add del mod">
          <ac:chgData name="Bothas Noel" userId="640fe2f2-ced6-413a-a001-3e9f54fbd529" providerId="ADAL" clId="{551251AE-D5E5-4E77-9EDF-330E80FE70FB}" dt="2023-06-29T06:41:49.699" v="149" actId="21"/>
          <ac:graphicFrameMkLst>
            <pc:docMk/>
            <pc:sldMk cId="891626556" sldId="403"/>
            <ac:graphicFrameMk id="8" creationId="{517E5713-8C63-8365-1615-A8D6A6FF2CA1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5:21.846" v="155"/>
          <ac:graphicFrameMkLst>
            <pc:docMk/>
            <pc:sldMk cId="891626556" sldId="403"/>
            <ac:graphicFrameMk id="9" creationId="{F3C4A3A2-5680-13FD-819E-E47533DC0E53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6:06.187" v="162"/>
        <pc:sldMkLst>
          <pc:docMk/>
          <pc:sldMk cId="4163032439" sldId="404"/>
        </pc:sldMkLst>
        <pc:spChg chg="mod">
          <ac:chgData name="Bothas Noel" userId="640fe2f2-ced6-413a-a001-3e9f54fbd529" providerId="ADAL" clId="{551251AE-D5E5-4E77-9EDF-330E80FE70FB}" dt="2023-06-29T06:45:57.787" v="161"/>
          <ac:spMkLst>
            <pc:docMk/>
            <pc:sldMk cId="4163032439" sldId="404"/>
            <ac:spMk id="2" creationId="{01ACA268-2A21-B8AC-D184-6403B53FB888}"/>
          </ac:spMkLst>
        </pc:spChg>
        <pc:spChg chg="del">
          <ac:chgData name="Bothas Noel" userId="640fe2f2-ced6-413a-a001-3e9f54fbd529" providerId="ADAL" clId="{551251AE-D5E5-4E77-9EDF-330E80FE70FB}" dt="2023-06-29T06:45:51.085" v="160"/>
          <ac:spMkLst>
            <pc:docMk/>
            <pc:sldMk cId="4163032439" sldId="404"/>
            <ac:spMk id="6" creationId="{99093026-5ED3-C7E7-B92E-77592B472A15}"/>
          </ac:spMkLst>
        </pc:spChg>
        <pc:spChg chg="mod">
          <ac:chgData name="Bothas Noel" userId="640fe2f2-ced6-413a-a001-3e9f54fbd529" providerId="ADAL" clId="{551251AE-D5E5-4E77-9EDF-330E80FE70FB}" dt="2023-06-29T06:46:06.187" v="162"/>
          <ac:spMkLst>
            <pc:docMk/>
            <pc:sldMk cId="4163032439" sldId="404"/>
            <ac:spMk id="7" creationId="{3C2BEC3A-1983-C79F-4738-751B5BA6BA7F}"/>
          </ac:spMkLst>
        </pc:spChg>
        <pc:graphicFrameChg chg="add mod">
          <ac:chgData name="Bothas Noel" userId="640fe2f2-ced6-413a-a001-3e9f54fbd529" providerId="ADAL" clId="{551251AE-D5E5-4E77-9EDF-330E80FE70FB}" dt="2023-06-29T06:45:51.085" v="160"/>
          <ac:graphicFrameMkLst>
            <pc:docMk/>
            <pc:sldMk cId="4163032439" sldId="404"/>
            <ac:graphicFrameMk id="8" creationId="{A2ED4A7E-0A29-8E44-B2D4-49834F791661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6:57.068" v="173"/>
        <pc:sldMkLst>
          <pc:docMk/>
          <pc:sldMk cId="537523165" sldId="405"/>
        </pc:sldMkLst>
        <pc:spChg chg="mod">
          <ac:chgData name="Bothas Noel" userId="640fe2f2-ced6-413a-a001-3e9f54fbd529" providerId="ADAL" clId="{551251AE-D5E5-4E77-9EDF-330E80FE70FB}" dt="2023-06-29T06:46:50.579" v="172"/>
          <ac:spMkLst>
            <pc:docMk/>
            <pc:sldMk cId="537523165" sldId="405"/>
            <ac:spMk id="2" creationId="{F6FC6224-3BCB-1025-2FF9-C813B650CD60}"/>
          </ac:spMkLst>
        </pc:spChg>
        <pc:spChg chg="del">
          <ac:chgData name="Bothas Noel" userId="640fe2f2-ced6-413a-a001-3e9f54fbd529" providerId="ADAL" clId="{551251AE-D5E5-4E77-9EDF-330E80FE70FB}" dt="2023-06-29T06:46:44.765" v="171"/>
          <ac:spMkLst>
            <pc:docMk/>
            <pc:sldMk cId="537523165" sldId="405"/>
            <ac:spMk id="6" creationId="{1C645171-1D2B-4893-5664-B98C8997F746}"/>
          </ac:spMkLst>
        </pc:spChg>
        <pc:spChg chg="mod">
          <ac:chgData name="Bothas Noel" userId="640fe2f2-ced6-413a-a001-3e9f54fbd529" providerId="ADAL" clId="{551251AE-D5E5-4E77-9EDF-330E80FE70FB}" dt="2023-06-29T06:46:57.068" v="173"/>
          <ac:spMkLst>
            <pc:docMk/>
            <pc:sldMk cId="537523165" sldId="405"/>
            <ac:spMk id="7" creationId="{1865A5D2-6C4B-4C7F-ECDB-8F64A051CAF3}"/>
          </ac:spMkLst>
        </pc:spChg>
        <pc:graphicFrameChg chg="add del mod">
          <ac:chgData name="Bothas Noel" userId="640fe2f2-ced6-413a-a001-3e9f54fbd529" providerId="ADAL" clId="{551251AE-D5E5-4E77-9EDF-330E80FE70FB}" dt="2023-06-29T06:46:41.356" v="168" actId="21"/>
          <ac:graphicFrameMkLst>
            <pc:docMk/>
            <pc:sldMk cId="537523165" sldId="405"/>
            <ac:graphicFrameMk id="8" creationId="{DE5155E2-B2E3-4822-7589-3A7E74C438B7}"/>
          </ac:graphicFrameMkLst>
        </pc:graphicFrameChg>
        <pc:graphicFrameChg chg="add del mod">
          <ac:chgData name="Bothas Noel" userId="640fe2f2-ced6-413a-a001-3e9f54fbd529" providerId="ADAL" clId="{551251AE-D5E5-4E77-9EDF-330E80FE70FB}" dt="2023-06-29T06:46:43.693" v="170" actId="21"/>
          <ac:graphicFrameMkLst>
            <pc:docMk/>
            <pc:sldMk cId="537523165" sldId="405"/>
            <ac:graphicFrameMk id="9" creationId="{5498CEFA-BA8B-341F-07E9-1145E44EE82B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6:44.765" v="171"/>
          <ac:graphicFrameMkLst>
            <pc:docMk/>
            <pc:sldMk cId="537523165" sldId="405"/>
            <ac:graphicFrameMk id="10" creationId="{8B0189DF-7FE8-662D-716A-00E4D4CBC3A5}"/>
          </ac:graphicFrameMkLst>
        </pc:graphicFrameChg>
      </pc:sldChg>
      <pc:sldChg chg="new del">
        <pc:chgData name="Bothas Noel" userId="640fe2f2-ced6-413a-a001-3e9f54fbd529" providerId="ADAL" clId="{551251AE-D5E5-4E77-9EDF-330E80FE70FB}" dt="2023-06-29T06:46:26.677" v="165" actId="47"/>
        <pc:sldMkLst>
          <pc:docMk/>
          <pc:sldMk cId="2316095911" sldId="405"/>
        </pc:sldMkLst>
      </pc:sldChg>
      <pc:sldChg chg="addSp delSp modSp new mod">
        <pc:chgData name="Bothas Noel" userId="640fe2f2-ced6-413a-a001-3e9f54fbd529" providerId="ADAL" clId="{551251AE-D5E5-4E77-9EDF-330E80FE70FB}" dt="2023-06-29T06:47:46.629" v="184"/>
        <pc:sldMkLst>
          <pc:docMk/>
          <pc:sldMk cId="2551375589" sldId="406"/>
        </pc:sldMkLst>
        <pc:spChg chg="mod">
          <ac:chgData name="Bothas Noel" userId="640fe2f2-ced6-413a-a001-3e9f54fbd529" providerId="ADAL" clId="{551251AE-D5E5-4E77-9EDF-330E80FE70FB}" dt="2023-06-29T06:47:40.237" v="183"/>
          <ac:spMkLst>
            <pc:docMk/>
            <pc:sldMk cId="2551375589" sldId="406"/>
            <ac:spMk id="2" creationId="{2B91B149-4065-D6E9-82D5-1D43BEB6728F}"/>
          </ac:spMkLst>
        </pc:spChg>
        <pc:spChg chg="del">
          <ac:chgData name="Bothas Noel" userId="640fe2f2-ced6-413a-a001-3e9f54fbd529" providerId="ADAL" clId="{551251AE-D5E5-4E77-9EDF-330E80FE70FB}" dt="2023-06-29T06:47:26.566" v="179"/>
          <ac:spMkLst>
            <pc:docMk/>
            <pc:sldMk cId="2551375589" sldId="406"/>
            <ac:spMk id="6" creationId="{1A82206E-B908-9303-A822-762873B1E34B}"/>
          </ac:spMkLst>
        </pc:spChg>
        <pc:spChg chg="mod">
          <ac:chgData name="Bothas Noel" userId="640fe2f2-ced6-413a-a001-3e9f54fbd529" providerId="ADAL" clId="{551251AE-D5E5-4E77-9EDF-330E80FE70FB}" dt="2023-06-29T06:47:46.629" v="184"/>
          <ac:spMkLst>
            <pc:docMk/>
            <pc:sldMk cId="2551375589" sldId="406"/>
            <ac:spMk id="7" creationId="{FC53B404-EBFE-2C03-76BF-8FF960BF96E6}"/>
          </ac:spMkLst>
        </pc:spChg>
        <pc:graphicFrameChg chg="add mod">
          <ac:chgData name="Bothas Noel" userId="640fe2f2-ced6-413a-a001-3e9f54fbd529" providerId="ADAL" clId="{551251AE-D5E5-4E77-9EDF-330E80FE70FB}" dt="2023-06-29T06:47:26.566" v="179"/>
          <ac:graphicFrameMkLst>
            <pc:docMk/>
            <pc:sldMk cId="2551375589" sldId="406"/>
            <ac:graphicFrameMk id="8" creationId="{C7BCD496-0A6C-B66C-B33F-FD7C4A213529}"/>
          </ac:graphicFrameMkLst>
        </pc:graphicFrameChg>
      </pc:sldChg>
      <pc:sldChg chg="addSp delSp modSp new mod">
        <pc:chgData name="Bothas Noel" userId="640fe2f2-ced6-413a-a001-3e9f54fbd529" providerId="ADAL" clId="{551251AE-D5E5-4E77-9EDF-330E80FE70FB}" dt="2023-06-29T06:48:16.462" v="191"/>
        <pc:sldMkLst>
          <pc:docMk/>
          <pc:sldMk cId="4086223468" sldId="407"/>
        </pc:sldMkLst>
        <pc:spChg chg="mod">
          <ac:chgData name="Bothas Noel" userId="640fe2f2-ced6-413a-a001-3e9f54fbd529" providerId="ADAL" clId="{551251AE-D5E5-4E77-9EDF-330E80FE70FB}" dt="2023-06-29T06:48:10.189" v="190"/>
          <ac:spMkLst>
            <pc:docMk/>
            <pc:sldMk cId="4086223468" sldId="407"/>
            <ac:spMk id="2" creationId="{A150FE15-FD30-B254-AF37-336BF48F28DF}"/>
          </ac:spMkLst>
        </pc:spChg>
        <pc:spChg chg="del">
          <ac:chgData name="Bothas Noel" userId="640fe2f2-ced6-413a-a001-3e9f54fbd529" providerId="ADAL" clId="{551251AE-D5E5-4E77-9EDF-330E80FE70FB}" dt="2023-06-29T06:48:04.311" v="189"/>
          <ac:spMkLst>
            <pc:docMk/>
            <pc:sldMk cId="4086223468" sldId="407"/>
            <ac:spMk id="6" creationId="{800478A5-89AF-C10E-7B5E-F11336CFDD2E}"/>
          </ac:spMkLst>
        </pc:spChg>
        <pc:spChg chg="mod">
          <ac:chgData name="Bothas Noel" userId="640fe2f2-ced6-413a-a001-3e9f54fbd529" providerId="ADAL" clId="{551251AE-D5E5-4E77-9EDF-330E80FE70FB}" dt="2023-06-29T06:48:16.462" v="191"/>
          <ac:spMkLst>
            <pc:docMk/>
            <pc:sldMk cId="4086223468" sldId="407"/>
            <ac:spMk id="7" creationId="{7053B816-ECA8-29BE-EBD0-8F177676472F}"/>
          </ac:spMkLst>
        </pc:spChg>
        <pc:graphicFrameChg chg="add del mod">
          <ac:chgData name="Bothas Noel" userId="640fe2f2-ced6-413a-a001-3e9f54fbd529" providerId="ADAL" clId="{551251AE-D5E5-4E77-9EDF-330E80FE70FB}" dt="2023-06-29T06:48:03.246" v="188" actId="21"/>
          <ac:graphicFrameMkLst>
            <pc:docMk/>
            <pc:sldMk cId="4086223468" sldId="407"/>
            <ac:graphicFrameMk id="8" creationId="{B40E4A9F-C0F9-571D-AA66-BDFDD54E4186}"/>
          </ac:graphicFrameMkLst>
        </pc:graphicFrameChg>
        <pc:graphicFrameChg chg="add mod">
          <ac:chgData name="Bothas Noel" userId="640fe2f2-ced6-413a-a001-3e9f54fbd529" providerId="ADAL" clId="{551251AE-D5E5-4E77-9EDF-330E80FE70FB}" dt="2023-06-29T06:48:04.311" v="189"/>
          <ac:graphicFrameMkLst>
            <pc:docMk/>
            <pc:sldMk cId="4086223468" sldId="407"/>
            <ac:graphicFrameMk id="9" creationId="{6F17055D-EF44-BBBB-C4C8-B7848419BFA2}"/>
          </ac:graphicFrameMkLst>
        </pc:graphicFrameChg>
      </pc:sldChg>
    </pc:docChg>
  </pc:docChgLst>
  <pc:docChgLst>
    <pc:chgData name="Emaus Katriina" userId="e28635f8-d800-42ff-a913-92d375f1fb60" providerId="ADAL" clId="{697E6EE7-EBDA-48BD-B678-4911899B2E18}"/>
    <pc:docChg chg="modSld">
      <pc:chgData name="Emaus Katriina" userId="e28635f8-d800-42ff-a913-92d375f1fb60" providerId="ADAL" clId="{697E6EE7-EBDA-48BD-B678-4911899B2E18}" dt="2023-03-01T12:53:50.766" v="23"/>
      <pc:docMkLst>
        <pc:docMk/>
      </pc:docMkLst>
      <pc:sldChg chg="modSp">
        <pc:chgData name="Emaus Katriina" userId="e28635f8-d800-42ff-a913-92d375f1fb60" providerId="ADAL" clId="{697E6EE7-EBDA-48BD-B678-4911899B2E18}" dt="2023-03-01T12:53:08.745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697E6EE7-EBDA-48BD-B678-4911899B2E18}" dt="2023-03-01T12:53:08.745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1.350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697E6EE7-EBDA-48BD-B678-4911899B2E18}" dt="2023-03-01T12:53:11.35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7.087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697E6EE7-EBDA-48BD-B678-4911899B2E18}" dt="2023-03-01T12:53:17.08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9.70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697E6EE7-EBDA-48BD-B678-4911899B2E18}" dt="2023-03-01T12:53:19.70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1.280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697E6EE7-EBDA-48BD-B678-4911899B2E18}" dt="2023-03-01T12:53:21.280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2.987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697E6EE7-EBDA-48BD-B678-4911899B2E18}" dt="2023-03-01T12:53:22.987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4.569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697E6EE7-EBDA-48BD-B678-4911899B2E18}" dt="2023-03-01T12:53:24.569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5.783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697E6EE7-EBDA-48BD-B678-4911899B2E18}" dt="2023-03-01T12:53:25.783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8.350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697E6EE7-EBDA-48BD-B678-4911899B2E18}" dt="2023-03-01T12:53:28.350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29.548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697E6EE7-EBDA-48BD-B678-4911899B2E18}" dt="2023-03-01T12:53:29.548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0.929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697E6EE7-EBDA-48BD-B678-4911899B2E18}" dt="2023-03-01T12:53:30.929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2.248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697E6EE7-EBDA-48BD-B678-4911899B2E18}" dt="2023-03-01T12:53:32.248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3.793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697E6EE7-EBDA-48BD-B678-4911899B2E18}" dt="2023-03-01T12:53:33.793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5.347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697E6EE7-EBDA-48BD-B678-4911899B2E18}" dt="2023-03-01T12:53:35.347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7.806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697E6EE7-EBDA-48BD-B678-4911899B2E18}" dt="2023-03-01T12:53:37.806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39.233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697E6EE7-EBDA-48BD-B678-4911899B2E18}" dt="2023-03-01T12:53:39.233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1.746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697E6EE7-EBDA-48BD-B678-4911899B2E18}" dt="2023-03-01T12:53:41.746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3.239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697E6EE7-EBDA-48BD-B678-4911899B2E18}" dt="2023-03-01T12:53:43.239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5.695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697E6EE7-EBDA-48BD-B678-4911899B2E18}" dt="2023-03-01T12:53:45.695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6.893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697E6EE7-EBDA-48BD-B678-4911899B2E18}" dt="2023-03-01T12:53:46.893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49.282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697E6EE7-EBDA-48BD-B678-4911899B2E18}" dt="2023-03-01T12:53:49.282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50.766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697E6EE7-EBDA-48BD-B678-4911899B2E18}" dt="2023-03-01T12:53:50.766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4.431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697E6EE7-EBDA-48BD-B678-4911899B2E18}" dt="2023-03-01T12:53:14.431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97E6EE7-EBDA-48BD-B678-4911899B2E18}" dt="2023-03-01T12:53:15.74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697E6EE7-EBDA-48BD-B678-4911899B2E18}" dt="2023-03-01T12:53:15.744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Katriina Emaus" userId="e28635f8-d800-42ff-a913-92d375f1fb60" providerId="ADAL" clId="{DECC55F4-9806-4450-AA7C-080CD1084354}"/>
    <pc:docChg chg="modSld">
      <pc:chgData name="Katriina Emaus" userId="e28635f8-d800-42ff-a913-92d375f1fb60" providerId="ADAL" clId="{DECC55F4-9806-4450-AA7C-080CD1084354}" dt="2022-11-02T15:46:16.274" v="23"/>
      <pc:docMkLst>
        <pc:docMk/>
      </pc:docMkLst>
      <pc:sldChg chg="modSp">
        <pc:chgData name="Katriina Emaus" userId="e28635f8-d800-42ff-a913-92d375f1fb60" providerId="ADAL" clId="{DECC55F4-9806-4450-AA7C-080CD1084354}" dt="2022-11-02T15:45:25.062" v="0"/>
        <pc:sldMkLst>
          <pc:docMk/>
          <pc:sldMk cId="1700235827" sldId="257"/>
        </pc:sldMkLst>
        <pc:graphicFrameChg chg="mod">
          <ac:chgData name="Katriina Emaus" userId="e28635f8-d800-42ff-a913-92d375f1fb60" providerId="ADAL" clId="{DECC55F4-9806-4450-AA7C-080CD1084354}" dt="2022-11-02T15:45:25.06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25.930" v="1"/>
        <pc:sldMkLst>
          <pc:docMk/>
          <pc:sldMk cId="1208937540" sldId="258"/>
        </pc:sldMkLst>
        <pc:graphicFrameChg chg="mod">
          <ac:chgData name="Katriina Emaus" userId="e28635f8-d800-42ff-a913-92d375f1fb60" providerId="ADAL" clId="{DECC55F4-9806-4450-AA7C-080CD1084354}" dt="2022-11-02T15:45:25.93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3.110" v="4"/>
        <pc:sldMkLst>
          <pc:docMk/>
          <pc:sldMk cId="2491027659" sldId="262"/>
        </pc:sldMkLst>
        <pc:graphicFrameChg chg="mod">
          <ac:chgData name="Katriina Emaus" userId="e28635f8-d800-42ff-a913-92d375f1fb60" providerId="ADAL" clId="{DECC55F4-9806-4450-AA7C-080CD1084354}" dt="2022-11-02T15:45:33.110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5.236" v="5"/>
        <pc:sldMkLst>
          <pc:docMk/>
          <pc:sldMk cId="1063244001" sldId="263"/>
        </pc:sldMkLst>
        <pc:graphicFrameChg chg="mod">
          <ac:chgData name="Katriina Emaus" userId="e28635f8-d800-42ff-a913-92d375f1fb60" providerId="ADAL" clId="{DECC55F4-9806-4450-AA7C-080CD1084354}" dt="2022-11-02T15:45:35.236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8.573" v="6"/>
        <pc:sldMkLst>
          <pc:docMk/>
          <pc:sldMk cId="2413105531" sldId="264"/>
        </pc:sldMkLst>
        <pc:graphicFrameChg chg="mod">
          <ac:chgData name="Katriina Emaus" userId="e28635f8-d800-42ff-a913-92d375f1fb60" providerId="ADAL" clId="{DECC55F4-9806-4450-AA7C-080CD1084354}" dt="2022-11-02T15:45:38.573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1.447" v="7"/>
        <pc:sldMkLst>
          <pc:docMk/>
          <pc:sldMk cId="1990558153" sldId="265"/>
        </pc:sldMkLst>
        <pc:graphicFrameChg chg="mod">
          <ac:chgData name="Katriina Emaus" userId="e28635f8-d800-42ff-a913-92d375f1fb60" providerId="ADAL" clId="{DECC55F4-9806-4450-AA7C-080CD1084354}" dt="2022-11-02T15:45:41.447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3.696" v="8"/>
        <pc:sldMkLst>
          <pc:docMk/>
          <pc:sldMk cId="2205515539" sldId="266"/>
        </pc:sldMkLst>
        <pc:graphicFrameChg chg="mod">
          <ac:chgData name="Katriina Emaus" userId="e28635f8-d800-42ff-a913-92d375f1fb60" providerId="ADAL" clId="{DECC55F4-9806-4450-AA7C-080CD1084354}" dt="2022-11-02T15:45:43.696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5.839" v="9"/>
        <pc:sldMkLst>
          <pc:docMk/>
          <pc:sldMk cId="3738192957" sldId="267"/>
        </pc:sldMkLst>
        <pc:graphicFrameChg chg="mod">
          <ac:chgData name="Katriina Emaus" userId="e28635f8-d800-42ff-a913-92d375f1fb60" providerId="ADAL" clId="{DECC55F4-9806-4450-AA7C-080CD1084354}" dt="2022-11-02T15:45:45.839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48.151" v="10"/>
        <pc:sldMkLst>
          <pc:docMk/>
          <pc:sldMk cId="2146149628" sldId="268"/>
        </pc:sldMkLst>
        <pc:graphicFrameChg chg="mod">
          <ac:chgData name="Katriina Emaus" userId="e28635f8-d800-42ff-a913-92d375f1fb60" providerId="ADAL" clId="{DECC55F4-9806-4450-AA7C-080CD1084354}" dt="2022-11-02T15:45:48.151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0.208" v="11"/>
        <pc:sldMkLst>
          <pc:docMk/>
          <pc:sldMk cId="779385240" sldId="269"/>
        </pc:sldMkLst>
        <pc:graphicFrameChg chg="mod">
          <ac:chgData name="Katriina Emaus" userId="e28635f8-d800-42ff-a913-92d375f1fb60" providerId="ADAL" clId="{DECC55F4-9806-4450-AA7C-080CD1084354}" dt="2022-11-02T15:45:50.208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2.395" v="12"/>
        <pc:sldMkLst>
          <pc:docMk/>
          <pc:sldMk cId="4251107466" sldId="270"/>
        </pc:sldMkLst>
        <pc:graphicFrameChg chg="mod">
          <ac:chgData name="Katriina Emaus" userId="e28635f8-d800-42ff-a913-92d375f1fb60" providerId="ADAL" clId="{DECC55F4-9806-4450-AA7C-080CD1084354}" dt="2022-11-02T15:45:52.395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4.298" v="13"/>
        <pc:sldMkLst>
          <pc:docMk/>
          <pc:sldMk cId="3252329630" sldId="271"/>
        </pc:sldMkLst>
        <pc:graphicFrameChg chg="mod">
          <ac:chgData name="Katriina Emaus" userId="e28635f8-d800-42ff-a913-92d375f1fb60" providerId="ADAL" clId="{DECC55F4-9806-4450-AA7C-080CD1084354}" dt="2022-11-02T15:45:54.298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6.258" v="14"/>
        <pc:sldMkLst>
          <pc:docMk/>
          <pc:sldMk cId="4124291960" sldId="272"/>
        </pc:sldMkLst>
        <pc:graphicFrameChg chg="mod">
          <ac:chgData name="Katriina Emaus" userId="e28635f8-d800-42ff-a913-92d375f1fb60" providerId="ADAL" clId="{DECC55F4-9806-4450-AA7C-080CD1084354}" dt="2022-11-02T15:45:56.258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58.771" v="15"/>
        <pc:sldMkLst>
          <pc:docMk/>
          <pc:sldMk cId="194921791" sldId="273"/>
        </pc:sldMkLst>
        <pc:graphicFrameChg chg="mod">
          <ac:chgData name="Katriina Emaus" userId="e28635f8-d800-42ff-a913-92d375f1fb60" providerId="ADAL" clId="{DECC55F4-9806-4450-AA7C-080CD1084354}" dt="2022-11-02T15:45:58.771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1.101" v="16"/>
        <pc:sldMkLst>
          <pc:docMk/>
          <pc:sldMk cId="2440930599" sldId="274"/>
        </pc:sldMkLst>
        <pc:graphicFrameChg chg="mod">
          <ac:chgData name="Katriina Emaus" userId="e28635f8-d800-42ff-a913-92d375f1fb60" providerId="ADAL" clId="{DECC55F4-9806-4450-AA7C-080CD1084354}" dt="2022-11-02T15:46:01.101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3.120" v="17"/>
        <pc:sldMkLst>
          <pc:docMk/>
          <pc:sldMk cId="4112047484" sldId="275"/>
        </pc:sldMkLst>
        <pc:graphicFrameChg chg="mod">
          <ac:chgData name="Katriina Emaus" userId="e28635f8-d800-42ff-a913-92d375f1fb60" providerId="ADAL" clId="{DECC55F4-9806-4450-AA7C-080CD1084354}" dt="2022-11-02T15:46:03.120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5.085" v="18"/>
        <pc:sldMkLst>
          <pc:docMk/>
          <pc:sldMk cId="1902199691" sldId="276"/>
        </pc:sldMkLst>
        <pc:graphicFrameChg chg="mod">
          <ac:chgData name="Katriina Emaus" userId="e28635f8-d800-42ff-a913-92d375f1fb60" providerId="ADAL" clId="{DECC55F4-9806-4450-AA7C-080CD1084354}" dt="2022-11-02T15:46:05.085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7.049" v="19"/>
        <pc:sldMkLst>
          <pc:docMk/>
          <pc:sldMk cId="3552560255" sldId="277"/>
        </pc:sldMkLst>
        <pc:graphicFrameChg chg="mod">
          <ac:chgData name="Katriina Emaus" userId="e28635f8-d800-42ff-a913-92d375f1fb60" providerId="ADAL" clId="{DECC55F4-9806-4450-AA7C-080CD1084354}" dt="2022-11-02T15:46:07.049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08.981" v="20"/>
        <pc:sldMkLst>
          <pc:docMk/>
          <pc:sldMk cId="2711397566" sldId="278"/>
        </pc:sldMkLst>
        <pc:graphicFrameChg chg="mod">
          <ac:chgData name="Katriina Emaus" userId="e28635f8-d800-42ff-a913-92d375f1fb60" providerId="ADAL" clId="{DECC55F4-9806-4450-AA7C-080CD1084354}" dt="2022-11-02T15:46:08.981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11.075" v="21"/>
        <pc:sldMkLst>
          <pc:docMk/>
          <pc:sldMk cId="3860627173" sldId="279"/>
        </pc:sldMkLst>
        <pc:graphicFrameChg chg="mod">
          <ac:chgData name="Katriina Emaus" userId="e28635f8-d800-42ff-a913-92d375f1fb60" providerId="ADAL" clId="{DECC55F4-9806-4450-AA7C-080CD1084354}" dt="2022-11-02T15:46:11.075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13.505" v="22"/>
        <pc:sldMkLst>
          <pc:docMk/>
          <pc:sldMk cId="665120906" sldId="280"/>
        </pc:sldMkLst>
        <pc:graphicFrameChg chg="mod">
          <ac:chgData name="Katriina Emaus" userId="e28635f8-d800-42ff-a913-92d375f1fb60" providerId="ADAL" clId="{DECC55F4-9806-4450-AA7C-080CD1084354}" dt="2022-11-02T15:46:13.505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6:16.274" v="23"/>
        <pc:sldMkLst>
          <pc:docMk/>
          <pc:sldMk cId="274083529" sldId="281"/>
        </pc:sldMkLst>
        <pc:graphicFrameChg chg="mod">
          <ac:chgData name="Katriina Emaus" userId="e28635f8-d800-42ff-a913-92d375f1fb60" providerId="ADAL" clId="{DECC55F4-9806-4450-AA7C-080CD1084354}" dt="2022-11-02T15:46:16.274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29.397" v="2"/>
        <pc:sldMkLst>
          <pc:docMk/>
          <pc:sldMk cId="1946663332" sldId="285"/>
        </pc:sldMkLst>
        <pc:graphicFrameChg chg="mod">
          <ac:chgData name="Katriina Emaus" userId="e28635f8-d800-42ff-a913-92d375f1fb60" providerId="ADAL" clId="{DECC55F4-9806-4450-AA7C-080CD1084354}" dt="2022-11-02T15:45:29.397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 Emaus" userId="e28635f8-d800-42ff-a913-92d375f1fb60" providerId="ADAL" clId="{DECC55F4-9806-4450-AA7C-080CD1084354}" dt="2022-11-02T15:45:30.869" v="3"/>
        <pc:sldMkLst>
          <pc:docMk/>
          <pc:sldMk cId="2139217781" sldId="286"/>
        </pc:sldMkLst>
        <pc:graphicFrameChg chg="mod">
          <ac:chgData name="Katriina Emaus" userId="e28635f8-d800-42ff-a913-92d375f1fb60" providerId="ADAL" clId="{DECC55F4-9806-4450-AA7C-080CD1084354}" dt="2022-11-02T15:45:30.86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2390C6A6-CE27-4A58-BE8D-7FB3851ABEE1}"/>
    <pc:docChg chg="modSld">
      <pc:chgData name="Emaus Katriina" userId="e28635f8-d800-42ff-a913-92d375f1fb60" providerId="ADAL" clId="{2390C6A6-CE27-4A58-BE8D-7FB3851ABEE1}" dt="2021-07-30T07:28:04.355" v="47"/>
      <pc:docMkLst>
        <pc:docMk/>
      </pc:docMkLst>
      <pc:sldChg chg="modSp">
        <pc:chgData name="Emaus Katriina" userId="e28635f8-d800-42ff-a913-92d375f1fb60" providerId="ADAL" clId="{2390C6A6-CE27-4A58-BE8D-7FB3851ABEE1}" dt="2021-07-30T07:27:41.35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2390C6A6-CE27-4A58-BE8D-7FB3851ABEE1}" dt="2021-07-30T07:27:41.35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1.957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2390C6A6-CE27-4A58-BE8D-7FB3851ABEE1}" dt="2021-07-30T07:27:41.957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5.407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2390C6A6-CE27-4A58-BE8D-7FB3851ABEE1}" dt="2021-07-30T07:27:45.407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217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2390C6A6-CE27-4A58-BE8D-7FB3851ABEE1}" dt="2021-07-30T07:27:46.217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971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2390C6A6-CE27-4A58-BE8D-7FB3851ABEE1}" dt="2021-07-30T07:27:46.971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7.879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2390C6A6-CE27-4A58-BE8D-7FB3851ABEE1}" dt="2021-07-30T07:27:47.879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8.634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2390C6A6-CE27-4A58-BE8D-7FB3851ABEE1}" dt="2021-07-30T07:27:48.634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9.367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2390C6A6-CE27-4A58-BE8D-7FB3851ABEE1}" dt="2021-07-30T07:27:49.367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0.258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2390C6A6-CE27-4A58-BE8D-7FB3851ABEE1}" dt="2021-07-30T07:27:50.258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115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2390C6A6-CE27-4A58-BE8D-7FB3851ABEE1}" dt="2021-07-30T07:27:51.115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909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2390C6A6-CE27-4A58-BE8D-7FB3851ABEE1}" dt="2021-07-30T07:27:51.909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2.672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2390C6A6-CE27-4A58-BE8D-7FB3851ABEE1}" dt="2021-07-30T07:27:52.672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3.543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2390C6A6-CE27-4A58-BE8D-7FB3851ABEE1}" dt="2021-07-30T07:27:53.543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4.31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2390C6A6-CE27-4A58-BE8D-7FB3851ABEE1}" dt="2021-07-30T07:27:54.31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5.087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2390C6A6-CE27-4A58-BE8D-7FB3851ABEE1}" dt="2021-07-30T07:27:55.087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6.785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2390C6A6-CE27-4A58-BE8D-7FB3851ABEE1}" dt="2021-07-30T07:27:56.785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8.056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2390C6A6-CE27-4A58-BE8D-7FB3851ABEE1}" dt="2021-07-30T07:27:58.056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9.380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2390C6A6-CE27-4A58-BE8D-7FB3851ABEE1}" dt="2021-07-30T07:27:59.380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0.706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2390C6A6-CE27-4A58-BE8D-7FB3851ABEE1}" dt="2021-07-30T07:28:00.706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1.9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2390C6A6-CE27-4A58-BE8D-7FB3851ABEE1}" dt="2021-07-30T07:28:01.9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3.109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2390C6A6-CE27-4A58-BE8D-7FB3851ABEE1}" dt="2021-07-30T07:28:03.109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4.355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2390C6A6-CE27-4A58-BE8D-7FB3851ABEE1}" dt="2021-07-30T07:28:04.355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3.807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2390C6A6-CE27-4A58-BE8D-7FB3851ABEE1}" dt="2021-07-30T07:27:43.807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4.589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2390C6A6-CE27-4A58-BE8D-7FB3851ABEE1}" dt="2021-07-30T07:27:44.589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30.6.2024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30.6.2024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30.6.2024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30.6.2024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30.6.2024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30.6.2024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30.6.2024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30.6.2024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30.6.2024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30.6.2024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30.6.2024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30.6.2024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30.6.2024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30.6.2024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30.6.2024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30.6.2024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30.6.2024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30.6.2024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30.6.2024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30.6.2024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30.6.2024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30.6.2024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30.6.2024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30.6.2024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30.6.2024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30.6.2024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Vienti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695351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0A13CB-6F56-3408-41DE-6FB41AD61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Venäjälle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589513-79A9-EC51-4707-2612EFB5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CBA6FB-EC47-7A93-0B2F-E1ED3A68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3C2952-3EEB-C137-F138-8265DD12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F791C7-EA92-1828-9481-21B3EAEDB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FE526D1-4347-8A43-99C8-C203C1DE688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6191836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4FE526D1-4347-8A43-99C8-C203C1DE6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3653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DFD7B4F-7525-6A21-FCD7-E965A172D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70410B1-AA1A-BFAB-17C7-E3444746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BE0F89-4CFC-881B-CB1C-0689D865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733F8-F4B2-E6D3-D4E2-E2550A62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7662B67-9FFD-F6FA-8163-18AF1DD9A7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F8E72C7-BC29-CA33-8497-960043074F2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215919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9F8E72C7-BC29-CA33-8497-960043074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61447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9F79854-588A-DBDE-1A21-A6DBC16FAB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8B84E4-8032-09FE-C9A1-06483CF0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75F7BF-3A63-6A02-E90B-DC631589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6B2D39-AF7D-49D6-1B65-ECB27856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449544-9640-89FC-57B7-D606A85F92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73387C0-25D2-917D-F01F-415D2A31137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13055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73387C0-25D2-917D-F01F-415D2A311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393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FBF523B-3D5C-04DF-0352-C719DFA92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4C4CC61-2F64-C9FF-2F4C-DC11A6BC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D021F3-3EF9-66F2-3EC3-AD8FF07A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3CECD8-36B9-7BBE-215C-BB95BE2C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80CAB5F-2FD4-E386-23CA-F9AFF8DEF6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67D878A-5F62-F674-1B2D-ABB835D8DC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283105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67D878A-5F62-F674-1B2D-ABB835D8D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95545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B1CA92-A9DB-924B-F6B5-C0C63E821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C5C0BA6-F331-4886-5DFF-A4FDCE25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3E2C9C-1945-1124-A78F-7FF5D433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D63809-92FC-D0F3-BC43-36115A06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93F6771-3CC3-50ED-9A11-508F05A06C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EDC5B6-7A16-82EF-E9BF-B6C577DF9D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329782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BAEDC5B6-7A16-82EF-E9BF-B6C577DF9D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68591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30999A9-CE51-1E72-D7B4-8DAC146C5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metallituoteteollisuuden*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486153-E8AB-64E1-8917-75F79943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645210-8E71-61EE-7871-3E162659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A0A42-34F4-842A-0C00-6806720A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95DA211-01A6-ED03-E166-4A6EDD8E4F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84C7178-C8F5-E9C9-656B-8B235E0A8CA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1198781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284C7178-C8F5-E9C9-656B-8B235E0A8C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99494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FC4D432-FB0A-CDD2-39A1-4DCD7990F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EB7398-7071-F7BA-C4FC-D132D226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65FDAE-DA45-6AC5-E893-25BB9E40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85389A-CFE3-3F30-277D-CAA15A72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0294A15-600A-2B8A-24B7-2D64A3CED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8C6F3D3-53EE-831B-77CA-5264EA322D9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723096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E8C6F3D3-53EE-831B-77CA-5264EA322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00466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9462D2-875C-3447-DBEE-E30ABE8E6E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0A384A7-F1C6-B38A-869E-2F0B5177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715B3B-96FB-6145-84E5-C7CF5638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F2F3F1-65C8-60C6-2F34-6556DE8E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1F92AFF-029A-3C96-91C0-C351C3B1A8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8DEFEEC-3F81-E578-0FD9-B544B3EDF24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505806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8DEFEEC-3F81-E578-0FD9-B544B3EDF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56271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D42BD7-30DA-E3FD-9E68-DA39FF9019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EBF929-C674-179D-8209-814FF77F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D576F-606D-0E79-1373-6EC01D49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7DF8B9-943D-C3A2-44F7-C0541234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15BCF15-1855-A838-BF73-ED7EDF5E14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503669A-DFF8-79E8-B793-FA7F3A3DE0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6226113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503669A-DFF8-79E8-B793-FA7F3A3DE0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07054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8EB29CA-FD37-3360-3828-B0A98BBCE2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4874259-C9A7-6B9B-43C7-BEA08450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4C1045-1F45-131D-9FBD-DA0CEAF3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4E0BEE-7B38-B274-A5D1-1A43B2D1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D3E9C31-AB2D-04A4-942F-22DB5F3963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0D7D696-08B1-641E-E19F-6A8A1C7A10B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774218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F0D7D696-08B1-641E-E19F-6A8A1C7A1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3412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ja palveluvienti Suomesta ja EU-maista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volyymi-indeksi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358C2AE6-941C-CF81-74FE-2728E841F52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6095165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6" name="Content Placeholder 15">
                        <a:extLst>
                          <a:ext uri="{FF2B5EF4-FFF2-40B4-BE49-F238E27FC236}">
                            <a16:creationId xmlns:a16="http://schemas.microsoft.com/office/drawing/2014/main" id="{358C2AE6-941C-CF81-74FE-2728E841F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35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5F9D14-109B-4D8C-0399-5052EC3249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E8C0645-404D-E305-676A-A01635AF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9A79BE-7AE2-0EE5-4B50-05BFF1B7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056294-39D2-61DC-FE2B-491CB9D1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CFECB69-6B2F-D967-C2F8-368EF6E33B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842351-AFF9-4039-A542-81CF8B6F049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980659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0842351-AFF9-4039-A542-81CF8B6F04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10235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B7D0E5F-8E17-0863-1ABC-E3F35AD6F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751280F-189F-B095-A090-6A1CA6C8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659676-0480-A736-A027-FE1C6D2B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DFA223-C3F5-E323-9FA6-45BED208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3D5EC71-F797-F0D4-437A-7E4A601D3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4BF00A4-C2C2-7F21-3FC0-9DB5AF460F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3318907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4BF00A4-C2C2-7F21-3FC0-9DB5AF460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52940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F5ECDE6-9DFE-A54E-3DA8-E2D4F91BF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8B63569-C925-E7EF-8977-06303C47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8B7B40-6D20-72CE-D9C5-5371F890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A678EA-8EE3-DE6A-F53F-DD39A926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CE86109-7C2D-5870-C225-6B0760C06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16DFFBA-74FA-5348-B216-4054AA2EE1D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0189209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116DFFBA-74FA-5348-B216-4054AA2EE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62655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ACA268-2A21-B8AC-D184-6403B53FB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CEBD35-A114-1646-5371-E0025C9B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DF5CAE-AEF3-6B16-30BE-4667332C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3697B5-CE2B-705E-54D3-551EDDB9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C2BEC3A-1983-C79F-4738-751B5BA6BA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A130066-CB94-4A45-E06A-CF5A7489EDD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4638275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0A130066-CB94-4A45-E06A-CF5A7489ED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03243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6FC6224-3BCB-1025-2FF9-C813B650CD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11699C1-2FF3-2F3D-A93A-EB18950A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08C731-21AE-939A-68D6-5102AEEC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B79CAA-E5C7-5C0C-1969-B3EFC208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865A5D2-6C4B-4C7F-ECDB-8F64A051CA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7EF0C69-ED04-43CE-003E-E02A32C5BC2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2688982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57EF0C69-ED04-43CE-003E-E02A32C5B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52316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B91B149-4065-D6E9-82D5-1D43BEB67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B83FD0E-3EB6-2A23-BB17-8C915FD8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54223B-434B-0983-D644-122B14DD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79314A-289D-207F-A418-354B42A5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C53B404-EBFE-2C03-76BF-8FF960BF96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7A1D830-C664-C3F4-3F16-C4F7F87C99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4983652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7A1D830-C664-C3F4-3F16-C4F7F87C9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37558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150FE15-FD30-B254-AF37-336BF48F28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AF6294C-F94B-1DCB-A175-63960617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244087-6B28-86C5-3C19-CB5BEA3B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48D3F0-5170-C54F-60C1-484B6A96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053B816-ECA8-29BE-EBD0-8F17767647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842A94A-5855-7062-FA33-C171746CF86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241106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9842A94A-5855-7062-FA33-C171746CF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2234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ja palveluviennin osuus bruttokansantuotteesta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01C4A0B-347A-CBA6-EC27-0291B616665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88971810"/>
              </p:ext>
            </p:extLst>
          </p:nvPr>
        </p:nvGraphicFramePr>
        <p:xfrm>
          <a:off x="415925" y="1112838"/>
          <a:ext cx="8320088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01C4A0B-347A-CBA6-EC27-0291B61666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925" y="1112838"/>
                        <a:ext cx="8320088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375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040FF2-A9E9-A9B3-36A7-08D6278DF1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Koko Suomen ja teknologiateollisuuden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977227-D1D0-921C-7594-83297090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9AA637-B098-5F93-6C3A-1468509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78953A-5A5C-DC65-7F81-AC09F92F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AC19A5-CF3D-FC05-4150-7D47B34CFD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781CD070-081F-6613-1EF6-B5419A6B23E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6408539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2" name="Content Placeholder 21">
                        <a:extLst>
                          <a:ext uri="{FF2B5EF4-FFF2-40B4-BE49-F238E27FC236}">
                            <a16:creationId xmlns:a16="http://schemas.microsoft.com/office/drawing/2014/main" id="{781CD070-081F-6613-1EF6-B5419A6B2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8625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FC3B59-98DF-D89A-9EAB-F5280435B3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DE6AF44-83A7-B9E3-BD50-82F5AADA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5B4108-6207-C975-2FE0-6D74B86B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14E18B-94EB-99CE-2DC0-DE8E3062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EA698B0-F54B-3CCA-AF6E-22BBEC789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4D546A5-D7B6-4B79-2871-AF648B1AC0A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94113178"/>
              </p:ext>
            </p:extLst>
          </p:nvPr>
        </p:nvGraphicFramePr>
        <p:xfrm>
          <a:off x="415925" y="1112838"/>
          <a:ext cx="8320088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F4D546A5-D7B6-4B79-2871-AF648B1AC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925" y="1112838"/>
                        <a:ext cx="8320088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4260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/>
              <a:t>*) Tavaraviennin lisäksi alan yrityksillä oli palveluvientiä alustavien tietojen mukaan 16-18 miljardia euroa.</a:t>
            </a:r>
          </a:p>
          <a:p>
            <a:r>
              <a:rPr lang="fi-FI"/>
              <a:t>Lähde: Tulli, Tilastokeskus </a:t>
            </a:r>
          </a:p>
          <a:p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r>
              <a:rPr lang="fi-FI"/>
              <a:t>Teknologiateollisuuden tavaravienti Suomesta alueittain 2023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/>
              <a:t>Tavaravienti yhteensä 41,50 mrd. euroa*</a:t>
            </a:r>
            <a:endParaRPr lang="fi-FI" sz="140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5,10 mrd. €</a:t>
            </a:r>
          </a:p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14,4 %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22,02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53,1 %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1,29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3,1 %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74480" y="1740462"/>
            <a:ext cx="29671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Keski- ja Itä-Eurooppa (Venäjä+Ukraina)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4,99 mrd. €	        (0,5 mrd. €)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12,0 %                          (1,3 %)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0,74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1,8 %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Lähi- ja Keski-Itä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0,62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20459" y="2377153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5,76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13,9 %</a:t>
            </a:r>
          </a:p>
        </p:txBody>
      </p:sp>
    </p:spTree>
    <p:extLst>
      <p:ext uri="{BB962C8B-B14F-4D97-AF65-F5344CB8AC3E}">
        <p14:creationId xmlns:p14="http://schemas.microsoft.com/office/powerpoint/2010/main" val="17198998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7FB53BA-4319-7668-4441-0A184C806E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3064C7-3F82-79BA-F5E0-45D73A1A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875189-E79B-446B-3A46-0D6904B2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826DB9-CE9A-BF8D-A1A6-4B36C9C4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ED71DBB-6109-FFBB-2989-9A4FC92444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4544C94-001D-BF30-BAF0-2A49934F7F1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073455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3" name="Content Placeholder 12">
                        <a:extLst>
                          <a:ext uri="{FF2B5EF4-FFF2-40B4-BE49-F238E27FC236}">
                            <a16:creationId xmlns:a16="http://schemas.microsoft.com/office/drawing/2014/main" id="{F4544C94-001D-BF30-BAF0-2A49934F7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0828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64B6947-691C-DEA1-7907-BDEA525953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17E7C83-A10A-26A9-EE2E-D9AF0C9E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8BAC80-0BCE-B1C1-526F-112C914C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84EA4A-6A03-B8BF-1D50-4ACE2E9C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6F66C91-AB96-7645-516B-E96275F1EF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DE191BC-39BE-F9EB-3C63-E9408610A7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7966990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3DE191BC-39BE-F9EB-3C63-E9408610A7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8049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308710B-61F6-D80D-15D9-2E9152E23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C1C2B6-FD91-1A54-1C91-8A40CBB0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C6B917-D239-E2A9-B4AC-9186CAFD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D7B547-1D8D-428A-4D18-F41407FC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D6798DC-7589-B75B-180F-4EF2B7FE32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78D3A2C-8B99-A901-4D97-724CF94E4E4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2583864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78D3A2C-8B99-A901-4D97-724CF94E4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10265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8E9F5-2336-45C8-9311-89FC10BC3CE9}">
  <ds:schemaRefs>
    <ds:schemaRef ds:uri="b057f711-7d93-472c-a8f6-94be00805750"/>
    <ds:schemaRef ds:uri="c296724d-1a81-4a23-b6dd-dca7fd62c6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3EF73A-3A90-418F-A9C1-0145257FBE09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F13C55-DD7B-45E8-BC42-9A2D847B5A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On-screen Show (16:9)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Teknologiateollisuus_masterdia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revision>1</cp:revision>
  <cp:lastPrinted>2016-06-09T07:47:11Z</cp:lastPrinted>
  <dcterms:created xsi:type="dcterms:W3CDTF">2016-09-02T07:24:08Z</dcterms:created>
  <dcterms:modified xsi:type="dcterms:W3CDTF">2024-07-01T05:29:35Z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