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5" r:id="rId8"/>
    <p:sldId id="286" r:id="rId9"/>
    <p:sldId id="38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A1FFE86A-366D-4C02-ABBC-2F37031E05A3}"/>
    <pc:docChg chg="modSld">
      <pc:chgData name="Emaus Katriina" userId="e28635f8-d800-42ff-a913-92d375f1fb60" providerId="ADAL" clId="{A1FFE86A-366D-4C02-ABBC-2F37031E05A3}" dt="2020-03-02T10:57:48.307" v="25"/>
      <pc:docMkLst>
        <pc:docMk/>
      </pc:docMkLst>
      <pc:sldChg chg="modSp">
        <pc:chgData name="Emaus Katriina" userId="e28635f8-d800-42ff-a913-92d375f1fb60" providerId="ADAL" clId="{A1FFE86A-366D-4C02-ABBC-2F37031E05A3}" dt="2020-03-02T10:53:56.582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A1FFE86A-366D-4C02-ABBC-2F37031E05A3}" dt="2020-03-02T10:53:56.58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3:56.92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A1FFE86A-366D-4C02-ABBC-2F37031E05A3}" dt="2020-03-02T10:53:56.92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2.542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A1FFE86A-366D-4C02-ABBC-2F37031E05A3}" dt="2020-03-02T10:54:02.542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7:48.307" v="25"/>
        <pc:sldMkLst>
          <pc:docMk/>
          <pc:sldMk cId="1063244001" sldId="263"/>
        </pc:sldMkLst>
        <pc:graphicFrameChg chg="mod">
          <ac:chgData name="Emaus Katriina" userId="e28635f8-d800-42ff-a913-92d375f1fb60" providerId="ADAL" clId="{A1FFE86A-366D-4C02-ABBC-2F37031E05A3}" dt="2020-03-02T10:57:48.307" v="2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4.32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A1FFE86A-366D-4C02-ABBC-2F37031E05A3}" dt="2020-03-02T10:54:04.327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5.339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A1FFE86A-366D-4C02-ABBC-2F37031E05A3}" dt="2020-03-02T10:54:05.339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6.260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A1FFE86A-366D-4C02-ABBC-2F37031E05A3}" dt="2020-03-02T10:54:06.260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7.122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A1FFE86A-366D-4C02-ABBC-2F37031E05A3}" dt="2020-03-02T10:54:07.122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8.07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A1FFE86A-366D-4C02-ABBC-2F37031E05A3}" dt="2020-03-02T10:54:08.079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8.917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A1FFE86A-366D-4C02-ABBC-2F37031E05A3}" dt="2020-03-02T10:54:08.917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9.667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A1FFE86A-366D-4C02-ABBC-2F37031E05A3}" dt="2020-03-02T10:54:09.667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0.542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A1FFE86A-366D-4C02-ABBC-2F37031E05A3}" dt="2020-03-02T10:54:10.542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1.315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A1FFE86A-366D-4C02-ABBC-2F37031E05A3}" dt="2020-03-02T10:54:11.315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2.119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A1FFE86A-366D-4C02-ABBC-2F37031E05A3}" dt="2020-03-02T10:54:12.119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3.015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A1FFE86A-366D-4C02-ABBC-2F37031E05A3}" dt="2020-03-02T10:54:13.015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3.95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A1FFE86A-366D-4C02-ABBC-2F37031E05A3}" dt="2020-03-02T10:54:13.955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4.754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A1FFE86A-366D-4C02-ABBC-2F37031E05A3}" dt="2020-03-02T10:54:14.754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5.60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A1FFE86A-366D-4C02-ABBC-2F37031E05A3}" dt="2020-03-02T10:54:15.605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6.401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A1FFE86A-366D-4C02-ABBC-2F37031E05A3}" dt="2020-03-02T10:54:16.401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7.322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A1FFE86A-366D-4C02-ABBC-2F37031E05A3}" dt="2020-03-02T10:54:17.322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8.129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A1FFE86A-366D-4C02-ABBC-2F37031E05A3}" dt="2020-03-02T10:54:18.129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19.240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A1FFE86A-366D-4C02-ABBC-2F37031E05A3}" dt="2020-03-02T10:54:19.240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0.01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A1FFE86A-366D-4C02-ABBC-2F37031E05A3}" dt="2020-03-02T10:54:00.011" v="2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A1FFE86A-366D-4C02-ABBC-2F37031E05A3}" dt="2020-03-02T10:54:01.243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A1FFE86A-366D-4C02-ABBC-2F37031E05A3}" dt="2020-03-02T10:54:01.243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274F6EA4-5127-444F-ABC3-913E99E0CC03}"/>
    <pc:docChg chg="modSld">
      <pc:chgData name="Emaus Katriina" userId="e28635f8-d800-42ff-a913-92d375f1fb60" providerId="ADAL" clId="{274F6EA4-5127-444F-ABC3-913E99E0CC03}" dt="2020-01-03T12:33:17.487" v="23"/>
      <pc:docMkLst>
        <pc:docMk/>
      </pc:docMkLst>
      <pc:sldChg chg="modSp">
        <pc:chgData name="Emaus Katriina" userId="e28635f8-d800-42ff-a913-92d375f1fb60" providerId="ADAL" clId="{274F6EA4-5127-444F-ABC3-913E99E0CC03}" dt="2020-01-03T12:32:27.747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274F6EA4-5127-444F-ABC3-913E99E0CC03}" dt="2020-01-03T12:32:27.747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28.515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274F6EA4-5127-444F-ABC3-913E99E0CC03}" dt="2020-01-03T12:32:28.515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48.890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274F6EA4-5127-444F-ABC3-913E99E0CC03}" dt="2020-01-03T12:32:48.890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50.24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274F6EA4-5127-444F-ABC3-913E99E0CC03}" dt="2020-01-03T12:32:50.243" v="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51.708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274F6EA4-5127-444F-ABC3-913E99E0CC03}" dt="2020-01-03T12:32:51.708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53.076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274F6EA4-5127-444F-ABC3-913E99E0CC03}" dt="2020-01-03T12:32:53.076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54.44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274F6EA4-5127-444F-ABC3-913E99E0CC03}" dt="2020-01-03T12:32:54.448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56.064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274F6EA4-5127-444F-ABC3-913E99E0CC03}" dt="2020-01-03T12:32:56.064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57.604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274F6EA4-5127-444F-ABC3-913E99E0CC03}" dt="2020-01-03T12:32:57.604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59.01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274F6EA4-5127-444F-ABC3-913E99E0CC03}" dt="2020-01-03T12:32:59.018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00.626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274F6EA4-5127-444F-ABC3-913E99E0CC03}" dt="2020-01-03T12:33:00.626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02.023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274F6EA4-5127-444F-ABC3-913E99E0CC03}" dt="2020-01-03T12:33:02.023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03.573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274F6EA4-5127-444F-ABC3-913E99E0CC03}" dt="2020-01-03T12:33:03.573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05.093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274F6EA4-5127-444F-ABC3-913E99E0CC03}" dt="2020-01-03T12:33:05.093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06.715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274F6EA4-5127-444F-ABC3-913E99E0CC03}" dt="2020-01-03T12:33:06.715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08.15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274F6EA4-5127-444F-ABC3-913E99E0CC03}" dt="2020-01-03T12:33:08.155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09.566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274F6EA4-5127-444F-ABC3-913E99E0CC03}" dt="2020-01-03T12:33:09.566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11.11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274F6EA4-5127-444F-ABC3-913E99E0CC03}" dt="2020-01-03T12:33:11.112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12.688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274F6EA4-5127-444F-ABC3-913E99E0CC03}" dt="2020-01-03T12:33:12.688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14.079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274F6EA4-5127-444F-ABC3-913E99E0CC03}" dt="2020-01-03T12:33:14.079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15.715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274F6EA4-5127-444F-ABC3-913E99E0CC03}" dt="2020-01-03T12:33:15.715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3:17.4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274F6EA4-5127-444F-ABC3-913E99E0CC03}" dt="2020-01-03T12:33:17.487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44.072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274F6EA4-5127-444F-ABC3-913E99E0CC03}" dt="2020-01-03T12:32:44.072" v="2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274F6EA4-5127-444F-ABC3-913E99E0CC03}" dt="2020-01-03T12:32:46.97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274F6EA4-5127-444F-ABC3-913E99E0CC03}" dt="2020-01-03T12:32:46.974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5DD0A780-6A0F-4377-822F-622352CA47A1}"/>
    <pc:docChg chg="modSld">
      <pc:chgData name="Emaus Katriina" userId="e28635f8-d800-42ff-a913-92d375f1fb60" providerId="ADAL" clId="{5DD0A780-6A0F-4377-822F-622352CA47A1}" dt="2020-08-03T11:48:07.650" v="23"/>
      <pc:docMkLst>
        <pc:docMk/>
      </pc:docMkLst>
      <pc:sldChg chg="modSp">
        <pc:chgData name="Emaus Katriina" userId="e28635f8-d800-42ff-a913-92d375f1fb60" providerId="ADAL" clId="{5DD0A780-6A0F-4377-822F-622352CA47A1}" dt="2020-08-03T11:47:48.339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5DD0A780-6A0F-4377-822F-622352CA47A1}" dt="2020-08-03T11:47:48.339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48.702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5DD0A780-6A0F-4377-822F-622352CA47A1}" dt="2020-08-03T11:47:48.702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2.690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5DD0A780-6A0F-4377-822F-622352CA47A1}" dt="2020-08-03T11:47:52.690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3.43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5DD0A780-6A0F-4377-822F-622352CA47A1}" dt="2020-08-03T11:47:53.437" v="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4.128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5DD0A780-6A0F-4377-822F-622352CA47A1}" dt="2020-08-03T11:47:54.128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4.789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5DD0A780-6A0F-4377-822F-622352CA47A1}" dt="2020-08-03T11:47:54.789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5.455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5DD0A780-6A0F-4377-822F-622352CA47A1}" dt="2020-08-03T11:47:55.455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6.23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5DD0A780-6A0F-4377-822F-622352CA47A1}" dt="2020-08-03T11:47:56.238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7.258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5DD0A780-6A0F-4377-822F-622352CA47A1}" dt="2020-08-03T11:47:57.258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7.99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5DD0A780-6A0F-4377-822F-622352CA47A1}" dt="2020-08-03T11:47:57.998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8.675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5DD0A780-6A0F-4377-822F-622352CA47A1}" dt="2020-08-03T11:47:58.675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9.401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5DD0A780-6A0F-4377-822F-622352CA47A1}" dt="2020-08-03T11:47:59.401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0.191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5DD0A780-6A0F-4377-822F-622352CA47A1}" dt="2020-08-03T11:48:00.191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0.974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5DD0A780-6A0F-4377-822F-622352CA47A1}" dt="2020-08-03T11:48:00.974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1.891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5DD0A780-6A0F-4377-822F-622352CA47A1}" dt="2020-08-03T11:48:01.891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2.77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5DD0A780-6A0F-4377-822F-622352CA47A1}" dt="2020-08-03T11:48:02.775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3.609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5DD0A780-6A0F-4377-822F-622352CA47A1}" dt="2020-08-03T11:48:03.609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4.46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5DD0A780-6A0F-4377-822F-622352CA47A1}" dt="2020-08-03T11:48:04.465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5.215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5DD0A780-6A0F-4377-822F-622352CA47A1}" dt="2020-08-03T11:48:05.215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5.961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5DD0A780-6A0F-4377-822F-622352CA47A1}" dt="2020-08-03T11:48:05.961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6.785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5DD0A780-6A0F-4377-822F-622352CA47A1}" dt="2020-08-03T11:48:06.785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8:07.650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5DD0A780-6A0F-4377-822F-622352CA47A1}" dt="2020-08-03T11:48:07.650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0.543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5DD0A780-6A0F-4377-822F-622352CA47A1}" dt="2020-08-03T11:47:50.543" v="2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5DD0A780-6A0F-4377-822F-622352CA47A1}" dt="2020-08-03T11:47:51.680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5DD0A780-6A0F-4377-822F-622352CA47A1}" dt="2020-08-03T11:47:51.680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4A42EE0C-E2DF-42D1-9800-EF30EE58B01E}"/>
    <pc:docChg chg="modSld">
      <pc:chgData name="Emaus Katriina" userId="e28635f8-d800-42ff-a913-92d375f1fb60" providerId="ADAL" clId="{4A42EE0C-E2DF-42D1-9800-EF30EE58B01E}" dt="2020-09-03T07:10:20.667" v="47"/>
      <pc:docMkLst>
        <pc:docMk/>
      </pc:docMkLst>
      <pc:sldChg chg="modSp">
        <pc:chgData name="Emaus Katriina" userId="e28635f8-d800-42ff-a913-92d375f1fb60" providerId="ADAL" clId="{4A42EE0C-E2DF-42D1-9800-EF30EE58B01E}" dt="2020-09-03T07:09:53.650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4A42EE0C-E2DF-42D1-9800-EF30EE58B01E}" dt="2020-09-03T07:09:53.650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09:54.895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4A42EE0C-E2DF-42D1-9800-EF30EE58B01E}" dt="2020-09-03T07:09:54.895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2.729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4A42EE0C-E2DF-42D1-9800-EF30EE58B01E}" dt="2020-09-03T07:10:02.729" v="28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3.590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4A42EE0C-E2DF-42D1-9800-EF30EE58B01E}" dt="2020-09-03T07:10:03.590" v="29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4.588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4A42EE0C-E2DF-42D1-9800-EF30EE58B01E}" dt="2020-09-03T07:10:04.588" v="30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5.463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4A42EE0C-E2DF-42D1-9800-EF30EE58B01E}" dt="2020-09-03T07:10:05.463" v="31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6.413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4A42EE0C-E2DF-42D1-9800-EF30EE58B01E}" dt="2020-09-03T07:10:06.413" v="32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7.308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4A42EE0C-E2DF-42D1-9800-EF30EE58B01E}" dt="2020-09-03T07:10:07.308" v="33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8.178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4A42EE0C-E2DF-42D1-9800-EF30EE58B01E}" dt="2020-09-03T07:10:08.178" v="34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9.221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4A42EE0C-E2DF-42D1-9800-EF30EE58B01E}" dt="2020-09-03T07:10:09.221" v="35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0.076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4A42EE0C-E2DF-42D1-9800-EF30EE58B01E}" dt="2020-09-03T07:10:10.076" v="36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0.926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4A42EE0C-E2DF-42D1-9800-EF30EE58B01E}" dt="2020-09-03T07:10:10.926" v="37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1.802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4A42EE0C-E2DF-42D1-9800-EF30EE58B01E}" dt="2020-09-03T07:10:11.802" v="38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2.685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4A42EE0C-E2DF-42D1-9800-EF30EE58B01E}" dt="2020-09-03T07:10:12.685" v="39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3.536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4A42EE0C-E2DF-42D1-9800-EF30EE58B01E}" dt="2020-09-03T07:10:13.536" v="40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4.628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4A42EE0C-E2DF-42D1-9800-EF30EE58B01E}" dt="2020-09-03T07:10:14.628" v="41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5.546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4A42EE0C-E2DF-42D1-9800-EF30EE58B01E}" dt="2020-09-03T07:10:15.546" v="42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6.722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4A42EE0C-E2DF-42D1-9800-EF30EE58B01E}" dt="2020-09-03T07:10:16.722" v="43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7.709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4A42EE0C-E2DF-42D1-9800-EF30EE58B01E}" dt="2020-09-03T07:10:17.709" v="44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8.738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4A42EE0C-E2DF-42D1-9800-EF30EE58B01E}" dt="2020-09-03T07:10:18.738" v="45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19.778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4A42EE0C-E2DF-42D1-9800-EF30EE58B01E}" dt="2020-09-03T07:10:19.778" v="46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20.667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4A42EE0C-E2DF-42D1-9800-EF30EE58B01E}" dt="2020-09-03T07:10:20.667" v="47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09:59.807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4A42EE0C-E2DF-42D1-9800-EF30EE58B01E}" dt="2020-09-03T07:09:59.807" v="26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4A42EE0C-E2DF-42D1-9800-EF30EE58B01E}" dt="2020-09-03T07:10:01.316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4A42EE0C-E2DF-42D1-9800-EF30EE58B01E}" dt="2020-09-03T07:10:01.316" v="27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F94CAD52-1161-48A9-A035-491714AB6F6B}"/>
    <pc:docChg chg="modSld">
      <pc:chgData name="Emaus Katriina" userId="e28635f8-d800-42ff-a913-92d375f1fb60" providerId="ADAL" clId="{F94CAD52-1161-48A9-A035-491714AB6F6B}" dt="2020-04-30T10:10:31.396" v="23"/>
      <pc:docMkLst>
        <pc:docMk/>
      </pc:docMkLst>
      <pc:sldChg chg="modSp">
        <pc:chgData name="Emaus Katriina" userId="e28635f8-d800-42ff-a913-92d375f1fb60" providerId="ADAL" clId="{F94CAD52-1161-48A9-A035-491714AB6F6B}" dt="2020-04-30T10:10:10.032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F94CAD52-1161-48A9-A035-491714AB6F6B}" dt="2020-04-30T10:10:10.032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0.37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F94CAD52-1161-48A9-A035-491714AB6F6B}" dt="2020-04-30T10:10:10.37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5.827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F94CAD52-1161-48A9-A035-491714AB6F6B}" dt="2020-04-30T10:10:15.827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6.55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F94CAD52-1161-48A9-A035-491714AB6F6B}" dt="2020-04-30T10:10:16.553" v="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7.423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F94CAD52-1161-48A9-A035-491714AB6F6B}" dt="2020-04-30T10:10:17.423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8.212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F94CAD52-1161-48A9-A035-491714AB6F6B}" dt="2020-04-30T10:10:18.212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8.985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F94CAD52-1161-48A9-A035-491714AB6F6B}" dt="2020-04-30T10:10:18.985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9.752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F94CAD52-1161-48A9-A035-491714AB6F6B}" dt="2020-04-30T10:10:19.752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0.518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F94CAD52-1161-48A9-A035-491714AB6F6B}" dt="2020-04-30T10:10:20.518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1.428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F94CAD52-1161-48A9-A035-491714AB6F6B}" dt="2020-04-30T10:10:21.428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2.366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F94CAD52-1161-48A9-A035-491714AB6F6B}" dt="2020-04-30T10:10:22.366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3.116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F94CAD52-1161-48A9-A035-491714AB6F6B}" dt="2020-04-30T10:10:23.116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3.884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F94CAD52-1161-48A9-A035-491714AB6F6B}" dt="2020-04-30T10:10:23.884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4.64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F94CAD52-1161-48A9-A035-491714AB6F6B}" dt="2020-04-30T10:10:24.640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5.386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F94CAD52-1161-48A9-A035-491714AB6F6B}" dt="2020-04-30T10:10:25.386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6.18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F94CAD52-1161-48A9-A035-491714AB6F6B}" dt="2020-04-30T10:10:26.185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7.234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F94CAD52-1161-48A9-A035-491714AB6F6B}" dt="2020-04-30T10:10:27.234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8.311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F94CAD52-1161-48A9-A035-491714AB6F6B}" dt="2020-04-30T10:10:28.311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9.103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F94CAD52-1161-48A9-A035-491714AB6F6B}" dt="2020-04-30T10:10:29.103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29.869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F94CAD52-1161-48A9-A035-491714AB6F6B}" dt="2020-04-30T10:10:29.869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30.639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F94CAD52-1161-48A9-A035-491714AB6F6B}" dt="2020-04-30T10:10:30.639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31.39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F94CAD52-1161-48A9-A035-491714AB6F6B}" dt="2020-04-30T10:10:31.396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3.483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F94CAD52-1161-48A9-A035-491714AB6F6B}" dt="2020-04-30T10:10:13.483" v="2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F94CAD52-1161-48A9-A035-491714AB6F6B}" dt="2020-04-30T10:10:14.687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F94CAD52-1161-48A9-A035-491714AB6F6B}" dt="2020-04-30T10:10:14.687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CDD0C9B7-C5F5-459D-8DAE-B3B34B756F3E}"/>
    <pc:docChg chg="modSld">
      <pc:chgData name="Emaus Katriina" userId="e28635f8-d800-42ff-a913-92d375f1fb60" providerId="ADAL" clId="{CDD0C9B7-C5F5-459D-8DAE-B3B34B756F3E}" dt="2020-11-03T09:01:18.687" v="71"/>
      <pc:docMkLst>
        <pc:docMk/>
      </pc:docMkLst>
      <pc:sldChg chg="modSp">
        <pc:chgData name="Emaus Katriina" userId="e28635f8-d800-42ff-a913-92d375f1fb60" providerId="ADAL" clId="{CDD0C9B7-C5F5-459D-8DAE-B3B34B756F3E}" dt="2020-11-03T09:00:46.152" v="48"/>
        <pc:sldMkLst>
          <pc:docMk/>
          <pc:sldMk cId="1700235827" sldId="257"/>
        </pc:sldMkLst>
        <pc:graphicFrameChg chg="mod">
          <ac:chgData name="Emaus Katriina" userId="e28635f8-d800-42ff-a913-92d375f1fb60" providerId="ADAL" clId="{CDD0C9B7-C5F5-459D-8DAE-B3B34B756F3E}" dt="2020-11-03T09:00:46.152" v="48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0:47.392" v="49"/>
        <pc:sldMkLst>
          <pc:docMk/>
          <pc:sldMk cId="1208937540" sldId="258"/>
        </pc:sldMkLst>
        <pc:graphicFrameChg chg="mod">
          <ac:chgData name="Emaus Katriina" userId="e28635f8-d800-42ff-a913-92d375f1fb60" providerId="ADAL" clId="{CDD0C9B7-C5F5-459D-8DAE-B3B34B756F3E}" dt="2020-11-03T09:00:47.392" v="49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0:55.687" v="52"/>
        <pc:sldMkLst>
          <pc:docMk/>
          <pc:sldMk cId="2491027659" sldId="262"/>
        </pc:sldMkLst>
        <pc:graphicFrameChg chg="mod">
          <ac:chgData name="Emaus Katriina" userId="e28635f8-d800-42ff-a913-92d375f1fb60" providerId="ADAL" clId="{CDD0C9B7-C5F5-459D-8DAE-B3B34B756F3E}" dt="2020-11-03T09:00:55.687" v="52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0:56.778" v="53"/>
        <pc:sldMkLst>
          <pc:docMk/>
          <pc:sldMk cId="1063244001" sldId="263"/>
        </pc:sldMkLst>
        <pc:graphicFrameChg chg="mod">
          <ac:chgData name="Emaus Katriina" userId="e28635f8-d800-42ff-a913-92d375f1fb60" providerId="ADAL" clId="{CDD0C9B7-C5F5-459D-8DAE-B3B34B756F3E}" dt="2020-11-03T09:00:56.778" v="53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0:58.288" v="54"/>
        <pc:sldMkLst>
          <pc:docMk/>
          <pc:sldMk cId="2413105531" sldId="264"/>
        </pc:sldMkLst>
        <pc:graphicFrameChg chg="mod">
          <ac:chgData name="Emaus Katriina" userId="e28635f8-d800-42ff-a913-92d375f1fb60" providerId="ADAL" clId="{CDD0C9B7-C5F5-459D-8DAE-B3B34B756F3E}" dt="2020-11-03T09:00:58.288" v="54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0:59.688" v="55"/>
        <pc:sldMkLst>
          <pc:docMk/>
          <pc:sldMk cId="1990558153" sldId="265"/>
        </pc:sldMkLst>
        <pc:graphicFrameChg chg="mod">
          <ac:chgData name="Emaus Katriina" userId="e28635f8-d800-42ff-a913-92d375f1fb60" providerId="ADAL" clId="{CDD0C9B7-C5F5-459D-8DAE-B3B34B756F3E}" dt="2020-11-03T09:00:59.688" v="55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00.904" v="56"/>
        <pc:sldMkLst>
          <pc:docMk/>
          <pc:sldMk cId="2205515539" sldId="266"/>
        </pc:sldMkLst>
        <pc:graphicFrameChg chg="mod">
          <ac:chgData name="Emaus Katriina" userId="e28635f8-d800-42ff-a913-92d375f1fb60" providerId="ADAL" clId="{CDD0C9B7-C5F5-459D-8DAE-B3B34B756F3E}" dt="2020-11-03T09:01:00.904" v="56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01.943" v="57"/>
        <pc:sldMkLst>
          <pc:docMk/>
          <pc:sldMk cId="3738192957" sldId="267"/>
        </pc:sldMkLst>
        <pc:graphicFrameChg chg="mod">
          <ac:chgData name="Emaus Katriina" userId="e28635f8-d800-42ff-a913-92d375f1fb60" providerId="ADAL" clId="{CDD0C9B7-C5F5-459D-8DAE-B3B34B756F3E}" dt="2020-11-03T09:01:01.943" v="57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03.118" v="58"/>
        <pc:sldMkLst>
          <pc:docMk/>
          <pc:sldMk cId="2146149628" sldId="268"/>
        </pc:sldMkLst>
        <pc:graphicFrameChg chg="mod">
          <ac:chgData name="Emaus Katriina" userId="e28635f8-d800-42ff-a913-92d375f1fb60" providerId="ADAL" clId="{CDD0C9B7-C5F5-459D-8DAE-B3B34B756F3E}" dt="2020-11-03T09:01:03.118" v="58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04.153" v="59"/>
        <pc:sldMkLst>
          <pc:docMk/>
          <pc:sldMk cId="779385240" sldId="269"/>
        </pc:sldMkLst>
        <pc:graphicFrameChg chg="mod">
          <ac:chgData name="Emaus Katriina" userId="e28635f8-d800-42ff-a913-92d375f1fb60" providerId="ADAL" clId="{CDD0C9B7-C5F5-459D-8DAE-B3B34B756F3E}" dt="2020-11-03T09:01:04.153" v="59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05.209" v="60"/>
        <pc:sldMkLst>
          <pc:docMk/>
          <pc:sldMk cId="4251107466" sldId="270"/>
        </pc:sldMkLst>
        <pc:graphicFrameChg chg="mod">
          <ac:chgData name="Emaus Katriina" userId="e28635f8-d800-42ff-a913-92d375f1fb60" providerId="ADAL" clId="{CDD0C9B7-C5F5-459D-8DAE-B3B34B756F3E}" dt="2020-11-03T09:01:05.209" v="60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06.506" v="61"/>
        <pc:sldMkLst>
          <pc:docMk/>
          <pc:sldMk cId="3252329630" sldId="271"/>
        </pc:sldMkLst>
        <pc:graphicFrameChg chg="mod">
          <ac:chgData name="Emaus Katriina" userId="e28635f8-d800-42ff-a913-92d375f1fb60" providerId="ADAL" clId="{CDD0C9B7-C5F5-459D-8DAE-B3B34B756F3E}" dt="2020-11-03T09:01:06.506" v="61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07.937" v="62"/>
        <pc:sldMkLst>
          <pc:docMk/>
          <pc:sldMk cId="4124291960" sldId="272"/>
        </pc:sldMkLst>
        <pc:graphicFrameChg chg="mod">
          <ac:chgData name="Emaus Katriina" userId="e28635f8-d800-42ff-a913-92d375f1fb60" providerId="ADAL" clId="{CDD0C9B7-C5F5-459D-8DAE-B3B34B756F3E}" dt="2020-11-03T09:01:07.937" v="62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09.379" v="63"/>
        <pc:sldMkLst>
          <pc:docMk/>
          <pc:sldMk cId="194921791" sldId="273"/>
        </pc:sldMkLst>
        <pc:graphicFrameChg chg="mod">
          <ac:chgData name="Emaus Katriina" userId="e28635f8-d800-42ff-a913-92d375f1fb60" providerId="ADAL" clId="{CDD0C9B7-C5F5-459D-8DAE-B3B34B756F3E}" dt="2020-11-03T09:01:09.379" v="63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10.636" v="64"/>
        <pc:sldMkLst>
          <pc:docMk/>
          <pc:sldMk cId="2440930599" sldId="274"/>
        </pc:sldMkLst>
        <pc:graphicFrameChg chg="mod">
          <ac:chgData name="Emaus Katriina" userId="e28635f8-d800-42ff-a913-92d375f1fb60" providerId="ADAL" clId="{CDD0C9B7-C5F5-459D-8DAE-B3B34B756F3E}" dt="2020-11-03T09:01:10.636" v="64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11.909" v="65"/>
        <pc:sldMkLst>
          <pc:docMk/>
          <pc:sldMk cId="4112047484" sldId="275"/>
        </pc:sldMkLst>
        <pc:graphicFrameChg chg="mod">
          <ac:chgData name="Emaus Katriina" userId="e28635f8-d800-42ff-a913-92d375f1fb60" providerId="ADAL" clId="{CDD0C9B7-C5F5-459D-8DAE-B3B34B756F3E}" dt="2020-11-03T09:01:11.909" v="65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12.981" v="66"/>
        <pc:sldMkLst>
          <pc:docMk/>
          <pc:sldMk cId="1902199691" sldId="276"/>
        </pc:sldMkLst>
        <pc:graphicFrameChg chg="mod">
          <ac:chgData name="Emaus Katriina" userId="e28635f8-d800-42ff-a913-92d375f1fb60" providerId="ADAL" clId="{CDD0C9B7-C5F5-459D-8DAE-B3B34B756F3E}" dt="2020-11-03T09:01:12.981" v="66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14.064" v="67"/>
        <pc:sldMkLst>
          <pc:docMk/>
          <pc:sldMk cId="3552560255" sldId="277"/>
        </pc:sldMkLst>
        <pc:graphicFrameChg chg="mod">
          <ac:chgData name="Emaus Katriina" userId="e28635f8-d800-42ff-a913-92d375f1fb60" providerId="ADAL" clId="{CDD0C9B7-C5F5-459D-8DAE-B3B34B756F3E}" dt="2020-11-03T09:01:14.064" v="67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15.136" v="68"/>
        <pc:sldMkLst>
          <pc:docMk/>
          <pc:sldMk cId="2711397566" sldId="278"/>
        </pc:sldMkLst>
        <pc:graphicFrameChg chg="mod">
          <ac:chgData name="Emaus Katriina" userId="e28635f8-d800-42ff-a913-92d375f1fb60" providerId="ADAL" clId="{CDD0C9B7-C5F5-459D-8DAE-B3B34B756F3E}" dt="2020-11-03T09:01:15.136" v="68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16.179" v="69"/>
        <pc:sldMkLst>
          <pc:docMk/>
          <pc:sldMk cId="3860627173" sldId="279"/>
        </pc:sldMkLst>
        <pc:graphicFrameChg chg="mod">
          <ac:chgData name="Emaus Katriina" userId="e28635f8-d800-42ff-a913-92d375f1fb60" providerId="ADAL" clId="{CDD0C9B7-C5F5-459D-8DAE-B3B34B756F3E}" dt="2020-11-03T09:01:16.179" v="69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17.430" v="70"/>
        <pc:sldMkLst>
          <pc:docMk/>
          <pc:sldMk cId="665120906" sldId="280"/>
        </pc:sldMkLst>
        <pc:graphicFrameChg chg="mod">
          <ac:chgData name="Emaus Katriina" userId="e28635f8-d800-42ff-a913-92d375f1fb60" providerId="ADAL" clId="{CDD0C9B7-C5F5-459D-8DAE-B3B34B756F3E}" dt="2020-11-03T09:01:17.430" v="70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1:18.687" v="71"/>
        <pc:sldMkLst>
          <pc:docMk/>
          <pc:sldMk cId="274083529" sldId="281"/>
        </pc:sldMkLst>
        <pc:graphicFrameChg chg="mod">
          <ac:chgData name="Emaus Katriina" userId="e28635f8-d800-42ff-a913-92d375f1fb60" providerId="ADAL" clId="{CDD0C9B7-C5F5-459D-8DAE-B3B34B756F3E}" dt="2020-11-03T09:01:18.687" v="71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0:52.171" v="50"/>
        <pc:sldMkLst>
          <pc:docMk/>
          <pc:sldMk cId="1946663332" sldId="285"/>
        </pc:sldMkLst>
        <pc:graphicFrameChg chg="mod">
          <ac:chgData name="Emaus Katriina" userId="e28635f8-d800-42ff-a913-92d375f1fb60" providerId="ADAL" clId="{CDD0C9B7-C5F5-459D-8DAE-B3B34B756F3E}" dt="2020-11-03T09:00:52.171" v="50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CDD0C9B7-C5F5-459D-8DAE-B3B34B756F3E}" dt="2020-11-03T09:00:53.987" v="51"/>
        <pc:sldMkLst>
          <pc:docMk/>
          <pc:sldMk cId="2139217781" sldId="286"/>
        </pc:sldMkLst>
        <pc:graphicFrameChg chg="mod">
          <ac:chgData name="Emaus Katriina" userId="e28635f8-d800-42ff-a913-92d375f1fb60" providerId="ADAL" clId="{CDD0C9B7-C5F5-459D-8DAE-B3B34B756F3E}" dt="2020-11-03T09:00:53.987" v="51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B9759C2F-B705-4450-BB4A-D3DF827F0AC9}"/>
    <pc:docChg chg="modSld">
      <pc:chgData name="Emaus Katriina" userId="e28635f8-d800-42ff-a913-92d375f1fb60" providerId="ADAL" clId="{B9759C2F-B705-4450-BB4A-D3DF827F0AC9}" dt="2020-06-30T11:10:56.621" v="47"/>
      <pc:docMkLst>
        <pc:docMk/>
      </pc:docMkLst>
      <pc:sldChg chg="modSp">
        <pc:chgData name="Emaus Katriina" userId="e28635f8-d800-42ff-a913-92d375f1fb60" providerId="ADAL" clId="{B9759C2F-B705-4450-BB4A-D3DF827F0AC9}" dt="2020-06-30T11:10:34.117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B9759C2F-B705-4450-BB4A-D3DF827F0AC9}" dt="2020-06-30T11:10:34.117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34.619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B9759C2F-B705-4450-BB4A-D3DF827F0AC9}" dt="2020-06-30T11:10:34.619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39.238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B9759C2F-B705-4450-BB4A-D3DF827F0AC9}" dt="2020-06-30T11:10:39.238" v="28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0.123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B9759C2F-B705-4450-BB4A-D3DF827F0AC9}" dt="2020-06-30T11:10:40.123" v="29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1.154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B9759C2F-B705-4450-BB4A-D3DF827F0AC9}" dt="2020-06-30T11:10:41.154" v="30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2.031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B9759C2F-B705-4450-BB4A-D3DF827F0AC9}" dt="2020-06-30T11:10:42.031" v="31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2.875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B9759C2F-B705-4450-BB4A-D3DF827F0AC9}" dt="2020-06-30T11:10:42.875" v="32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3.740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B9759C2F-B705-4450-BB4A-D3DF827F0AC9}" dt="2020-06-30T11:10:43.740" v="33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4.610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B9759C2F-B705-4450-BB4A-D3DF827F0AC9}" dt="2020-06-30T11:10:44.610" v="34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5.635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B9759C2F-B705-4450-BB4A-D3DF827F0AC9}" dt="2020-06-30T11:10:45.635" v="35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6.449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B9759C2F-B705-4450-BB4A-D3DF827F0AC9}" dt="2020-06-30T11:10:46.449" v="36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7.347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B9759C2F-B705-4450-BB4A-D3DF827F0AC9}" dt="2020-06-30T11:10:47.347" v="37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8.221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B9759C2F-B705-4450-BB4A-D3DF827F0AC9}" dt="2020-06-30T11:10:48.221" v="38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9.120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B9759C2F-B705-4450-BB4A-D3DF827F0AC9}" dt="2020-06-30T11:10:49.120" v="39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49.975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B9759C2F-B705-4450-BB4A-D3DF827F0AC9}" dt="2020-06-30T11:10:49.975" v="40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50.878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B9759C2F-B705-4450-BB4A-D3DF827F0AC9}" dt="2020-06-30T11:10:50.878" v="41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52.243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B9759C2F-B705-4450-BB4A-D3DF827F0AC9}" dt="2020-06-30T11:10:52.243" v="42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53.185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B9759C2F-B705-4450-BB4A-D3DF827F0AC9}" dt="2020-06-30T11:10:53.185" v="43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54.090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B9759C2F-B705-4450-BB4A-D3DF827F0AC9}" dt="2020-06-30T11:10:54.090" v="44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54.918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B9759C2F-B705-4450-BB4A-D3DF827F0AC9}" dt="2020-06-30T11:10:54.918" v="45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55.751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B9759C2F-B705-4450-BB4A-D3DF827F0AC9}" dt="2020-06-30T11:10:55.751" v="46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56.621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B9759C2F-B705-4450-BB4A-D3DF827F0AC9}" dt="2020-06-30T11:10:56.621" v="47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36.545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B9759C2F-B705-4450-BB4A-D3DF827F0AC9}" dt="2020-06-30T11:10:36.545" v="26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B9759C2F-B705-4450-BB4A-D3DF827F0AC9}" dt="2020-06-30T11:10:37.958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B9759C2F-B705-4450-BB4A-D3DF827F0AC9}" dt="2020-06-30T11:10:37.958" v="27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F45532E8-18CA-4893-8DB1-20B98742BC08}"/>
    <pc:docChg chg="modSld">
      <pc:chgData name="Emaus Katriina" userId="e28635f8-d800-42ff-a913-92d375f1fb60" providerId="ADAL" clId="{F45532E8-18CA-4893-8DB1-20B98742BC08}" dt="2020-04-01T05:44:50.421" v="103"/>
      <pc:docMkLst>
        <pc:docMk/>
      </pc:docMkLst>
      <pc:sldChg chg="modSp">
        <pc:chgData name="Emaus Katriina" userId="e28635f8-d800-42ff-a913-92d375f1fb60" providerId="ADAL" clId="{F45532E8-18CA-4893-8DB1-20B98742BC08}" dt="2020-04-01T05:36:11.931" v="76"/>
        <pc:sldMkLst>
          <pc:docMk/>
          <pc:sldMk cId="1700235827" sldId="257"/>
        </pc:sldMkLst>
        <pc:graphicFrameChg chg="mod">
          <ac:chgData name="Emaus Katriina" userId="e28635f8-d800-42ff-a913-92d375f1fb60" providerId="ADAL" clId="{F45532E8-18CA-4893-8DB1-20B98742BC08}" dt="2020-04-01T05:36:11.931" v="76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12.428" v="77"/>
        <pc:sldMkLst>
          <pc:docMk/>
          <pc:sldMk cId="1208937540" sldId="258"/>
        </pc:sldMkLst>
        <pc:graphicFrameChg chg="mod">
          <ac:chgData name="Emaus Katriina" userId="e28635f8-d800-42ff-a913-92d375f1fb60" providerId="ADAL" clId="{F45532E8-18CA-4893-8DB1-20B98742BC08}" dt="2020-04-01T05:36:12.428" v="77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17.001" v="80"/>
        <pc:sldMkLst>
          <pc:docMk/>
          <pc:sldMk cId="2491027659" sldId="262"/>
        </pc:sldMkLst>
        <pc:graphicFrameChg chg="mod">
          <ac:chgData name="Emaus Katriina" userId="e28635f8-d800-42ff-a913-92d375f1fb60" providerId="ADAL" clId="{F45532E8-18CA-4893-8DB1-20B98742BC08}" dt="2020-04-01T05:36:17.001" v="80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17.934" v="81"/>
        <pc:sldMkLst>
          <pc:docMk/>
          <pc:sldMk cId="1063244001" sldId="263"/>
        </pc:sldMkLst>
        <pc:graphicFrameChg chg="mod">
          <ac:chgData name="Emaus Katriina" userId="e28635f8-d800-42ff-a913-92d375f1fb60" providerId="ADAL" clId="{F45532E8-18CA-4893-8DB1-20B98742BC08}" dt="2020-04-01T05:36:17.934" v="81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18.897" v="82"/>
        <pc:sldMkLst>
          <pc:docMk/>
          <pc:sldMk cId="2413105531" sldId="264"/>
        </pc:sldMkLst>
        <pc:graphicFrameChg chg="mod">
          <ac:chgData name="Emaus Katriina" userId="e28635f8-d800-42ff-a913-92d375f1fb60" providerId="ADAL" clId="{F45532E8-18CA-4893-8DB1-20B98742BC08}" dt="2020-04-01T05:36:18.897" v="82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19.823" v="83"/>
        <pc:sldMkLst>
          <pc:docMk/>
          <pc:sldMk cId="1990558153" sldId="265"/>
        </pc:sldMkLst>
        <pc:graphicFrameChg chg="mod">
          <ac:chgData name="Emaus Katriina" userId="e28635f8-d800-42ff-a913-92d375f1fb60" providerId="ADAL" clId="{F45532E8-18CA-4893-8DB1-20B98742BC08}" dt="2020-04-01T05:36:19.823" v="83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0.657" v="84"/>
        <pc:sldMkLst>
          <pc:docMk/>
          <pc:sldMk cId="2205515539" sldId="266"/>
        </pc:sldMkLst>
        <pc:graphicFrameChg chg="mod">
          <ac:chgData name="Emaus Katriina" userId="e28635f8-d800-42ff-a913-92d375f1fb60" providerId="ADAL" clId="{F45532E8-18CA-4893-8DB1-20B98742BC08}" dt="2020-04-01T05:36:20.657" v="84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1.661" v="85"/>
        <pc:sldMkLst>
          <pc:docMk/>
          <pc:sldMk cId="3738192957" sldId="267"/>
        </pc:sldMkLst>
        <pc:graphicFrameChg chg="mod">
          <ac:chgData name="Emaus Katriina" userId="e28635f8-d800-42ff-a913-92d375f1fb60" providerId="ADAL" clId="{F45532E8-18CA-4893-8DB1-20B98742BC08}" dt="2020-04-01T05:36:21.661" v="85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2.564" v="86"/>
        <pc:sldMkLst>
          <pc:docMk/>
          <pc:sldMk cId="2146149628" sldId="268"/>
        </pc:sldMkLst>
        <pc:graphicFrameChg chg="mod">
          <ac:chgData name="Emaus Katriina" userId="e28635f8-d800-42ff-a913-92d375f1fb60" providerId="ADAL" clId="{F45532E8-18CA-4893-8DB1-20B98742BC08}" dt="2020-04-01T05:36:22.564" v="86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3.679" v="87"/>
        <pc:sldMkLst>
          <pc:docMk/>
          <pc:sldMk cId="779385240" sldId="269"/>
        </pc:sldMkLst>
        <pc:graphicFrameChg chg="mod">
          <ac:chgData name="Emaus Katriina" userId="e28635f8-d800-42ff-a913-92d375f1fb60" providerId="ADAL" clId="{F45532E8-18CA-4893-8DB1-20B98742BC08}" dt="2020-04-01T05:36:23.679" v="87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4.837" v="88"/>
        <pc:sldMkLst>
          <pc:docMk/>
          <pc:sldMk cId="4251107466" sldId="270"/>
        </pc:sldMkLst>
        <pc:graphicFrameChg chg="mod">
          <ac:chgData name="Emaus Katriina" userId="e28635f8-d800-42ff-a913-92d375f1fb60" providerId="ADAL" clId="{F45532E8-18CA-4893-8DB1-20B98742BC08}" dt="2020-04-01T05:36:24.837" v="88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5.747" v="89"/>
        <pc:sldMkLst>
          <pc:docMk/>
          <pc:sldMk cId="3252329630" sldId="271"/>
        </pc:sldMkLst>
        <pc:graphicFrameChg chg="mod">
          <ac:chgData name="Emaus Katriina" userId="e28635f8-d800-42ff-a913-92d375f1fb60" providerId="ADAL" clId="{F45532E8-18CA-4893-8DB1-20B98742BC08}" dt="2020-04-01T05:36:25.747" v="89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6.755" v="90"/>
        <pc:sldMkLst>
          <pc:docMk/>
          <pc:sldMk cId="4124291960" sldId="272"/>
        </pc:sldMkLst>
        <pc:graphicFrameChg chg="mod">
          <ac:chgData name="Emaus Katriina" userId="e28635f8-d800-42ff-a913-92d375f1fb60" providerId="ADAL" clId="{F45532E8-18CA-4893-8DB1-20B98742BC08}" dt="2020-04-01T05:36:26.755" v="90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8.010" v="91"/>
        <pc:sldMkLst>
          <pc:docMk/>
          <pc:sldMk cId="194921791" sldId="273"/>
        </pc:sldMkLst>
        <pc:graphicFrameChg chg="mod">
          <ac:chgData name="Emaus Katriina" userId="e28635f8-d800-42ff-a913-92d375f1fb60" providerId="ADAL" clId="{F45532E8-18CA-4893-8DB1-20B98742BC08}" dt="2020-04-01T05:36:28.010" v="91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29.332" v="92"/>
        <pc:sldMkLst>
          <pc:docMk/>
          <pc:sldMk cId="2440930599" sldId="274"/>
        </pc:sldMkLst>
        <pc:graphicFrameChg chg="mod">
          <ac:chgData name="Emaus Katriina" userId="e28635f8-d800-42ff-a913-92d375f1fb60" providerId="ADAL" clId="{F45532E8-18CA-4893-8DB1-20B98742BC08}" dt="2020-04-01T05:36:29.332" v="92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30.295" v="93"/>
        <pc:sldMkLst>
          <pc:docMk/>
          <pc:sldMk cId="4112047484" sldId="275"/>
        </pc:sldMkLst>
        <pc:graphicFrameChg chg="mod">
          <ac:chgData name="Emaus Katriina" userId="e28635f8-d800-42ff-a913-92d375f1fb60" providerId="ADAL" clId="{F45532E8-18CA-4893-8DB1-20B98742BC08}" dt="2020-04-01T05:36:30.295" v="93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31.318" v="94"/>
        <pc:sldMkLst>
          <pc:docMk/>
          <pc:sldMk cId="1902199691" sldId="276"/>
        </pc:sldMkLst>
        <pc:graphicFrameChg chg="mod">
          <ac:chgData name="Emaus Katriina" userId="e28635f8-d800-42ff-a913-92d375f1fb60" providerId="ADAL" clId="{F45532E8-18CA-4893-8DB1-20B98742BC08}" dt="2020-04-01T05:36:31.318" v="94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32.216" v="95"/>
        <pc:sldMkLst>
          <pc:docMk/>
          <pc:sldMk cId="3552560255" sldId="277"/>
        </pc:sldMkLst>
        <pc:graphicFrameChg chg="mod">
          <ac:chgData name="Emaus Katriina" userId="e28635f8-d800-42ff-a913-92d375f1fb60" providerId="ADAL" clId="{F45532E8-18CA-4893-8DB1-20B98742BC08}" dt="2020-04-01T05:36:32.216" v="95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33.200" v="96"/>
        <pc:sldMkLst>
          <pc:docMk/>
          <pc:sldMk cId="2711397566" sldId="278"/>
        </pc:sldMkLst>
        <pc:graphicFrameChg chg="mod">
          <ac:chgData name="Emaus Katriina" userId="e28635f8-d800-42ff-a913-92d375f1fb60" providerId="ADAL" clId="{F45532E8-18CA-4893-8DB1-20B98742BC08}" dt="2020-04-01T05:36:33.200" v="96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44:50.421" v="103"/>
        <pc:sldMkLst>
          <pc:docMk/>
          <pc:sldMk cId="3860627173" sldId="279"/>
        </pc:sldMkLst>
        <pc:graphicFrameChg chg="mod">
          <ac:chgData name="Emaus Katriina" userId="e28635f8-d800-42ff-a913-92d375f1fb60" providerId="ADAL" clId="{F45532E8-18CA-4893-8DB1-20B98742BC08}" dt="2020-04-01T05:44:50.421" v="103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34.992" v="98"/>
        <pc:sldMkLst>
          <pc:docMk/>
          <pc:sldMk cId="665120906" sldId="280"/>
        </pc:sldMkLst>
        <pc:graphicFrameChg chg="mod">
          <ac:chgData name="Emaus Katriina" userId="e28635f8-d800-42ff-a913-92d375f1fb60" providerId="ADAL" clId="{F45532E8-18CA-4893-8DB1-20B98742BC08}" dt="2020-04-01T05:36:34.992" v="98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35.843" v="99"/>
        <pc:sldMkLst>
          <pc:docMk/>
          <pc:sldMk cId="274083529" sldId="281"/>
        </pc:sldMkLst>
        <pc:graphicFrameChg chg="mod">
          <ac:chgData name="Emaus Katriina" userId="e28635f8-d800-42ff-a913-92d375f1fb60" providerId="ADAL" clId="{F45532E8-18CA-4893-8DB1-20B98742BC08}" dt="2020-04-01T05:36:35.843" v="99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13.749" v="78"/>
        <pc:sldMkLst>
          <pc:docMk/>
          <pc:sldMk cId="1946663332" sldId="285"/>
        </pc:sldMkLst>
        <pc:graphicFrameChg chg="mod">
          <ac:chgData name="Emaus Katriina" userId="e28635f8-d800-42ff-a913-92d375f1fb60" providerId="ADAL" clId="{F45532E8-18CA-4893-8DB1-20B98742BC08}" dt="2020-04-01T05:36:13.749" v="78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F45532E8-18CA-4893-8DB1-20B98742BC08}" dt="2020-04-01T05:36:15.410" v="79"/>
        <pc:sldMkLst>
          <pc:docMk/>
          <pc:sldMk cId="2139217781" sldId="286"/>
        </pc:sldMkLst>
        <pc:graphicFrameChg chg="mod">
          <ac:chgData name="Emaus Katriina" userId="e28635f8-d800-42ff-a913-92d375f1fb60" providerId="ADAL" clId="{F45532E8-18CA-4893-8DB1-20B98742BC08}" dt="2020-04-01T05:36:15.410" v="79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27AB2565-EE07-4F77-A904-3206BD3ED5E5}"/>
    <pc:docChg chg="modSld">
      <pc:chgData name="Emaus Katriina" userId="e28635f8-d800-42ff-a913-92d375f1fb60" providerId="ADAL" clId="{27AB2565-EE07-4F77-A904-3206BD3ED5E5}" dt="2020-01-31T12:55:44.974" v="23"/>
      <pc:docMkLst>
        <pc:docMk/>
      </pc:docMkLst>
      <pc:sldChg chg="modSp">
        <pc:chgData name="Emaus Katriina" userId="e28635f8-d800-42ff-a913-92d375f1fb60" providerId="ADAL" clId="{27AB2565-EE07-4F77-A904-3206BD3ED5E5}" dt="2020-01-31T12:55:06.040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27AB2565-EE07-4F77-A904-3206BD3ED5E5}" dt="2020-01-31T12:55:06.040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06.556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27AB2565-EE07-4F77-A904-3206BD3ED5E5}" dt="2020-01-31T12:55:06.556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16.14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27AB2565-EE07-4F77-A904-3206BD3ED5E5}" dt="2020-01-31T12:55:16.148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17.169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27AB2565-EE07-4F77-A904-3206BD3ED5E5}" dt="2020-01-31T12:55:17.169" v="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18.250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27AB2565-EE07-4F77-A904-3206BD3ED5E5}" dt="2020-01-31T12:55:18.250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19.536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27AB2565-EE07-4F77-A904-3206BD3ED5E5}" dt="2020-01-31T12:55:19.536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20.75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27AB2565-EE07-4F77-A904-3206BD3ED5E5}" dt="2020-01-31T12:55:20.758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21.98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27AB2565-EE07-4F77-A904-3206BD3ED5E5}" dt="2020-01-31T12:55:21.988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24.05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27AB2565-EE07-4F77-A904-3206BD3ED5E5}" dt="2020-01-31T12:55:24.059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26.293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27AB2565-EE07-4F77-A904-3206BD3ED5E5}" dt="2020-01-31T12:55:26.293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28.786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27AB2565-EE07-4F77-A904-3206BD3ED5E5}" dt="2020-01-31T12:55:28.786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30.481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27AB2565-EE07-4F77-A904-3206BD3ED5E5}" dt="2020-01-31T12:55:30.481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32.234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27AB2565-EE07-4F77-A904-3206BD3ED5E5}" dt="2020-01-31T12:55:32.234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34.227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27AB2565-EE07-4F77-A904-3206BD3ED5E5}" dt="2020-01-31T12:55:34.227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36.139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27AB2565-EE07-4F77-A904-3206BD3ED5E5}" dt="2020-01-31T12:55:36.139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37.69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27AB2565-EE07-4F77-A904-3206BD3ED5E5}" dt="2020-01-31T12:55:37.695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38.990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27AB2565-EE07-4F77-A904-3206BD3ED5E5}" dt="2020-01-31T12:55:38.990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40.11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27AB2565-EE07-4F77-A904-3206BD3ED5E5}" dt="2020-01-31T12:55:40.115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41.332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27AB2565-EE07-4F77-A904-3206BD3ED5E5}" dt="2020-01-31T12:55:41.332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42.449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27AB2565-EE07-4F77-A904-3206BD3ED5E5}" dt="2020-01-31T12:55:42.449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43.778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27AB2565-EE07-4F77-A904-3206BD3ED5E5}" dt="2020-01-31T12:55:43.778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44.974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27AB2565-EE07-4F77-A904-3206BD3ED5E5}" dt="2020-01-31T12:55:44.974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12.757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27AB2565-EE07-4F77-A904-3206BD3ED5E5}" dt="2020-01-31T12:55:12.757" v="2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27AB2565-EE07-4F77-A904-3206BD3ED5E5}" dt="2020-01-31T12:55:14.498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27AB2565-EE07-4F77-A904-3206BD3ED5E5}" dt="2020-01-31T12:55:14.498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  <pc:docChgLst>
    <pc:chgData name="Emaus Katriina" userId="e28635f8-d800-42ff-a913-92d375f1fb60" providerId="ADAL" clId="{EDD146BF-F0B2-4831-B134-C3F9720E29FA}"/>
    <pc:docChg chg="delSld modSld">
      <pc:chgData name="Emaus Katriina" userId="e28635f8-d800-42ff-a913-92d375f1fb60" providerId="ADAL" clId="{EDD146BF-F0B2-4831-B134-C3F9720E29FA}" dt="2020-06-01T07:23:11.110" v="24" actId="2696"/>
      <pc:docMkLst>
        <pc:docMk/>
      </pc:docMkLst>
      <pc:sldChg chg="modSp">
        <pc:chgData name="Emaus Katriina" userId="e28635f8-d800-42ff-a913-92d375f1fb60" providerId="ADAL" clId="{EDD146BF-F0B2-4831-B134-C3F9720E29FA}" dt="2020-06-01T07:20:32.563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EDD146BF-F0B2-4831-B134-C3F9720E29FA}" dt="2020-06-01T07:20:32.563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32.97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EDD146BF-F0B2-4831-B134-C3F9720E29FA}" dt="2020-06-01T07:20:32.97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37.637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EDD146BF-F0B2-4831-B134-C3F9720E29FA}" dt="2020-06-01T07:20:37.637" v="4"/>
          <ac:graphicFrameMkLst>
            <pc:docMk/>
            <pc:sldMk cId="249102765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38.601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EDD146BF-F0B2-4831-B134-C3F9720E29FA}" dt="2020-06-01T07:20:38.601" v="5"/>
          <ac:graphicFrameMkLst>
            <pc:docMk/>
            <pc:sldMk cId="1063244001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39.49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EDD146BF-F0B2-4831-B134-C3F9720E29FA}" dt="2020-06-01T07:20:39.497" v="6"/>
          <ac:graphicFrameMkLst>
            <pc:docMk/>
            <pc:sldMk cId="241310553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0.647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EDD146BF-F0B2-4831-B134-C3F9720E29FA}" dt="2020-06-01T07:20:40.647" v="7"/>
          <ac:graphicFrameMkLst>
            <pc:docMk/>
            <pc:sldMk cId="1990558153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1.760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EDD146BF-F0B2-4831-B134-C3F9720E29FA}" dt="2020-06-01T07:20:41.760" v="8"/>
          <ac:graphicFrameMkLst>
            <pc:docMk/>
            <pc:sldMk cId="2205515539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2.754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EDD146BF-F0B2-4831-B134-C3F9720E29FA}" dt="2020-06-01T07:20:42.754" v="9"/>
          <ac:graphicFrameMkLst>
            <pc:docMk/>
            <pc:sldMk cId="3738192957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3.624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EDD146BF-F0B2-4831-B134-C3F9720E29FA}" dt="2020-06-01T07:20:43.624" v="10"/>
          <ac:graphicFrameMkLst>
            <pc:docMk/>
            <pc:sldMk cId="2146149628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4.512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EDD146BF-F0B2-4831-B134-C3F9720E29FA}" dt="2020-06-01T07:20:44.512" v="11"/>
          <ac:graphicFrameMkLst>
            <pc:docMk/>
            <pc:sldMk cId="779385240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5.375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EDD146BF-F0B2-4831-B134-C3F9720E29FA}" dt="2020-06-01T07:20:45.375" v="12"/>
          <ac:graphicFrameMkLst>
            <pc:docMk/>
            <pc:sldMk cId="4251107466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6.351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EDD146BF-F0B2-4831-B134-C3F9720E29FA}" dt="2020-06-01T07:20:46.351" v="13"/>
          <ac:graphicFrameMkLst>
            <pc:docMk/>
            <pc:sldMk cId="3252329630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7.363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EDD146BF-F0B2-4831-B134-C3F9720E29FA}" dt="2020-06-01T07:20:47.363" v="14"/>
          <ac:graphicFrameMkLst>
            <pc:docMk/>
            <pc:sldMk cId="4124291960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8.209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EDD146BF-F0B2-4831-B134-C3F9720E29FA}" dt="2020-06-01T07:20:48.209" v="15"/>
          <ac:graphicFrameMkLst>
            <pc:docMk/>
            <pc:sldMk cId="194921791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49.140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EDD146BF-F0B2-4831-B134-C3F9720E29FA}" dt="2020-06-01T07:20:49.140" v="16"/>
          <ac:graphicFrameMkLst>
            <pc:docMk/>
            <pc:sldMk cId="2440930599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50.044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EDD146BF-F0B2-4831-B134-C3F9720E29FA}" dt="2020-06-01T07:20:50.044" v="17"/>
          <ac:graphicFrameMkLst>
            <pc:docMk/>
            <pc:sldMk cId="4112047484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51.01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EDD146BF-F0B2-4831-B134-C3F9720E29FA}" dt="2020-06-01T07:20:51.018" v="18"/>
          <ac:graphicFrameMkLst>
            <pc:docMk/>
            <pc:sldMk cId="1902199691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52.039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EDD146BF-F0B2-4831-B134-C3F9720E29FA}" dt="2020-06-01T07:20:52.039" v="19"/>
          <ac:graphicFrameMkLst>
            <pc:docMk/>
            <pc:sldMk cId="3552560255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52.866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EDD146BF-F0B2-4831-B134-C3F9720E29FA}" dt="2020-06-01T07:20:52.866" v="20"/>
          <ac:graphicFrameMkLst>
            <pc:docMk/>
            <pc:sldMk cId="2711397566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53.773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EDD146BF-F0B2-4831-B134-C3F9720E29FA}" dt="2020-06-01T07:20:53.773" v="21"/>
          <ac:graphicFrameMkLst>
            <pc:docMk/>
            <pc:sldMk cId="3860627173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54.849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EDD146BF-F0B2-4831-B134-C3F9720E29FA}" dt="2020-06-01T07:20:54.849" v="22"/>
          <ac:graphicFrameMkLst>
            <pc:docMk/>
            <pc:sldMk cId="665120906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55.713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EDD146BF-F0B2-4831-B134-C3F9720E29FA}" dt="2020-06-01T07:20:55.713" v="23"/>
          <ac:graphicFrameMkLst>
            <pc:docMk/>
            <pc:sldMk cId="274083529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34.859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EDD146BF-F0B2-4831-B134-C3F9720E29FA}" dt="2020-06-01T07:20:34.859" v="2"/>
          <ac:graphicFrameMkLst>
            <pc:docMk/>
            <pc:sldMk cId="1946663332" sldId="285"/>
            <ac:graphicFrameMk id="6" creationId="{9B48671E-2E56-4727-B509-A9FA651C54DA}"/>
          </ac:graphicFrameMkLst>
        </pc:graphicFrameChg>
      </pc:sldChg>
      <pc:sldChg chg="modSp">
        <pc:chgData name="Emaus Katriina" userId="e28635f8-d800-42ff-a913-92d375f1fb60" providerId="ADAL" clId="{EDD146BF-F0B2-4831-B134-C3F9720E29FA}" dt="2020-06-01T07:20:36.271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EDD146BF-F0B2-4831-B134-C3F9720E29FA}" dt="2020-06-01T07:20:36.271" v="3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  <pc:sldChg chg="del">
        <pc:chgData name="Emaus Katriina" userId="e28635f8-d800-42ff-a913-92d375f1fb60" providerId="ADAL" clId="{EDD146BF-F0B2-4831-B134-C3F9720E29FA}" dt="2020-06-01T07:23:11.110" v="24" actId="2696"/>
        <pc:sldMkLst>
          <pc:docMk/>
          <pc:sldMk cId="191162096" sldId="89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3.11.2020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3.11.2020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3.11.2020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3.11.2020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3.11.2020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3.11.2020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3.11.2020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3.11.2020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3.11.2020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3.11.2020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3.11.2020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3.11.2020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3.11.2020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3.11.2020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3.11.2020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3.11.2020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3.11.2020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3.11.2020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Venäjälle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51977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5581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39801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5155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46088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1929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249299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1496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586789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8524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metallituoteteollisuuden*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9367940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1074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297260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3296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996470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9196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503594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21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7108429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9305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volyymi-indeksi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02034054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758303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4748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4844167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19969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74255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6025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956428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3975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796615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62717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317445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1209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634682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35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291734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Koko Suomen ja 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B48671E-2E56-4727-B509-A9FA651C5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32644"/>
              </p:ext>
            </p:extLst>
          </p:nvPr>
        </p:nvGraphicFramePr>
        <p:xfrm>
          <a:off x="388504" y="107158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B48671E-2E56-4727-B509-A9FA651C5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504" y="107158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633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D276A2B-7A65-44EB-8DAC-33D81D05D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79581"/>
              </p:ext>
            </p:extLst>
          </p:nvPr>
        </p:nvGraphicFramePr>
        <p:xfrm>
          <a:off x="408357" y="113159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D276A2B-7A65-44EB-8DAC-33D81D05D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357" y="113159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177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/>
              <a:t>*) Tavaraviennin lisäksi alan yrityksillä oli palveluvientiä alustavien tietojen mukaan noin 13 miljardia euroa.</a:t>
            </a:r>
          </a:p>
          <a:p>
            <a:r>
              <a:rPr lang="fi-FI"/>
              <a:t>Lähde: Tullihallitus, Tilastokeskus </a:t>
            </a:r>
          </a:p>
          <a:p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/>
              <a:t>Teknologiateollisuuden tavaravienti Suomesta alueittain 2019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/>
              <a:t>Tavaravienti yhteensä 34,2 mrd. euroa*</a:t>
            </a:r>
            <a:endParaRPr lang="fi-FI" sz="140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3,15 mrd. €</a:t>
            </a:r>
          </a:p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9,2 %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18,23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53,3 %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0,99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2,9 %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5,94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17,4 %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0,45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1,3 %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0,51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4,93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14,4 %</a:t>
            </a:r>
          </a:p>
        </p:txBody>
      </p:sp>
    </p:spTree>
    <p:extLst>
      <p:ext uri="{BB962C8B-B14F-4D97-AF65-F5344CB8AC3E}">
        <p14:creationId xmlns:p14="http://schemas.microsoft.com/office/powerpoint/2010/main" val="17198998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049831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276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701686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44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2095047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1055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7FF1DB-9E50-4893-8067-F4238A2242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18E9F5-2336-45C8-9311-89FC10BC3CE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1fc0bb4-b62d-4044-8569-b8da76fe5ed6"/>
    <ds:schemaRef ds:uri="http://purl.org/dc/terms/"/>
    <ds:schemaRef ds:uri="a5c4f9c2-84a2-48d3-9942-8e0fea0a10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F13C55-DD7B-45E8-BC42-9A2D847B5A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427</Words>
  <Application>Microsoft Office PowerPoint</Application>
  <PresentationFormat>Näytössä katseltava esitys (16:9)</PresentationFormat>
  <Paragraphs>157</Paragraphs>
  <Slides>26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2016-06-09T07:47:11Z</cp:lastPrinted>
  <dcterms:created xsi:type="dcterms:W3CDTF">2016-09-02T07:24:08Z</dcterms:created>
  <dcterms:modified xsi:type="dcterms:W3CDTF">2020-11-03T09:01:57Z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