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1"/>
  </p:notesMasterIdLst>
  <p:handoutMasterIdLst>
    <p:handoutMasterId r:id="rId32"/>
  </p:handoutMasterIdLst>
  <p:sldIdLst>
    <p:sldId id="256" r:id="rId5"/>
    <p:sldId id="257" r:id="rId6"/>
    <p:sldId id="258" r:id="rId7"/>
    <p:sldId id="285" r:id="rId8"/>
    <p:sldId id="286" r:id="rId9"/>
    <p:sldId id="896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</p:sldIdLst>
  <p:sldSz cx="9144000" cy="5143500" type="screen16x9"/>
  <p:notesSz cx="6797675" cy="9926638"/>
  <p:defaultTextStyle>
    <a:defPPr>
      <a:defRPr lang="fi-FI"/>
    </a:defPPr>
    <a:lvl1pPr marL="0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1pPr>
    <a:lvl2pPr marL="339932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2pPr>
    <a:lvl3pPr marL="67987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3pPr>
    <a:lvl4pPr marL="1019807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4pPr>
    <a:lvl5pPr marL="135974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5pPr>
    <a:lvl6pPr marL="169968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ukonen Sini" initials="KS" lastIdx="7" clrIdx="0">
    <p:extLst>
      <p:ext uri="{19B8F6BF-5375-455C-9EA6-DF929625EA0E}">
        <p15:presenceInfo xmlns:p15="http://schemas.microsoft.com/office/powerpoint/2012/main" userId="S-1-5-21-1871869801-2214748161-1963216912-12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33333"/>
    <a:srgbClr val="FFFF00"/>
    <a:srgbClr val="85E869"/>
    <a:srgbClr val="FF805C"/>
    <a:srgbClr val="FF00B8"/>
    <a:srgbClr val="8A0FA6"/>
    <a:srgbClr val="141F94"/>
    <a:srgbClr val="0F78B2"/>
    <a:srgbClr val="0AC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992705-6D33-4C2D-AF35-0DF446238468}" v="24" dt="2019-12-02T18:12:22.395"/>
  </p1510:revLst>
</p1510:revInfo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0909" autoAdjust="0"/>
  </p:normalViewPr>
  <p:slideViewPr>
    <p:cSldViewPr showGuides="1">
      <p:cViewPr varScale="1">
        <p:scale>
          <a:sx n="86" d="100"/>
          <a:sy n="86" d="100"/>
        </p:scale>
        <p:origin x="64" y="19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2" d="100"/>
          <a:sy n="82" d="100"/>
        </p:scale>
        <p:origin x="3972" y="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aus Katriina" userId="e28635f8-d800-42ff-a913-92d375f1fb60" providerId="ADAL" clId="{63992705-6D33-4C2D-AF35-0DF446238468}"/>
    <pc:docChg chg="modSld">
      <pc:chgData name="Emaus Katriina" userId="e28635f8-d800-42ff-a913-92d375f1fb60" providerId="ADAL" clId="{63992705-6D33-4C2D-AF35-0DF446238468}" dt="2019-12-02T18:12:22.395" v="23"/>
      <pc:docMkLst>
        <pc:docMk/>
      </pc:docMkLst>
      <pc:sldChg chg="modSp">
        <pc:chgData name="Emaus Katriina" userId="e28635f8-d800-42ff-a913-92d375f1fb60" providerId="ADAL" clId="{63992705-6D33-4C2D-AF35-0DF446238468}" dt="2019-12-02T18:11:36.013" v="0"/>
        <pc:sldMkLst>
          <pc:docMk/>
          <pc:sldMk cId="1700235827" sldId="257"/>
        </pc:sldMkLst>
        <pc:graphicFrameChg chg="mod">
          <ac:chgData name="Emaus Katriina" userId="e28635f8-d800-42ff-a913-92d375f1fb60" providerId="ADAL" clId="{63992705-6D33-4C2D-AF35-0DF446238468}" dt="2019-12-02T18:11:36.013" v="0"/>
          <ac:graphicFrameMkLst>
            <pc:docMk/>
            <pc:sldMk cId="1700235827" sldId="25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3992705-6D33-4C2D-AF35-0DF446238468}" dt="2019-12-02T18:11:36.515" v="1"/>
        <pc:sldMkLst>
          <pc:docMk/>
          <pc:sldMk cId="1208937540" sldId="258"/>
        </pc:sldMkLst>
        <pc:graphicFrameChg chg="mod">
          <ac:chgData name="Emaus Katriina" userId="e28635f8-d800-42ff-a913-92d375f1fb60" providerId="ADAL" clId="{63992705-6D33-4C2D-AF35-0DF446238468}" dt="2019-12-02T18:11:36.515" v="1"/>
          <ac:graphicFrameMkLst>
            <pc:docMk/>
            <pc:sldMk cId="1208937540" sldId="258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3992705-6D33-4C2D-AF35-0DF446238468}" dt="2019-12-02T18:12:01.385" v="4"/>
        <pc:sldMkLst>
          <pc:docMk/>
          <pc:sldMk cId="2491027659" sldId="262"/>
        </pc:sldMkLst>
        <pc:graphicFrameChg chg="mod">
          <ac:chgData name="Emaus Katriina" userId="e28635f8-d800-42ff-a913-92d375f1fb60" providerId="ADAL" clId="{63992705-6D33-4C2D-AF35-0DF446238468}" dt="2019-12-02T18:12:01.385" v="4"/>
          <ac:graphicFrameMkLst>
            <pc:docMk/>
            <pc:sldMk cId="2491027659" sldId="26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3992705-6D33-4C2D-AF35-0DF446238468}" dt="2019-12-02T18:12:02.228" v="5"/>
        <pc:sldMkLst>
          <pc:docMk/>
          <pc:sldMk cId="1063244001" sldId="263"/>
        </pc:sldMkLst>
        <pc:graphicFrameChg chg="mod">
          <ac:chgData name="Emaus Katriina" userId="e28635f8-d800-42ff-a913-92d375f1fb60" providerId="ADAL" clId="{63992705-6D33-4C2D-AF35-0DF446238468}" dt="2019-12-02T18:12:02.228" v="5"/>
          <ac:graphicFrameMkLst>
            <pc:docMk/>
            <pc:sldMk cId="1063244001" sldId="26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3992705-6D33-4C2D-AF35-0DF446238468}" dt="2019-12-02T18:12:03.267" v="6"/>
        <pc:sldMkLst>
          <pc:docMk/>
          <pc:sldMk cId="2413105531" sldId="264"/>
        </pc:sldMkLst>
        <pc:graphicFrameChg chg="mod">
          <ac:chgData name="Emaus Katriina" userId="e28635f8-d800-42ff-a913-92d375f1fb60" providerId="ADAL" clId="{63992705-6D33-4C2D-AF35-0DF446238468}" dt="2019-12-02T18:12:03.267" v="6"/>
          <ac:graphicFrameMkLst>
            <pc:docMk/>
            <pc:sldMk cId="2413105531" sldId="26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3992705-6D33-4C2D-AF35-0DF446238468}" dt="2019-12-02T18:12:04.332" v="7"/>
        <pc:sldMkLst>
          <pc:docMk/>
          <pc:sldMk cId="1990558153" sldId="265"/>
        </pc:sldMkLst>
        <pc:graphicFrameChg chg="mod">
          <ac:chgData name="Emaus Katriina" userId="e28635f8-d800-42ff-a913-92d375f1fb60" providerId="ADAL" clId="{63992705-6D33-4C2D-AF35-0DF446238468}" dt="2019-12-02T18:12:04.332" v="7"/>
          <ac:graphicFrameMkLst>
            <pc:docMk/>
            <pc:sldMk cId="1990558153" sldId="26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3992705-6D33-4C2D-AF35-0DF446238468}" dt="2019-12-02T18:12:05.293" v="8"/>
        <pc:sldMkLst>
          <pc:docMk/>
          <pc:sldMk cId="2205515539" sldId="266"/>
        </pc:sldMkLst>
        <pc:graphicFrameChg chg="mod">
          <ac:chgData name="Emaus Katriina" userId="e28635f8-d800-42ff-a913-92d375f1fb60" providerId="ADAL" clId="{63992705-6D33-4C2D-AF35-0DF446238468}" dt="2019-12-02T18:12:05.293" v="8"/>
          <ac:graphicFrameMkLst>
            <pc:docMk/>
            <pc:sldMk cId="2205515539" sldId="26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3992705-6D33-4C2D-AF35-0DF446238468}" dt="2019-12-02T18:12:06.363" v="9"/>
        <pc:sldMkLst>
          <pc:docMk/>
          <pc:sldMk cId="3738192957" sldId="267"/>
        </pc:sldMkLst>
        <pc:graphicFrameChg chg="mod">
          <ac:chgData name="Emaus Katriina" userId="e28635f8-d800-42ff-a913-92d375f1fb60" providerId="ADAL" clId="{63992705-6D33-4C2D-AF35-0DF446238468}" dt="2019-12-02T18:12:06.363" v="9"/>
          <ac:graphicFrameMkLst>
            <pc:docMk/>
            <pc:sldMk cId="3738192957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3992705-6D33-4C2D-AF35-0DF446238468}" dt="2019-12-02T18:12:07.604" v="10"/>
        <pc:sldMkLst>
          <pc:docMk/>
          <pc:sldMk cId="2146149628" sldId="268"/>
        </pc:sldMkLst>
        <pc:graphicFrameChg chg="mod">
          <ac:chgData name="Emaus Katriina" userId="e28635f8-d800-42ff-a913-92d375f1fb60" providerId="ADAL" clId="{63992705-6D33-4C2D-AF35-0DF446238468}" dt="2019-12-02T18:12:07.604" v="10"/>
          <ac:graphicFrameMkLst>
            <pc:docMk/>
            <pc:sldMk cId="2146149628" sldId="26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3992705-6D33-4C2D-AF35-0DF446238468}" dt="2019-12-02T18:12:09.081" v="11"/>
        <pc:sldMkLst>
          <pc:docMk/>
          <pc:sldMk cId="779385240" sldId="269"/>
        </pc:sldMkLst>
        <pc:graphicFrameChg chg="mod">
          <ac:chgData name="Emaus Katriina" userId="e28635f8-d800-42ff-a913-92d375f1fb60" providerId="ADAL" clId="{63992705-6D33-4C2D-AF35-0DF446238468}" dt="2019-12-02T18:12:09.081" v="11"/>
          <ac:graphicFrameMkLst>
            <pc:docMk/>
            <pc:sldMk cId="779385240" sldId="26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3992705-6D33-4C2D-AF35-0DF446238468}" dt="2019-12-02T18:12:10.095" v="12"/>
        <pc:sldMkLst>
          <pc:docMk/>
          <pc:sldMk cId="4251107466" sldId="270"/>
        </pc:sldMkLst>
        <pc:graphicFrameChg chg="mod">
          <ac:chgData name="Emaus Katriina" userId="e28635f8-d800-42ff-a913-92d375f1fb60" providerId="ADAL" clId="{63992705-6D33-4C2D-AF35-0DF446238468}" dt="2019-12-02T18:12:10.095" v="12"/>
          <ac:graphicFrameMkLst>
            <pc:docMk/>
            <pc:sldMk cId="4251107466" sldId="27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3992705-6D33-4C2D-AF35-0DF446238468}" dt="2019-12-02T18:12:11.148" v="13"/>
        <pc:sldMkLst>
          <pc:docMk/>
          <pc:sldMk cId="3252329630" sldId="271"/>
        </pc:sldMkLst>
        <pc:graphicFrameChg chg="mod">
          <ac:chgData name="Emaus Katriina" userId="e28635f8-d800-42ff-a913-92d375f1fb60" providerId="ADAL" clId="{63992705-6D33-4C2D-AF35-0DF446238468}" dt="2019-12-02T18:12:11.148" v="13"/>
          <ac:graphicFrameMkLst>
            <pc:docMk/>
            <pc:sldMk cId="3252329630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3992705-6D33-4C2D-AF35-0DF446238468}" dt="2019-12-02T18:12:12.365" v="14"/>
        <pc:sldMkLst>
          <pc:docMk/>
          <pc:sldMk cId="4124291960" sldId="272"/>
        </pc:sldMkLst>
        <pc:graphicFrameChg chg="mod">
          <ac:chgData name="Emaus Katriina" userId="e28635f8-d800-42ff-a913-92d375f1fb60" providerId="ADAL" clId="{63992705-6D33-4C2D-AF35-0DF446238468}" dt="2019-12-02T18:12:12.365" v="14"/>
          <ac:graphicFrameMkLst>
            <pc:docMk/>
            <pc:sldMk cId="4124291960" sldId="27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3992705-6D33-4C2D-AF35-0DF446238468}" dt="2019-12-02T18:12:13.378" v="15"/>
        <pc:sldMkLst>
          <pc:docMk/>
          <pc:sldMk cId="194921791" sldId="273"/>
        </pc:sldMkLst>
        <pc:graphicFrameChg chg="mod">
          <ac:chgData name="Emaus Katriina" userId="e28635f8-d800-42ff-a913-92d375f1fb60" providerId="ADAL" clId="{63992705-6D33-4C2D-AF35-0DF446238468}" dt="2019-12-02T18:12:13.378" v="15"/>
          <ac:graphicFrameMkLst>
            <pc:docMk/>
            <pc:sldMk cId="194921791" sldId="27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3992705-6D33-4C2D-AF35-0DF446238468}" dt="2019-12-02T18:12:14.403" v="16"/>
        <pc:sldMkLst>
          <pc:docMk/>
          <pc:sldMk cId="2440930599" sldId="274"/>
        </pc:sldMkLst>
        <pc:graphicFrameChg chg="mod">
          <ac:chgData name="Emaus Katriina" userId="e28635f8-d800-42ff-a913-92d375f1fb60" providerId="ADAL" clId="{63992705-6D33-4C2D-AF35-0DF446238468}" dt="2019-12-02T18:12:14.403" v="16"/>
          <ac:graphicFrameMkLst>
            <pc:docMk/>
            <pc:sldMk cId="2440930599" sldId="27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3992705-6D33-4C2D-AF35-0DF446238468}" dt="2019-12-02T18:12:15.596" v="17"/>
        <pc:sldMkLst>
          <pc:docMk/>
          <pc:sldMk cId="4112047484" sldId="275"/>
        </pc:sldMkLst>
        <pc:graphicFrameChg chg="mod">
          <ac:chgData name="Emaus Katriina" userId="e28635f8-d800-42ff-a913-92d375f1fb60" providerId="ADAL" clId="{63992705-6D33-4C2D-AF35-0DF446238468}" dt="2019-12-02T18:12:15.596" v="17"/>
          <ac:graphicFrameMkLst>
            <pc:docMk/>
            <pc:sldMk cId="4112047484" sldId="27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3992705-6D33-4C2D-AF35-0DF446238468}" dt="2019-12-02T18:12:16.702" v="18"/>
        <pc:sldMkLst>
          <pc:docMk/>
          <pc:sldMk cId="1902199691" sldId="276"/>
        </pc:sldMkLst>
        <pc:graphicFrameChg chg="mod">
          <ac:chgData name="Emaus Katriina" userId="e28635f8-d800-42ff-a913-92d375f1fb60" providerId="ADAL" clId="{63992705-6D33-4C2D-AF35-0DF446238468}" dt="2019-12-02T18:12:16.702" v="18"/>
          <ac:graphicFrameMkLst>
            <pc:docMk/>
            <pc:sldMk cId="1902199691" sldId="27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3992705-6D33-4C2D-AF35-0DF446238468}" dt="2019-12-02T18:12:17.814" v="19"/>
        <pc:sldMkLst>
          <pc:docMk/>
          <pc:sldMk cId="3552560255" sldId="277"/>
        </pc:sldMkLst>
        <pc:graphicFrameChg chg="mod">
          <ac:chgData name="Emaus Katriina" userId="e28635f8-d800-42ff-a913-92d375f1fb60" providerId="ADAL" clId="{63992705-6D33-4C2D-AF35-0DF446238468}" dt="2019-12-02T18:12:17.814" v="19"/>
          <ac:graphicFrameMkLst>
            <pc:docMk/>
            <pc:sldMk cId="3552560255" sldId="27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3992705-6D33-4C2D-AF35-0DF446238468}" dt="2019-12-02T18:12:18.823" v="20"/>
        <pc:sldMkLst>
          <pc:docMk/>
          <pc:sldMk cId="2711397566" sldId="278"/>
        </pc:sldMkLst>
        <pc:graphicFrameChg chg="mod">
          <ac:chgData name="Emaus Katriina" userId="e28635f8-d800-42ff-a913-92d375f1fb60" providerId="ADAL" clId="{63992705-6D33-4C2D-AF35-0DF446238468}" dt="2019-12-02T18:12:18.823" v="20"/>
          <ac:graphicFrameMkLst>
            <pc:docMk/>
            <pc:sldMk cId="2711397566" sldId="27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3992705-6D33-4C2D-AF35-0DF446238468}" dt="2019-12-02T18:12:19.911" v="21"/>
        <pc:sldMkLst>
          <pc:docMk/>
          <pc:sldMk cId="3860627173" sldId="279"/>
        </pc:sldMkLst>
        <pc:graphicFrameChg chg="mod">
          <ac:chgData name="Emaus Katriina" userId="e28635f8-d800-42ff-a913-92d375f1fb60" providerId="ADAL" clId="{63992705-6D33-4C2D-AF35-0DF446238468}" dt="2019-12-02T18:12:19.911" v="21"/>
          <ac:graphicFrameMkLst>
            <pc:docMk/>
            <pc:sldMk cId="3860627173" sldId="27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3992705-6D33-4C2D-AF35-0DF446238468}" dt="2019-12-02T18:12:21.158" v="22"/>
        <pc:sldMkLst>
          <pc:docMk/>
          <pc:sldMk cId="665120906" sldId="280"/>
        </pc:sldMkLst>
        <pc:graphicFrameChg chg="mod">
          <ac:chgData name="Emaus Katriina" userId="e28635f8-d800-42ff-a913-92d375f1fb60" providerId="ADAL" clId="{63992705-6D33-4C2D-AF35-0DF446238468}" dt="2019-12-02T18:12:21.158" v="22"/>
          <ac:graphicFrameMkLst>
            <pc:docMk/>
            <pc:sldMk cId="665120906" sldId="28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3992705-6D33-4C2D-AF35-0DF446238468}" dt="2019-12-02T18:12:22.395" v="23"/>
        <pc:sldMkLst>
          <pc:docMk/>
          <pc:sldMk cId="274083529" sldId="281"/>
        </pc:sldMkLst>
        <pc:graphicFrameChg chg="mod">
          <ac:chgData name="Emaus Katriina" userId="e28635f8-d800-42ff-a913-92d375f1fb60" providerId="ADAL" clId="{63992705-6D33-4C2D-AF35-0DF446238468}" dt="2019-12-02T18:12:22.395" v="23"/>
          <ac:graphicFrameMkLst>
            <pc:docMk/>
            <pc:sldMk cId="274083529" sldId="28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3992705-6D33-4C2D-AF35-0DF446238468}" dt="2019-12-02T18:11:58.814" v="2"/>
        <pc:sldMkLst>
          <pc:docMk/>
          <pc:sldMk cId="1946663332" sldId="285"/>
        </pc:sldMkLst>
        <pc:graphicFrameChg chg="mod">
          <ac:chgData name="Emaus Katriina" userId="e28635f8-d800-42ff-a913-92d375f1fb60" providerId="ADAL" clId="{63992705-6D33-4C2D-AF35-0DF446238468}" dt="2019-12-02T18:11:58.814" v="2"/>
          <ac:graphicFrameMkLst>
            <pc:docMk/>
            <pc:sldMk cId="1946663332" sldId="285"/>
            <ac:graphicFrameMk id="6" creationId="{9B48671E-2E56-4727-B509-A9FA651C54DA}"/>
          </ac:graphicFrameMkLst>
        </pc:graphicFrameChg>
      </pc:sldChg>
      <pc:sldChg chg="modSp">
        <pc:chgData name="Emaus Katriina" userId="e28635f8-d800-42ff-a913-92d375f1fb60" providerId="ADAL" clId="{63992705-6D33-4C2D-AF35-0DF446238468}" dt="2019-12-02T18:12:00.055" v="3"/>
        <pc:sldMkLst>
          <pc:docMk/>
          <pc:sldMk cId="2139217781" sldId="286"/>
        </pc:sldMkLst>
        <pc:graphicFrameChg chg="mod">
          <ac:chgData name="Emaus Katriina" userId="e28635f8-d800-42ff-a913-92d375f1fb60" providerId="ADAL" clId="{63992705-6D33-4C2D-AF35-0DF446238468}" dt="2019-12-02T18:12:00.055" v="3"/>
          <ac:graphicFrameMkLst>
            <pc:docMk/>
            <pc:sldMk cId="2139217781" sldId="286"/>
            <ac:graphicFrameMk id="10" creationId="{1D276A2B-7A65-44EB-8DAC-33D81D05D050}"/>
          </ac:graphicFrameMkLst>
        </pc:graphicFrameChg>
      </pc:sldChg>
    </pc:docChg>
  </pc:docChgLst>
  <pc:docChgLst>
    <pc:chgData name="Emaus Katriina" userId="e28635f8-d800-42ff-a913-92d375f1fb60" providerId="ADAL" clId="{46A22CF4-6896-49CE-85BE-F9410EAE1981}"/>
  </pc:docChgLst>
  <pc:docChgLst>
    <pc:chgData name="Katriina Emaus" userId="e28635f8-d800-42ff-a913-92d375f1fb60" providerId="ADAL" clId="{F7D16337-CDF6-4EBC-8EE6-039BA6631196}"/>
  </pc:docChgLst>
  <pc:docChgLst>
    <pc:chgData name="Emaus Katriina" userId="e28635f8-d800-42ff-a913-92d375f1fb60" providerId="ADAL" clId="{E59A791F-59EC-4F2A-A74A-F7BF34FA3054}"/>
    <pc:docChg chg="modSld">
      <pc:chgData name="Emaus Katriina" userId="e28635f8-d800-42ff-a913-92d375f1fb60" providerId="ADAL" clId="{E59A791F-59EC-4F2A-A74A-F7BF34FA3054}" dt="2019-10-01T07:24:45.358" v="49"/>
      <pc:docMkLst>
        <pc:docMk/>
      </pc:docMkLst>
      <pc:sldChg chg="modSp">
        <pc:chgData name="Emaus Katriina" userId="e28635f8-d800-42ff-a913-92d375f1fb60" providerId="ADAL" clId="{E59A791F-59EC-4F2A-A74A-F7BF34FA3054}" dt="2019-10-01T07:24:29.014" v="26"/>
        <pc:sldMkLst>
          <pc:docMk/>
          <pc:sldMk cId="1700235827" sldId="257"/>
        </pc:sldMkLst>
        <pc:graphicFrameChg chg="mod">
          <ac:chgData name="Emaus Katriina" userId="e28635f8-d800-42ff-a913-92d375f1fb60" providerId="ADAL" clId="{E59A791F-59EC-4F2A-A74A-F7BF34FA3054}" dt="2019-10-01T07:24:29.014" v="26"/>
          <ac:graphicFrameMkLst>
            <pc:docMk/>
            <pc:sldMk cId="1700235827" sldId="25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E59A791F-59EC-4F2A-A74A-F7BF34FA3054}" dt="2019-10-01T07:24:29.287" v="27"/>
        <pc:sldMkLst>
          <pc:docMk/>
          <pc:sldMk cId="1208937540" sldId="258"/>
        </pc:sldMkLst>
        <pc:graphicFrameChg chg="mod">
          <ac:chgData name="Emaus Katriina" userId="e28635f8-d800-42ff-a913-92d375f1fb60" providerId="ADAL" clId="{E59A791F-59EC-4F2A-A74A-F7BF34FA3054}" dt="2019-10-01T07:24:29.287" v="27"/>
          <ac:graphicFrameMkLst>
            <pc:docMk/>
            <pc:sldMk cId="1208937540" sldId="258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E59A791F-59EC-4F2A-A74A-F7BF34FA3054}" dt="2019-10-01T07:24:34.195" v="30"/>
        <pc:sldMkLst>
          <pc:docMk/>
          <pc:sldMk cId="2491027659" sldId="262"/>
        </pc:sldMkLst>
        <pc:graphicFrameChg chg="mod">
          <ac:chgData name="Emaus Katriina" userId="e28635f8-d800-42ff-a913-92d375f1fb60" providerId="ADAL" clId="{E59A791F-59EC-4F2A-A74A-F7BF34FA3054}" dt="2019-10-01T07:24:34.195" v="30"/>
          <ac:graphicFrameMkLst>
            <pc:docMk/>
            <pc:sldMk cId="2491027659" sldId="26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E59A791F-59EC-4F2A-A74A-F7BF34FA3054}" dt="2019-10-01T07:24:34.720" v="31"/>
        <pc:sldMkLst>
          <pc:docMk/>
          <pc:sldMk cId="1063244001" sldId="263"/>
        </pc:sldMkLst>
        <pc:graphicFrameChg chg="mod">
          <ac:chgData name="Emaus Katriina" userId="e28635f8-d800-42ff-a913-92d375f1fb60" providerId="ADAL" clId="{E59A791F-59EC-4F2A-A74A-F7BF34FA3054}" dt="2019-10-01T07:24:34.720" v="31"/>
          <ac:graphicFrameMkLst>
            <pc:docMk/>
            <pc:sldMk cId="1063244001" sldId="26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E59A791F-59EC-4F2A-A74A-F7BF34FA3054}" dt="2019-10-01T07:24:35.233" v="32"/>
        <pc:sldMkLst>
          <pc:docMk/>
          <pc:sldMk cId="2413105531" sldId="264"/>
        </pc:sldMkLst>
        <pc:graphicFrameChg chg="mod">
          <ac:chgData name="Emaus Katriina" userId="e28635f8-d800-42ff-a913-92d375f1fb60" providerId="ADAL" clId="{E59A791F-59EC-4F2A-A74A-F7BF34FA3054}" dt="2019-10-01T07:24:35.233" v="32"/>
          <ac:graphicFrameMkLst>
            <pc:docMk/>
            <pc:sldMk cId="2413105531" sldId="26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E59A791F-59EC-4F2A-A74A-F7BF34FA3054}" dt="2019-10-01T07:24:35.755" v="33"/>
        <pc:sldMkLst>
          <pc:docMk/>
          <pc:sldMk cId="1990558153" sldId="265"/>
        </pc:sldMkLst>
        <pc:graphicFrameChg chg="mod">
          <ac:chgData name="Emaus Katriina" userId="e28635f8-d800-42ff-a913-92d375f1fb60" providerId="ADAL" clId="{E59A791F-59EC-4F2A-A74A-F7BF34FA3054}" dt="2019-10-01T07:24:35.755" v="33"/>
          <ac:graphicFrameMkLst>
            <pc:docMk/>
            <pc:sldMk cId="1990558153" sldId="26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E59A791F-59EC-4F2A-A74A-F7BF34FA3054}" dt="2019-10-01T07:24:36.318" v="34"/>
        <pc:sldMkLst>
          <pc:docMk/>
          <pc:sldMk cId="2205515539" sldId="266"/>
        </pc:sldMkLst>
        <pc:graphicFrameChg chg="mod">
          <ac:chgData name="Emaus Katriina" userId="e28635f8-d800-42ff-a913-92d375f1fb60" providerId="ADAL" clId="{E59A791F-59EC-4F2A-A74A-F7BF34FA3054}" dt="2019-10-01T07:24:36.318" v="34"/>
          <ac:graphicFrameMkLst>
            <pc:docMk/>
            <pc:sldMk cId="2205515539" sldId="26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E59A791F-59EC-4F2A-A74A-F7BF34FA3054}" dt="2019-10-01T07:24:37.212" v="35"/>
        <pc:sldMkLst>
          <pc:docMk/>
          <pc:sldMk cId="3738192957" sldId="267"/>
        </pc:sldMkLst>
        <pc:graphicFrameChg chg="mod">
          <ac:chgData name="Emaus Katriina" userId="e28635f8-d800-42ff-a913-92d375f1fb60" providerId="ADAL" clId="{E59A791F-59EC-4F2A-A74A-F7BF34FA3054}" dt="2019-10-01T07:24:37.212" v="35"/>
          <ac:graphicFrameMkLst>
            <pc:docMk/>
            <pc:sldMk cId="3738192957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E59A791F-59EC-4F2A-A74A-F7BF34FA3054}" dt="2019-10-01T07:24:38.239" v="36"/>
        <pc:sldMkLst>
          <pc:docMk/>
          <pc:sldMk cId="2146149628" sldId="268"/>
        </pc:sldMkLst>
        <pc:graphicFrameChg chg="mod">
          <ac:chgData name="Emaus Katriina" userId="e28635f8-d800-42ff-a913-92d375f1fb60" providerId="ADAL" clId="{E59A791F-59EC-4F2A-A74A-F7BF34FA3054}" dt="2019-10-01T07:24:38.239" v="36"/>
          <ac:graphicFrameMkLst>
            <pc:docMk/>
            <pc:sldMk cId="2146149628" sldId="26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E59A791F-59EC-4F2A-A74A-F7BF34FA3054}" dt="2019-10-01T07:24:38.844" v="37"/>
        <pc:sldMkLst>
          <pc:docMk/>
          <pc:sldMk cId="779385240" sldId="269"/>
        </pc:sldMkLst>
        <pc:graphicFrameChg chg="mod">
          <ac:chgData name="Emaus Katriina" userId="e28635f8-d800-42ff-a913-92d375f1fb60" providerId="ADAL" clId="{E59A791F-59EC-4F2A-A74A-F7BF34FA3054}" dt="2019-10-01T07:24:38.844" v="37"/>
          <ac:graphicFrameMkLst>
            <pc:docMk/>
            <pc:sldMk cId="779385240" sldId="26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E59A791F-59EC-4F2A-A74A-F7BF34FA3054}" dt="2019-10-01T07:24:39.349" v="38"/>
        <pc:sldMkLst>
          <pc:docMk/>
          <pc:sldMk cId="4251107466" sldId="270"/>
        </pc:sldMkLst>
        <pc:graphicFrameChg chg="mod">
          <ac:chgData name="Emaus Katriina" userId="e28635f8-d800-42ff-a913-92d375f1fb60" providerId="ADAL" clId="{E59A791F-59EC-4F2A-A74A-F7BF34FA3054}" dt="2019-10-01T07:24:39.349" v="38"/>
          <ac:graphicFrameMkLst>
            <pc:docMk/>
            <pc:sldMk cId="4251107466" sldId="27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E59A791F-59EC-4F2A-A74A-F7BF34FA3054}" dt="2019-10-01T07:24:39.912" v="39"/>
        <pc:sldMkLst>
          <pc:docMk/>
          <pc:sldMk cId="3252329630" sldId="271"/>
        </pc:sldMkLst>
        <pc:graphicFrameChg chg="mod">
          <ac:chgData name="Emaus Katriina" userId="e28635f8-d800-42ff-a913-92d375f1fb60" providerId="ADAL" clId="{E59A791F-59EC-4F2A-A74A-F7BF34FA3054}" dt="2019-10-01T07:24:39.912" v="39"/>
          <ac:graphicFrameMkLst>
            <pc:docMk/>
            <pc:sldMk cId="3252329630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E59A791F-59EC-4F2A-A74A-F7BF34FA3054}" dt="2019-10-01T07:24:40.448" v="40"/>
        <pc:sldMkLst>
          <pc:docMk/>
          <pc:sldMk cId="4124291960" sldId="272"/>
        </pc:sldMkLst>
        <pc:graphicFrameChg chg="mod">
          <ac:chgData name="Emaus Katriina" userId="e28635f8-d800-42ff-a913-92d375f1fb60" providerId="ADAL" clId="{E59A791F-59EC-4F2A-A74A-F7BF34FA3054}" dt="2019-10-01T07:24:40.448" v="40"/>
          <ac:graphicFrameMkLst>
            <pc:docMk/>
            <pc:sldMk cId="4124291960" sldId="27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E59A791F-59EC-4F2A-A74A-F7BF34FA3054}" dt="2019-10-01T07:24:40.979" v="41"/>
        <pc:sldMkLst>
          <pc:docMk/>
          <pc:sldMk cId="194921791" sldId="273"/>
        </pc:sldMkLst>
        <pc:graphicFrameChg chg="mod">
          <ac:chgData name="Emaus Katriina" userId="e28635f8-d800-42ff-a913-92d375f1fb60" providerId="ADAL" clId="{E59A791F-59EC-4F2A-A74A-F7BF34FA3054}" dt="2019-10-01T07:24:40.979" v="41"/>
          <ac:graphicFrameMkLst>
            <pc:docMk/>
            <pc:sldMk cId="194921791" sldId="27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E59A791F-59EC-4F2A-A74A-F7BF34FA3054}" dt="2019-10-01T07:24:41.493" v="42"/>
        <pc:sldMkLst>
          <pc:docMk/>
          <pc:sldMk cId="2440930599" sldId="274"/>
        </pc:sldMkLst>
        <pc:graphicFrameChg chg="mod">
          <ac:chgData name="Emaus Katriina" userId="e28635f8-d800-42ff-a913-92d375f1fb60" providerId="ADAL" clId="{E59A791F-59EC-4F2A-A74A-F7BF34FA3054}" dt="2019-10-01T07:24:41.493" v="42"/>
          <ac:graphicFrameMkLst>
            <pc:docMk/>
            <pc:sldMk cId="2440930599" sldId="27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E59A791F-59EC-4F2A-A74A-F7BF34FA3054}" dt="2019-10-01T07:24:42.038" v="43"/>
        <pc:sldMkLst>
          <pc:docMk/>
          <pc:sldMk cId="4112047484" sldId="275"/>
        </pc:sldMkLst>
        <pc:graphicFrameChg chg="mod">
          <ac:chgData name="Emaus Katriina" userId="e28635f8-d800-42ff-a913-92d375f1fb60" providerId="ADAL" clId="{E59A791F-59EC-4F2A-A74A-F7BF34FA3054}" dt="2019-10-01T07:24:42.038" v="43"/>
          <ac:graphicFrameMkLst>
            <pc:docMk/>
            <pc:sldMk cId="4112047484" sldId="27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E59A791F-59EC-4F2A-A74A-F7BF34FA3054}" dt="2019-10-01T07:24:42.583" v="44"/>
        <pc:sldMkLst>
          <pc:docMk/>
          <pc:sldMk cId="1902199691" sldId="276"/>
        </pc:sldMkLst>
        <pc:graphicFrameChg chg="mod">
          <ac:chgData name="Emaus Katriina" userId="e28635f8-d800-42ff-a913-92d375f1fb60" providerId="ADAL" clId="{E59A791F-59EC-4F2A-A74A-F7BF34FA3054}" dt="2019-10-01T07:24:42.583" v="44"/>
          <ac:graphicFrameMkLst>
            <pc:docMk/>
            <pc:sldMk cId="1902199691" sldId="27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E59A791F-59EC-4F2A-A74A-F7BF34FA3054}" dt="2019-10-01T07:24:43.267" v="45"/>
        <pc:sldMkLst>
          <pc:docMk/>
          <pc:sldMk cId="3552560255" sldId="277"/>
        </pc:sldMkLst>
        <pc:graphicFrameChg chg="mod">
          <ac:chgData name="Emaus Katriina" userId="e28635f8-d800-42ff-a913-92d375f1fb60" providerId="ADAL" clId="{E59A791F-59EC-4F2A-A74A-F7BF34FA3054}" dt="2019-10-01T07:24:43.267" v="45"/>
          <ac:graphicFrameMkLst>
            <pc:docMk/>
            <pc:sldMk cId="3552560255" sldId="27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E59A791F-59EC-4F2A-A74A-F7BF34FA3054}" dt="2019-10-01T07:24:43.764" v="46"/>
        <pc:sldMkLst>
          <pc:docMk/>
          <pc:sldMk cId="2711397566" sldId="278"/>
        </pc:sldMkLst>
        <pc:graphicFrameChg chg="mod">
          <ac:chgData name="Emaus Katriina" userId="e28635f8-d800-42ff-a913-92d375f1fb60" providerId="ADAL" clId="{E59A791F-59EC-4F2A-A74A-F7BF34FA3054}" dt="2019-10-01T07:24:43.764" v="46"/>
          <ac:graphicFrameMkLst>
            <pc:docMk/>
            <pc:sldMk cId="2711397566" sldId="27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E59A791F-59EC-4F2A-A74A-F7BF34FA3054}" dt="2019-10-01T07:24:44.277" v="47"/>
        <pc:sldMkLst>
          <pc:docMk/>
          <pc:sldMk cId="3860627173" sldId="279"/>
        </pc:sldMkLst>
        <pc:graphicFrameChg chg="mod">
          <ac:chgData name="Emaus Katriina" userId="e28635f8-d800-42ff-a913-92d375f1fb60" providerId="ADAL" clId="{E59A791F-59EC-4F2A-A74A-F7BF34FA3054}" dt="2019-10-01T07:24:44.277" v="47"/>
          <ac:graphicFrameMkLst>
            <pc:docMk/>
            <pc:sldMk cId="3860627173" sldId="27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E59A791F-59EC-4F2A-A74A-F7BF34FA3054}" dt="2019-10-01T07:24:44.838" v="48"/>
        <pc:sldMkLst>
          <pc:docMk/>
          <pc:sldMk cId="665120906" sldId="280"/>
        </pc:sldMkLst>
        <pc:graphicFrameChg chg="mod">
          <ac:chgData name="Emaus Katriina" userId="e28635f8-d800-42ff-a913-92d375f1fb60" providerId="ADAL" clId="{E59A791F-59EC-4F2A-A74A-F7BF34FA3054}" dt="2019-10-01T07:24:44.838" v="48"/>
          <ac:graphicFrameMkLst>
            <pc:docMk/>
            <pc:sldMk cId="665120906" sldId="28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E59A791F-59EC-4F2A-A74A-F7BF34FA3054}" dt="2019-10-01T07:24:45.358" v="49"/>
        <pc:sldMkLst>
          <pc:docMk/>
          <pc:sldMk cId="274083529" sldId="281"/>
        </pc:sldMkLst>
        <pc:graphicFrameChg chg="mod">
          <ac:chgData name="Emaus Katriina" userId="e28635f8-d800-42ff-a913-92d375f1fb60" providerId="ADAL" clId="{E59A791F-59EC-4F2A-A74A-F7BF34FA3054}" dt="2019-10-01T07:24:45.358" v="49"/>
          <ac:graphicFrameMkLst>
            <pc:docMk/>
            <pc:sldMk cId="274083529" sldId="28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E59A791F-59EC-4F2A-A74A-F7BF34FA3054}" dt="2019-10-01T07:24:30.188" v="28"/>
        <pc:sldMkLst>
          <pc:docMk/>
          <pc:sldMk cId="1946663332" sldId="285"/>
        </pc:sldMkLst>
        <pc:graphicFrameChg chg="mod">
          <ac:chgData name="Emaus Katriina" userId="e28635f8-d800-42ff-a913-92d375f1fb60" providerId="ADAL" clId="{E59A791F-59EC-4F2A-A74A-F7BF34FA3054}" dt="2019-10-01T07:24:30.188" v="28"/>
          <ac:graphicFrameMkLst>
            <pc:docMk/>
            <pc:sldMk cId="1946663332" sldId="285"/>
            <ac:graphicFrameMk id="6" creationId="{9B48671E-2E56-4727-B509-A9FA651C54DA}"/>
          </ac:graphicFrameMkLst>
        </pc:graphicFrameChg>
      </pc:sldChg>
      <pc:sldChg chg="modSp">
        <pc:chgData name="Emaus Katriina" userId="e28635f8-d800-42ff-a913-92d375f1fb60" providerId="ADAL" clId="{E59A791F-59EC-4F2A-A74A-F7BF34FA3054}" dt="2019-10-01T07:24:31.357" v="29"/>
        <pc:sldMkLst>
          <pc:docMk/>
          <pc:sldMk cId="2139217781" sldId="286"/>
        </pc:sldMkLst>
        <pc:graphicFrameChg chg="mod">
          <ac:chgData name="Emaus Katriina" userId="e28635f8-d800-42ff-a913-92d375f1fb60" providerId="ADAL" clId="{E59A791F-59EC-4F2A-A74A-F7BF34FA3054}" dt="2019-10-01T07:24:31.357" v="29"/>
          <ac:graphicFrameMkLst>
            <pc:docMk/>
            <pc:sldMk cId="2139217781" sldId="286"/>
            <ac:graphicFrameMk id="10" creationId="{1D276A2B-7A65-44EB-8DAC-33D81D05D050}"/>
          </ac:graphicFrameMkLst>
        </pc:graphicFrameChg>
      </pc:sldChg>
    </pc:docChg>
  </pc:docChgLst>
  <pc:docChgLst>
    <pc:chgData name="Emaus Katriina" userId="e28635f8-d800-42ff-a913-92d375f1fb60" providerId="ADAL" clId="{4DEAB47F-15DE-42C7-98B0-55711E8EAA9A}"/>
    <pc:docChg chg="modSld">
      <pc:chgData name="Emaus Katriina" userId="e28635f8-d800-42ff-a913-92d375f1fb60" providerId="ADAL" clId="{4DEAB47F-15DE-42C7-98B0-55711E8EAA9A}" dt="2019-11-04T12:30:23.554" v="27"/>
      <pc:docMkLst>
        <pc:docMk/>
      </pc:docMkLst>
      <pc:sldChg chg="modSp">
        <pc:chgData name="Emaus Katriina" userId="e28635f8-d800-42ff-a913-92d375f1fb60" providerId="ADAL" clId="{4DEAB47F-15DE-42C7-98B0-55711E8EAA9A}" dt="2019-10-31T08:29:56.411" v="0"/>
        <pc:sldMkLst>
          <pc:docMk/>
          <pc:sldMk cId="1700235827" sldId="257"/>
        </pc:sldMkLst>
        <pc:graphicFrameChg chg="mod">
          <ac:chgData name="Emaus Katriina" userId="e28635f8-d800-42ff-a913-92d375f1fb60" providerId="ADAL" clId="{4DEAB47F-15DE-42C7-98B0-55711E8EAA9A}" dt="2019-10-31T08:29:56.411" v="0"/>
          <ac:graphicFrameMkLst>
            <pc:docMk/>
            <pc:sldMk cId="1700235827" sldId="25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DEAB47F-15DE-42C7-98B0-55711E8EAA9A}" dt="2019-10-31T08:29:56.775" v="1"/>
        <pc:sldMkLst>
          <pc:docMk/>
          <pc:sldMk cId="1208937540" sldId="258"/>
        </pc:sldMkLst>
        <pc:graphicFrameChg chg="mod">
          <ac:chgData name="Emaus Katriina" userId="e28635f8-d800-42ff-a913-92d375f1fb60" providerId="ADAL" clId="{4DEAB47F-15DE-42C7-98B0-55711E8EAA9A}" dt="2019-10-31T08:29:56.775" v="1"/>
          <ac:graphicFrameMkLst>
            <pc:docMk/>
            <pc:sldMk cId="1208937540" sldId="258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DEAB47F-15DE-42C7-98B0-55711E8EAA9A}" dt="2019-10-31T08:30:00.626" v="4"/>
        <pc:sldMkLst>
          <pc:docMk/>
          <pc:sldMk cId="2491027659" sldId="262"/>
        </pc:sldMkLst>
        <pc:graphicFrameChg chg="mod">
          <ac:chgData name="Emaus Katriina" userId="e28635f8-d800-42ff-a913-92d375f1fb60" providerId="ADAL" clId="{4DEAB47F-15DE-42C7-98B0-55711E8EAA9A}" dt="2019-10-31T08:30:00.626" v="4"/>
          <ac:graphicFrameMkLst>
            <pc:docMk/>
            <pc:sldMk cId="2491027659" sldId="26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DEAB47F-15DE-42C7-98B0-55711E8EAA9A}" dt="2019-10-31T08:30:01.277" v="5"/>
        <pc:sldMkLst>
          <pc:docMk/>
          <pc:sldMk cId="1063244001" sldId="263"/>
        </pc:sldMkLst>
        <pc:graphicFrameChg chg="mod">
          <ac:chgData name="Emaus Katriina" userId="e28635f8-d800-42ff-a913-92d375f1fb60" providerId="ADAL" clId="{4DEAB47F-15DE-42C7-98B0-55711E8EAA9A}" dt="2019-10-31T08:30:01.277" v="5"/>
          <ac:graphicFrameMkLst>
            <pc:docMk/>
            <pc:sldMk cId="1063244001" sldId="26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DEAB47F-15DE-42C7-98B0-55711E8EAA9A}" dt="2019-10-31T08:30:02.058" v="6"/>
        <pc:sldMkLst>
          <pc:docMk/>
          <pc:sldMk cId="2413105531" sldId="264"/>
        </pc:sldMkLst>
        <pc:graphicFrameChg chg="mod">
          <ac:chgData name="Emaus Katriina" userId="e28635f8-d800-42ff-a913-92d375f1fb60" providerId="ADAL" clId="{4DEAB47F-15DE-42C7-98B0-55711E8EAA9A}" dt="2019-10-31T08:30:02.058" v="6"/>
          <ac:graphicFrameMkLst>
            <pc:docMk/>
            <pc:sldMk cId="2413105531" sldId="26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DEAB47F-15DE-42C7-98B0-55711E8EAA9A}" dt="2019-10-31T08:30:02.752" v="7"/>
        <pc:sldMkLst>
          <pc:docMk/>
          <pc:sldMk cId="1990558153" sldId="265"/>
        </pc:sldMkLst>
        <pc:graphicFrameChg chg="mod">
          <ac:chgData name="Emaus Katriina" userId="e28635f8-d800-42ff-a913-92d375f1fb60" providerId="ADAL" clId="{4DEAB47F-15DE-42C7-98B0-55711E8EAA9A}" dt="2019-10-31T08:30:02.752" v="7"/>
          <ac:graphicFrameMkLst>
            <pc:docMk/>
            <pc:sldMk cId="1990558153" sldId="26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DEAB47F-15DE-42C7-98B0-55711E8EAA9A}" dt="2019-10-31T08:30:03.485" v="8"/>
        <pc:sldMkLst>
          <pc:docMk/>
          <pc:sldMk cId="2205515539" sldId="266"/>
        </pc:sldMkLst>
        <pc:graphicFrameChg chg="mod">
          <ac:chgData name="Emaus Katriina" userId="e28635f8-d800-42ff-a913-92d375f1fb60" providerId="ADAL" clId="{4DEAB47F-15DE-42C7-98B0-55711E8EAA9A}" dt="2019-10-31T08:30:03.485" v="8"/>
          <ac:graphicFrameMkLst>
            <pc:docMk/>
            <pc:sldMk cId="2205515539" sldId="26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DEAB47F-15DE-42C7-98B0-55711E8EAA9A}" dt="2019-10-31T08:30:04.180" v="9"/>
        <pc:sldMkLst>
          <pc:docMk/>
          <pc:sldMk cId="3738192957" sldId="267"/>
        </pc:sldMkLst>
        <pc:graphicFrameChg chg="mod">
          <ac:chgData name="Emaus Katriina" userId="e28635f8-d800-42ff-a913-92d375f1fb60" providerId="ADAL" clId="{4DEAB47F-15DE-42C7-98B0-55711E8EAA9A}" dt="2019-10-31T08:30:04.180" v="9"/>
          <ac:graphicFrameMkLst>
            <pc:docMk/>
            <pc:sldMk cId="3738192957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DEAB47F-15DE-42C7-98B0-55711E8EAA9A}" dt="2019-10-31T08:30:04.941" v="10"/>
        <pc:sldMkLst>
          <pc:docMk/>
          <pc:sldMk cId="2146149628" sldId="268"/>
        </pc:sldMkLst>
        <pc:graphicFrameChg chg="mod">
          <ac:chgData name="Emaus Katriina" userId="e28635f8-d800-42ff-a913-92d375f1fb60" providerId="ADAL" clId="{4DEAB47F-15DE-42C7-98B0-55711E8EAA9A}" dt="2019-10-31T08:30:04.941" v="10"/>
          <ac:graphicFrameMkLst>
            <pc:docMk/>
            <pc:sldMk cId="2146149628" sldId="26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DEAB47F-15DE-42C7-98B0-55711E8EAA9A}" dt="2019-10-31T08:30:05.710" v="11"/>
        <pc:sldMkLst>
          <pc:docMk/>
          <pc:sldMk cId="779385240" sldId="269"/>
        </pc:sldMkLst>
        <pc:graphicFrameChg chg="mod">
          <ac:chgData name="Emaus Katriina" userId="e28635f8-d800-42ff-a913-92d375f1fb60" providerId="ADAL" clId="{4DEAB47F-15DE-42C7-98B0-55711E8EAA9A}" dt="2019-10-31T08:30:05.710" v="11"/>
          <ac:graphicFrameMkLst>
            <pc:docMk/>
            <pc:sldMk cId="779385240" sldId="26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DEAB47F-15DE-42C7-98B0-55711E8EAA9A}" dt="2019-10-31T08:30:06.414" v="12"/>
        <pc:sldMkLst>
          <pc:docMk/>
          <pc:sldMk cId="4251107466" sldId="270"/>
        </pc:sldMkLst>
        <pc:graphicFrameChg chg="mod">
          <ac:chgData name="Emaus Katriina" userId="e28635f8-d800-42ff-a913-92d375f1fb60" providerId="ADAL" clId="{4DEAB47F-15DE-42C7-98B0-55711E8EAA9A}" dt="2019-10-31T08:30:06.414" v="12"/>
          <ac:graphicFrameMkLst>
            <pc:docMk/>
            <pc:sldMk cId="4251107466" sldId="27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DEAB47F-15DE-42C7-98B0-55711E8EAA9A}" dt="2019-10-31T08:30:07.147" v="13"/>
        <pc:sldMkLst>
          <pc:docMk/>
          <pc:sldMk cId="3252329630" sldId="271"/>
        </pc:sldMkLst>
        <pc:graphicFrameChg chg="mod">
          <ac:chgData name="Emaus Katriina" userId="e28635f8-d800-42ff-a913-92d375f1fb60" providerId="ADAL" clId="{4DEAB47F-15DE-42C7-98B0-55711E8EAA9A}" dt="2019-10-31T08:30:07.147" v="13"/>
          <ac:graphicFrameMkLst>
            <pc:docMk/>
            <pc:sldMk cId="3252329630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DEAB47F-15DE-42C7-98B0-55711E8EAA9A}" dt="2019-10-31T08:30:07.876" v="14"/>
        <pc:sldMkLst>
          <pc:docMk/>
          <pc:sldMk cId="4124291960" sldId="272"/>
        </pc:sldMkLst>
        <pc:graphicFrameChg chg="mod">
          <ac:chgData name="Emaus Katriina" userId="e28635f8-d800-42ff-a913-92d375f1fb60" providerId="ADAL" clId="{4DEAB47F-15DE-42C7-98B0-55711E8EAA9A}" dt="2019-10-31T08:30:07.876" v="14"/>
          <ac:graphicFrameMkLst>
            <pc:docMk/>
            <pc:sldMk cId="4124291960" sldId="27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DEAB47F-15DE-42C7-98B0-55711E8EAA9A}" dt="2019-10-31T08:30:08.584" v="15"/>
        <pc:sldMkLst>
          <pc:docMk/>
          <pc:sldMk cId="194921791" sldId="273"/>
        </pc:sldMkLst>
        <pc:graphicFrameChg chg="mod">
          <ac:chgData name="Emaus Katriina" userId="e28635f8-d800-42ff-a913-92d375f1fb60" providerId="ADAL" clId="{4DEAB47F-15DE-42C7-98B0-55711E8EAA9A}" dt="2019-10-31T08:30:08.584" v="15"/>
          <ac:graphicFrameMkLst>
            <pc:docMk/>
            <pc:sldMk cId="194921791" sldId="27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DEAB47F-15DE-42C7-98B0-55711E8EAA9A}" dt="2019-10-31T08:30:09.443" v="16"/>
        <pc:sldMkLst>
          <pc:docMk/>
          <pc:sldMk cId="2440930599" sldId="274"/>
        </pc:sldMkLst>
        <pc:graphicFrameChg chg="mod">
          <ac:chgData name="Emaus Katriina" userId="e28635f8-d800-42ff-a913-92d375f1fb60" providerId="ADAL" clId="{4DEAB47F-15DE-42C7-98B0-55711E8EAA9A}" dt="2019-10-31T08:30:09.443" v="16"/>
          <ac:graphicFrameMkLst>
            <pc:docMk/>
            <pc:sldMk cId="2440930599" sldId="27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DEAB47F-15DE-42C7-98B0-55711E8EAA9A}" dt="2019-10-31T08:30:10.161" v="17"/>
        <pc:sldMkLst>
          <pc:docMk/>
          <pc:sldMk cId="4112047484" sldId="275"/>
        </pc:sldMkLst>
        <pc:graphicFrameChg chg="mod">
          <ac:chgData name="Emaus Katriina" userId="e28635f8-d800-42ff-a913-92d375f1fb60" providerId="ADAL" clId="{4DEAB47F-15DE-42C7-98B0-55711E8EAA9A}" dt="2019-10-31T08:30:10.161" v="17"/>
          <ac:graphicFrameMkLst>
            <pc:docMk/>
            <pc:sldMk cId="4112047484" sldId="27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DEAB47F-15DE-42C7-98B0-55711E8EAA9A}" dt="2019-10-31T08:30:10.890" v="18"/>
        <pc:sldMkLst>
          <pc:docMk/>
          <pc:sldMk cId="1902199691" sldId="276"/>
        </pc:sldMkLst>
        <pc:graphicFrameChg chg="mod">
          <ac:chgData name="Emaus Katriina" userId="e28635f8-d800-42ff-a913-92d375f1fb60" providerId="ADAL" clId="{4DEAB47F-15DE-42C7-98B0-55711E8EAA9A}" dt="2019-10-31T08:30:10.890" v="18"/>
          <ac:graphicFrameMkLst>
            <pc:docMk/>
            <pc:sldMk cId="1902199691" sldId="27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DEAB47F-15DE-42C7-98B0-55711E8EAA9A}" dt="2019-10-31T08:30:11.677" v="19"/>
        <pc:sldMkLst>
          <pc:docMk/>
          <pc:sldMk cId="3552560255" sldId="277"/>
        </pc:sldMkLst>
        <pc:graphicFrameChg chg="mod">
          <ac:chgData name="Emaus Katriina" userId="e28635f8-d800-42ff-a913-92d375f1fb60" providerId="ADAL" clId="{4DEAB47F-15DE-42C7-98B0-55711E8EAA9A}" dt="2019-10-31T08:30:11.677" v="19"/>
          <ac:graphicFrameMkLst>
            <pc:docMk/>
            <pc:sldMk cId="3552560255" sldId="27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DEAB47F-15DE-42C7-98B0-55711E8EAA9A}" dt="2019-10-31T08:30:12.412" v="20"/>
        <pc:sldMkLst>
          <pc:docMk/>
          <pc:sldMk cId="2711397566" sldId="278"/>
        </pc:sldMkLst>
        <pc:graphicFrameChg chg="mod">
          <ac:chgData name="Emaus Katriina" userId="e28635f8-d800-42ff-a913-92d375f1fb60" providerId="ADAL" clId="{4DEAB47F-15DE-42C7-98B0-55711E8EAA9A}" dt="2019-10-31T08:30:12.412" v="20"/>
          <ac:graphicFrameMkLst>
            <pc:docMk/>
            <pc:sldMk cId="2711397566" sldId="27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DEAB47F-15DE-42C7-98B0-55711E8EAA9A}" dt="2019-10-31T08:30:13.094" v="21"/>
        <pc:sldMkLst>
          <pc:docMk/>
          <pc:sldMk cId="3860627173" sldId="279"/>
        </pc:sldMkLst>
        <pc:graphicFrameChg chg="mod">
          <ac:chgData name="Emaus Katriina" userId="e28635f8-d800-42ff-a913-92d375f1fb60" providerId="ADAL" clId="{4DEAB47F-15DE-42C7-98B0-55711E8EAA9A}" dt="2019-10-31T08:30:13.094" v="21"/>
          <ac:graphicFrameMkLst>
            <pc:docMk/>
            <pc:sldMk cId="3860627173" sldId="27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DEAB47F-15DE-42C7-98B0-55711E8EAA9A}" dt="2019-10-31T08:30:13.785" v="22"/>
        <pc:sldMkLst>
          <pc:docMk/>
          <pc:sldMk cId="665120906" sldId="280"/>
        </pc:sldMkLst>
        <pc:graphicFrameChg chg="mod">
          <ac:chgData name="Emaus Katriina" userId="e28635f8-d800-42ff-a913-92d375f1fb60" providerId="ADAL" clId="{4DEAB47F-15DE-42C7-98B0-55711E8EAA9A}" dt="2019-10-31T08:30:13.785" v="22"/>
          <ac:graphicFrameMkLst>
            <pc:docMk/>
            <pc:sldMk cId="665120906" sldId="28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DEAB47F-15DE-42C7-98B0-55711E8EAA9A}" dt="2019-10-31T08:30:14.515" v="23"/>
        <pc:sldMkLst>
          <pc:docMk/>
          <pc:sldMk cId="274083529" sldId="281"/>
        </pc:sldMkLst>
        <pc:graphicFrameChg chg="mod">
          <ac:chgData name="Emaus Katriina" userId="e28635f8-d800-42ff-a913-92d375f1fb60" providerId="ADAL" clId="{4DEAB47F-15DE-42C7-98B0-55711E8EAA9A}" dt="2019-10-31T08:30:14.515" v="23"/>
          <ac:graphicFrameMkLst>
            <pc:docMk/>
            <pc:sldMk cId="274083529" sldId="28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DEAB47F-15DE-42C7-98B0-55711E8EAA9A}" dt="2019-11-04T12:30:23.554" v="27"/>
        <pc:sldMkLst>
          <pc:docMk/>
          <pc:sldMk cId="1946663332" sldId="285"/>
        </pc:sldMkLst>
        <pc:graphicFrameChg chg="mod">
          <ac:chgData name="Emaus Katriina" userId="e28635f8-d800-42ff-a913-92d375f1fb60" providerId="ADAL" clId="{4DEAB47F-15DE-42C7-98B0-55711E8EAA9A}" dt="2019-11-04T12:30:23.554" v="27"/>
          <ac:graphicFrameMkLst>
            <pc:docMk/>
            <pc:sldMk cId="1946663332" sldId="285"/>
            <ac:graphicFrameMk id="6" creationId="{9B48671E-2E56-4727-B509-A9FA651C54DA}"/>
          </ac:graphicFrameMkLst>
        </pc:graphicFrameChg>
      </pc:sldChg>
      <pc:sldChg chg="modSp">
        <pc:chgData name="Emaus Katriina" userId="e28635f8-d800-42ff-a913-92d375f1fb60" providerId="ADAL" clId="{4DEAB47F-15DE-42C7-98B0-55711E8EAA9A}" dt="2019-10-31T08:29:59.514" v="3"/>
        <pc:sldMkLst>
          <pc:docMk/>
          <pc:sldMk cId="2139217781" sldId="286"/>
        </pc:sldMkLst>
        <pc:graphicFrameChg chg="mod">
          <ac:chgData name="Emaus Katriina" userId="e28635f8-d800-42ff-a913-92d375f1fb60" providerId="ADAL" clId="{4DEAB47F-15DE-42C7-98B0-55711E8EAA9A}" dt="2019-10-31T08:29:59.514" v="3"/>
          <ac:graphicFrameMkLst>
            <pc:docMk/>
            <pc:sldMk cId="2139217781" sldId="286"/>
            <ac:graphicFrameMk id="10" creationId="{1D276A2B-7A65-44EB-8DAC-33D81D05D050}"/>
          </ac:graphicFrameMkLst>
        </pc:graphicFrameChg>
      </pc:sldChg>
    </pc:docChg>
  </pc:docChgLst>
  <pc:docChgLst>
    <pc:chgData name="Emaus Katriina" userId="e28635f8-d800-42ff-a913-92d375f1fb60" providerId="ADAL" clId="{DA1D3C28-8858-4B32-AAAE-D0E5C1A4D6A3}"/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5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Teknologiateollisuus</a:t>
            </a:r>
            <a:endParaRPr lang="en-US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C89C3-1639-C64F-B7DC-4038F10D3C80}" type="slidenum">
              <a: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en-US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37526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/>
              <a:t>Teknologiateollisuus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5A0B3B4-F971-4AD3-B530-DE860EFC07D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4824388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1pPr>
    <a:lvl2pPr marL="339932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2pPr>
    <a:lvl3pPr marL="679871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3pPr>
    <a:lvl4pPr marL="1019807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4pPr>
    <a:lvl5pPr marL="1359744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5pPr>
    <a:lvl6pPr marL="1699681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1104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/>
              <a:t>2.12.2019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262288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/>
              <a:t>2.12.2019</a:t>
            </a:fld>
            <a:endParaRPr lang="fi-FI" dirty="0"/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8088662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/>
              <a:t>2.12.2019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042171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/>
              <a:t>2.12.2019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181846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/>
              <a:t>2.12.2019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45300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/>
              <a:t>2.12.2019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6785004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/>
              <a:t>2.12.2019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982625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t>2.12.2019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949955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2.12.2019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775427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/>
              <a:t>2.12.2019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9016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/>
              <a:t>2.12.2019</a:t>
            </a:fld>
            <a:endParaRPr lang="fi-FI" dirty="0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4039037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/>
              <a:t>2.12.2019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53580326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/>
              <a:t>2.12.2019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8566840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/>
              <a:t>2.12.2019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3216163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6411705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/>
              <a:t>2.12.2019</a:t>
            </a:fld>
            <a:endParaRPr lang="fi-FI" dirty="0"/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87594283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/>
              <a:t>2.12.2019</a:t>
            </a:fld>
            <a:endParaRPr lang="fi-FI" dirty="0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68738636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2.12.2019</a:t>
            </a:fld>
            <a:endParaRPr lang="fi-FI" dirty="0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06746017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2.12.2019</a:t>
            </a:fld>
            <a:endParaRPr lang="fi-FI" dirty="0"/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8328588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/>
              <a:t>2.12.2019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734152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2.12.2019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188674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/>
              <a:t>2.12.2019</a:t>
            </a:fld>
            <a:endParaRPr lang="fi-FI" dirty="0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5695886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/>
              <a:t>2.12.2019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552848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/>
              <a:t>2.12.2019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4770107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/>
              <a:t>2.12.2019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742819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/>
              <a:t>2.12.2019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6231165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/>
              <a:t>2.12.2019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139381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/>
              <a:t>2.12.2019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050194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/>
              <a:t>2.12.2019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/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2994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1" r:id="rId2"/>
    <p:sldLayoutId id="2147483664" r:id="rId3"/>
    <p:sldLayoutId id="2147483679" r:id="rId4"/>
    <p:sldLayoutId id="2147483665" r:id="rId5"/>
    <p:sldLayoutId id="2147483681" r:id="rId6"/>
    <p:sldLayoutId id="2147483666" r:id="rId7"/>
    <p:sldLayoutId id="2147483682" r:id="rId8"/>
    <p:sldLayoutId id="2147483667" r:id="rId9"/>
    <p:sldLayoutId id="2147483683" r:id="rId10"/>
    <p:sldLayoutId id="2147483668" r:id="rId11"/>
    <p:sldLayoutId id="2147483684" r:id="rId12"/>
    <p:sldLayoutId id="2147483669" r:id="rId13"/>
    <p:sldLayoutId id="2147483685" r:id="rId14"/>
    <p:sldLayoutId id="2147483670" r:id="rId15"/>
    <p:sldLayoutId id="2147483686" r:id="rId16"/>
    <p:sldLayoutId id="2147483671" r:id="rId17"/>
    <p:sldLayoutId id="2147483687" r:id="rId18"/>
    <p:sldLayoutId id="2147483702" r:id="rId19"/>
    <p:sldLayoutId id="2147483704" r:id="rId20"/>
    <p:sldLayoutId id="2147483680" r:id="rId21"/>
    <p:sldLayoutId id="2147483674" r:id="rId22"/>
    <p:sldLayoutId id="2147483691" r:id="rId23"/>
    <p:sldLayoutId id="2147483700" r:id="rId24"/>
    <p:sldLayoutId id="2147483696" r:id="rId25"/>
    <p:sldLayoutId id="2147483673" r:id="rId26"/>
    <p:sldLayoutId id="2147483703" r:id="rId27"/>
    <p:sldLayoutId id="2147483707" r:id="rId28"/>
    <p:sldLayoutId id="214748370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0" pos="5520" userDrawn="1">
          <p15:clr>
            <a:srgbClr val="F26B43"/>
          </p15:clr>
        </p15:guide>
        <p15:guide id="22" orient="horz" pos="3062" userDrawn="1">
          <p15:clr>
            <a:srgbClr val="F26B43"/>
          </p15:clr>
        </p15:guide>
        <p15:guide id="23" orient="horz" pos="232" userDrawn="1">
          <p15:clr>
            <a:srgbClr val="F26B43"/>
          </p15:clr>
        </p15:guide>
        <p15:guide id="26" pos="240" userDrawn="1">
          <p15:clr>
            <a:srgbClr val="F26B43"/>
          </p15:clr>
        </p15:guide>
        <p15:guide id="27" pos="7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2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2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2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2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25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26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27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2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Vienti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3C366-6A2C-43B9-A437-B827E0484441}" type="datetime1">
              <a:rPr lang="fi-FI" smtClean="0"/>
              <a:t>2.12.2019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69535188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Teknologiateollisuuden tavaravienti Suomesta Venäjälle päätoimialoittain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10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2.12.2019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*) Pl. henkilöautojen kauttakulkukauppa</a:t>
            </a:r>
          </a:p>
          <a:p>
            <a:r>
              <a:rPr lang="fi-FI" dirty="0"/>
              <a:t>Lähde: Tulli, </a:t>
            </a:r>
            <a:r>
              <a:rPr lang="fi-FI" dirty="0" err="1"/>
              <a:t>Macrobond</a:t>
            </a:r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993443778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0558153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Elektroniikka- ja sähköteollisuuden tavaravienti Suomesta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11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2.12.2019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Tulli, </a:t>
            </a:r>
            <a:r>
              <a:rPr lang="fi-FI" dirty="0" err="1"/>
              <a:t>Macrobond</a:t>
            </a:r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015264326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5515539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Elektroniikka- ja sähköteollisuuden tavaravienti Suomesta toimialoittain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12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2.12.2019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Tulli, </a:t>
            </a:r>
            <a:r>
              <a:rPr lang="fi-FI" dirty="0" err="1"/>
              <a:t>Macrobond</a:t>
            </a:r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935049511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8192957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Elektroniikka- ja sähköteollisuuden tavaravienti Suomesta alueittain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13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2.12.2019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Tulli, </a:t>
            </a:r>
            <a:r>
              <a:rPr lang="fi-FI" dirty="0" err="1"/>
              <a:t>Macrobond</a:t>
            </a:r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565728532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6149628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Elektroniikka- ja sähköteollisuuden tavaravienti Suomesta alueittain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14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2.12.2019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Tulli, </a:t>
            </a:r>
            <a:r>
              <a:rPr lang="fi-FI" dirty="0" err="1"/>
              <a:t>Macrobond</a:t>
            </a:r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392435509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9385240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Kone- ja metallituoteteollisuuden* tavaravienti Suomesta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15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2.12.2019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*) Pl. henkilöautojen kauttakulkukauppa</a:t>
            </a:r>
          </a:p>
          <a:p>
            <a:r>
              <a:rPr lang="fi-FI" dirty="0"/>
              <a:t>Lähde: Tulli, </a:t>
            </a:r>
            <a:r>
              <a:rPr lang="fi-FI" dirty="0" err="1"/>
              <a:t>Macrobond</a:t>
            </a:r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725936306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1107466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Kone- ja metallituoteteollisuuden tavaravienti Suomesta toimialoittain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16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2.12.2019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*) Pl. henkilöautojen kauttakulkukauppa</a:t>
            </a:r>
          </a:p>
          <a:p>
            <a:r>
              <a:rPr lang="fi-FI" dirty="0"/>
              <a:t>Lähde: Tulli, </a:t>
            </a:r>
            <a:r>
              <a:rPr lang="fi-FI" dirty="0" err="1"/>
              <a:t>Macrobond</a:t>
            </a:r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799803513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2329630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Kone- ja metallituoteteollisuuden tavaravienti Suomesta alueittain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17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2.12.2019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Tulli, </a:t>
            </a:r>
            <a:r>
              <a:rPr lang="fi-FI" dirty="0" err="1"/>
              <a:t>Macrobond</a:t>
            </a:r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454688581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4291960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Kone- ja metallituoteteollisuuden tavaravienti Suomesta alueittain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18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2.12.2019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Tulli, </a:t>
            </a:r>
            <a:r>
              <a:rPr lang="fi-FI" dirty="0" err="1"/>
              <a:t>Macrobond</a:t>
            </a:r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326030924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921791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Koneiden tavaravienti Suomesta alueittain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19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2.12.2019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Tulli, </a:t>
            </a:r>
            <a:r>
              <a:rPr lang="fi-FI" dirty="0" err="1"/>
              <a:t>Macrobond</a:t>
            </a:r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572151164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40930599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Tavara- palveluvienti Suomesta ja EU-maista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2.12.2019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Kausipuhdistettu volyymi-indeksi</a:t>
            </a:r>
          </a:p>
          <a:p>
            <a:r>
              <a:rPr lang="fi-FI" dirty="0"/>
              <a:t>Lähde: </a:t>
            </a:r>
            <a:r>
              <a:rPr lang="fi-FI" dirty="0" err="1"/>
              <a:t>Macrobond</a:t>
            </a:r>
            <a:r>
              <a:rPr lang="fi-FI" dirty="0"/>
              <a:t>, </a:t>
            </a:r>
            <a:r>
              <a:rPr lang="fi-FI" dirty="0" err="1"/>
              <a:t>Eurostat</a:t>
            </a:r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744065263"/>
              </p:ext>
            </p:extLst>
          </p:nvPr>
        </p:nvGraphicFramePr>
        <p:xfrm>
          <a:off x="384175" y="1103313"/>
          <a:ext cx="8385175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4175" y="1103313"/>
                        <a:ext cx="8385175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0235827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Koneiden tavaravienti Suomesta alueittain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20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2.12.2019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Tulli, </a:t>
            </a:r>
            <a:r>
              <a:rPr lang="fi-FI" dirty="0" err="1"/>
              <a:t>Macrobond</a:t>
            </a:r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0514828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12047484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Metallituotteiden tavaravienti Suomesta alueittain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21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2.12.2019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Tulli, </a:t>
            </a:r>
            <a:r>
              <a:rPr lang="fi-FI" dirty="0" err="1"/>
              <a:t>Macrobond</a:t>
            </a:r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860164104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2199691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Metallituotteiden tavaravienti Suomesta alueittain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22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2.12.2019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Tulli, </a:t>
            </a:r>
            <a:r>
              <a:rPr lang="fi-FI" dirty="0" err="1"/>
              <a:t>Macrobond</a:t>
            </a:r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160842521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2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2560255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Metallien jalostuksen tavaravienti Suomesta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23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2.12.2019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Tulli, </a:t>
            </a:r>
            <a:r>
              <a:rPr lang="fi-FI" dirty="0" err="1"/>
              <a:t>Macrobond</a:t>
            </a:r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624006291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6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1397566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Metallien jalostuksen tavaravienti Suomesta toimialoittain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24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2.12.2019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Tulli, </a:t>
            </a:r>
            <a:r>
              <a:rPr lang="fi-FI" dirty="0" err="1"/>
              <a:t>Macrobond</a:t>
            </a:r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763152140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0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0627173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Metallien jalostuksen tavaravienti Suomesta alueittain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25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2.12.2019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Tulli, </a:t>
            </a:r>
            <a:r>
              <a:rPr lang="fi-FI" dirty="0" err="1"/>
              <a:t>Macrobond</a:t>
            </a:r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553917209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4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65120906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Metallien jalostuksen tavaravienti Suomesta alueittain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26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2.12.2019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Tulli, </a:t>
            </a:r>
            <a:r>
              <a:rPr lang="fi-FI" dirty="0" err="1"/>
              <a:t>Macrobond</a:t>
            </a:r>
            <a:r>
              <a:rPr lang="fi-FI" dirty="0"/>
              <a:t>.</a:t>
            </a:r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519201932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8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083529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Tavara- ja palveluviennin osuus bruttokansantuotteesta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2.12.2019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</a:t>
            </a:r>
            <a:r>
              <a:rPr lang="fi-FI" dirty="0" err="1"/>
              <a:t>Macrobond</a:t>
            </a:r>
            <a:r>
              <a:rPr lang="fi-FI" dirty="0"/>
              <a:t>, </a:t>
            </a:r>
            <a:r>
              <a:rPr lang="fi-FI" dirty="0" err="1"/>
              <a:t>Eurostat</a:t>
            </a:r>
            <a:endParaRPr lang="fi-FI" dirty="0"/>
          </a:p>
        </p:txBody>
      </p:sp>
      <p:graphicFrame>
        <p:nvGraphicFramePr>
          <p:cNvPr id="12" name="Sisällön paikkamerkki 11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550975427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2" name="Sisällön paikkamerkki 1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8937540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Koko Suomen ja teknologiateollisuuden tavaravienti Suomesta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2.12.2019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Tulli, </a:t>
            </a:r>
            <a:r>
              <a:rPr lang="fi-FI" dirty="0" err="1"/>
              <a:t>Macrobond</a:t>
            </a:r>
            <a:endParaRPr lang="fi-FI" dirty="0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9B48671E-2E56-4727-B509-A9FA651C54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3702482"/>
              </p:ext>
            </p:extLst>
          </p:nvPr>
        </p:nvGraphicFramePr>
        <p:xfrm>
          <a:off x="388504" y="1071580"/>
          <a:ext cx="8388000" cy="3543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9B48671E-2E56-4727-B509-A9FA651C54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8504" y="1071580"/>
                        <a:ext cx="8388000" cy="35430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6663332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Teknologiateollisuuden tavaravienti Suomesta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2.12.2019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Tulli, </a:t>
            </a:r>
            <a:r>
              <a:rPr lang="fi-FI" dirty="0" err="1"/>
              <a:t>Macrobond</a:t>
            </a:r>
            <a:endParaRPr lang="fi-FI" dirty="0"/>
          </a:p>
        </p:txBody>
      </p:sp>
      <p:graphicFrame>
        <p:nvGraphicFramePr>
          <p:cNvPr id="10" name="Objekti 9">
            <a:extLst>
              <a:ext uri="{FF2B5EF4-FFF2-40B4-BE49-F238E27FC236}">
                <a16:creationId xmlns:a16="http://schemas.microsoft.com/office/drawing/2014/main" id="{1D276A2B-7A65-44EB-8DAC-33D81D05D0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9579059"/>
              </p:ext>
            </p:extLst>
          </p:nvPr>
        </p:nvGraphicFramePr>
        <p:xfrm>
          <a:off x="408357" y="1131590"/>
          <a:ext cx="8388000" cy="3543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0" name="Objekti 9">
                        <a:extLst>
                          <a:ext uri="{FF2B5EF4-FFF2-40B4-BE49-F238E27FC236}">
                            <a16:creationId xmlns:a16="http://schemas.microsoft.com/office/drawing/2014/main" id="{1D276A2B-7A65-44EB-8DAC-33D81D05D0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8357" y="1131590"/>
                        <a:ext cx="8388000" cy="35430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9217781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2.12.2019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477368" cy="263031"/>
          </a:xfrm>
        </p:spPr>
        <p:txBody>
          <a:bodyPr/>
          <a:lstStyle/>
          <a:p>
            <a:r>
              <a:rPr lang="fi-FI" dirty="0"/>
              <a:t>*) Tavaraviennin lisäksi alan yrityksillä oli palveluvientiä alustavien tietojen mukaan noin 13 miljardia euroa.</a:t>
            </a:r>
          </a:p>
          <a:p>
            <a:r>
              <a:rPr lang="fi-FI" dirty="0"/>
              <a:t>Lähde: Tullihallitus, Tilastokeskus </a:t>
            </a:r>
          </a:p>
          <a:p>
            <a:endParaRPr lang="fi-FI" dirty="0"/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648000"/>
          </a:xfrm>
        </p:spPr>
        <p:txBody>
          <a:bodyPr/>
          <a:lstStyle/>
          <a:p>
            <a:r>
              <a:rPr lang="fi-FI" dirty="0"/>
              <a:t>Teknologiateollisuuden tavaravienti Suomesta alueittain 2018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400" b="0" dirty="0"/>
              <a:t>Tavaravienti yhteensä 32,5 mrd. euroa*</a:t>
            </a:r>
            <a:endParaRPr lang="fi-FI" sz="1400" dirty="0"/>
          </a:p>
        </p:txBody>
      </p:sp>
      <p:pic>
        <p:nvPicPr>
          <p:cNvPr id="13" name="Sisällön paikkamerkki 12"/>
          <p:cNvPicPr>
            <a:picLocks noGrp="1" noChangeAspect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282027" y="1340531"/>
            <a:ext cx="8502037" cy="3304494"/>
          </a:xfrm>
          <a:prstGeom prst="rect">
            <a:avLst/>
          </a:prstGeom>
        </p:spPr>
      </p:pic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1253190" y="2020787"/>
            <a:ext cx="1581261" cy="5770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050" b="0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Pohjois-Amerikka</a:t>
            </a:r>
          </a:p>
          <a:p>
            <a:r>
              <a:rPr lang="fi-FI" sz="1050" b="0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3,04 mrd. €</a:t>
            </a:r>
          </a:p>
          <a:p>
            <a:r>
              <a:rPr lang="fi-FI" sz="1050" b="0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9,4 %</a:t>
            </a:r>
          </a:p>
        </p:txBody>
      </p:sp>
      <p:sp>
        <p:nvSpPr>
          <p:cNvPr id="22" name="Suorakulmio 21"/>
          <p:cNvSpPr/>
          <p:nvPr/>
        </p:nvSpPr>
        <p:spPr>
          <a:xfrm>
            <a:off x="3144143" y="1894525"/>
            <a:ext cx="1573187" cy="5770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Länsi-Eurooppa</a:t>
            </a:r>
          </a:p>
          <a:p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17,51 mrd. €</a:t>
            </a:r>
          </a:p>
          <a:p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53,9 %</a:t>
            </a:r>
          </a:p>
        </p:txBody>
      </p:sp>
      <p:sp>
        <p:nvSpPr>
          <p:cNvPr id="23" name="Suorakulmio 22"/>
          <p:cNvSpPr/>
          <p:nvPr/>
        </p:nvSpPr>
        <p:spPr>
          <a:xfrm>
            <a:off x="1625341" y="3558211"/>
            <a:ext cx="1144682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Etelä- ja Väli-Amerikka</a:t>
            </a:r>
          </a:p>
          <a:p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0,89 mrd. €</a:t>
            </a:r>
          </a:p>
          <a:p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2,7 %</a:t>
            </a:r>
          </a:p>
        </p:txBody>
      </p:sp>
      <p:sp>
        <p:nvSpPr>
          <p:cNvPr id="24" name="Suorakulmio 23"/>
          <p:cNvSpPr/>
          <p:nvPr/>
        </p:nvSpPr>
        <p:spPr>
          <a:xfrm>
            <a:off x="4856653" y="1894526"/>
            <a:ext cx="1763529" cy="5770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i-FI" sz="1050" dirty="0" err="1">
                <a:solidFill>
                  <a:schemeClr val="tx2"/>
                </a:solidFill>
                <a:ea typeface="ＭＳ Ｐゴシック" pitchFamily="34" charset="-128"/>
              </a:rPr>
              <a:t>Keski</a:t>
            </a:r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- ja Itä-Eurooppa</a:t>
            </a:r>
          </a:p>
          <a:p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5,06 mrd. €</a:t>
            </a:r>
          </a:p>
          <a:p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15,5 %</a:t>
            </a:r>
          </a:p>
        </p:txBody>
      </p:sp>
      <p:sp>
        <p:nvSpPr>
          <p:cNvPr id="25" name="Suorakulmio 24"/>
          <p:cNvSpPr/>
          <p:nvPr/>
        </p:nvSpPr>
        <p:spPr>
          <a:xfrm>
            <a:off x="4113337" y="3596092"/>
            <a:ext cx="1041872" cy="5770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Afrikka</a:t>
            </a:r>
          </a:p>
          <a:p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0,48 mrd. €</a:t>
            </a:r>
          </a:p>
          <a:p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1,5 %</a:t>
            </a:r>
          </a:p>
        </p:txBody>
      </p:sp>
      <p:sp>
        <p:nvSpPr>
          <p:cNvPr id="26" name="Suorakulmio 25"/>
          <p:cNvSpPr/>
          <p:nvPr/>
        </p:nvSpPr>
        <p:spPr>
          <a:xfrm>
            <a:off x="4959666" y="2626775"/>
            <a:ext cx="1404208" cy="5770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i-FI" sz="1050" dirty="0" err="1">
                <a:solidFill>
                  <a:schemeClr val="tx2"/>
                </a:solidFill>
                <a:ea typeface="ＭＳ Ｐゴシック" pitchFamily="34" charset="-128"/>
              </a:rPr>
              <a:t>Lähi</a:t>
            </a:r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- ja Keski-Itä</a:t>
            </a:r>
          </a:p>
          <a:p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0,48 mrd. €</a:t>
            </a:r>
          </a:p>
          <a:p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1,5 %</a:t>
            </a:r>
          </a:p>
        </p:txBody>
      </p:sp>
      <p:sp>
        <p:nvSpPr>
          <p:cNvPr id="27" name="Suorakulmio 26"/>
          <p:cNvSpPr/>
          <p:nvPr/>
        </p:nvSpPr>
        <p:spPr>
          <a:xfrm>
            <a:off x="6738009" y="2309328"/>
            <a:ext cx="1074041" cy="5770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Aasia</a:t>
            </a:r>
          </a:p>
          <a:p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5,04 mrd. €</a:t>
            </a:r>
          </a:p>
          <a:p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15,5 %</a:t>
            </a:r>
          </a:p>
        </p:txBody>
      </p:sp>
    </p:spTree>
    <p:extLst>
      <p:ext uri="{BB962C8B-B14F-4D97-AF65-F5344CB8AC3E}">
        <p14:creationId xmlns:p14="http://schemas.microsoft.com/office/powerpoint/2010/main" val="191162096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Teknologiateollisuuden tavaravienti Suomesta päätoimialoittain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2.12.2019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*) Pl. henkilöautojen kauttakulkukauppa</a:t>
            </a:r>
          </a:p>
          <a:p>
            <a:r>
              <a:rPr lang="fi-FI" dirty="0"/>
              <a:t>Lähde: Tulli, </a:t>
            </a:r>
            <a:r>
              <a:rPr lang="fi-FI" dirty="0" err="1"/>
              <a:t>Macrobond</a:t>
            </a:r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106761082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1027659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Teknologiateollisuuden tavaravienti Suomesta alueittain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8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2.12.2019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Tulli, </a:t>
            </a:r>
            <a:r>
              <a:rPr lang="fi-FI" dirty="0" err="1"/>
              <a:t>Macrobond</a:t>
            </a:r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729576803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3244001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Teknologiateollisuuden tavaravienti Suomesta alueittain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9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2.12.2019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Tulli, </a:t>
            </a:r>
            <a:r>
              <a:rPr lang="fi-FI" dirty="0" err="1"/>
              <a:t>Macrobond</a:t>
            </a:r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65484056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3105531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_2016" id="{20EA1341-EE32-433B-BC03-FE23A0136C67}" vid="{91854BC2-7349-49C3-92B6-AE41D831AB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EDA672DBA335C34DBBA9A53594FD77F6" ma:contentTypeVersion="9" ma:contentTypeDescription="Luo uusi asiakirja." ma:contentTypeScope="" ma:versionID="f99623d2a742417cab531e4610bb3d21">
  <xsd:schema xmlns:xsd="http://www.w3.org/2001/XMLSchema" xmlns:xs="http://www.w3.org/2001/XMLSchema" xmlns:p="http://schemas.microsoft.com/office/2006/metadata/properties" xmlns:ns2="a5c4f9c2-84a2-48d3-9942-8e0fea0a10bc" xmlns:ns3="31fc0bb4-b62d-4044-8569-b8da76fe5ed6" targetNamespace="http://schemas.microsoft.com/office/2006/metadata/properties" ma:root="true" ma:fieldsID="8b585e86e4723be97b351f2479de5d94" ns2:_="" ns3:_="">
    <xsd:import namespace="a5c4f9c2-84a2-48d3-9942-8e0fea0a10bc"/>
    <xsd:import namespace="31fc0bb4-b62d-4044-8569-b8da76fe5e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c4f9c2-84a2-48d3-9942-8e0fea0a10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fc0bb4-b62d-4044-8569-b8da76fe5ed6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4CCC8E2-676E-4FCB-9E33-85D5BC3D38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5c4f9c2-84a2-48d3-9942-8e0fea0a10bc"/>
    <ds:schemaRef ds:uri="31fc0bb4-b62d-4044-8569-b8da76fe5e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BF13C55-DD7B-45E8-BC42-9A2D847B5A5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918E9F5-2336-45C8-9311-89FC10BC3CE9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31fc0bb4-b62d-4044-8569-b8da76fe5ed6"/>
    <ds:schemaRef ds:uri="a5c4f9c2-84a2-48d3-9942-8e0fea0a10bc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1799</TotalTime>
  <Words>427</Words>
  <Application>Microsoft Office PowerPoint</Application>
  <PresentationFormat>Näytössä katseltava esitys (16:9)</PresentationFormat>
  <Paragraphs>157</Paragraphs>
  <Slides>26</Slides>
  <Notes>0</Notes>
  <HiddenSlides>0</HiddenSlides>
  <MMClips>0</MMClips>
  <ScaleCrop>false</ScaleCrop>
  <HeadingPairs>
    <vt:vector size="8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26</vt:i4>
      </vt:variant>
    </vt:vector>
  </HeadingPairs>
  <TitlesOfParts>
    <vt:vector size="30" baseType="lpstr">
      <vt:lpstr>Arial</vt:lpstr>
      <vt:lpstr>Verdana</vt:lpstr>
      <vt:lpstr>Teknologiateollisuus_masterdia</vt:lpstr>
      <vt:lpstr>Macrobond document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Rautaporras Petteri</dc:creator>
  <cp:keywords>Teknologiateollisuus_FI</cp:keywords>
  <cp:lastModifiedBy>Emaus Katriina</cp:lastModifiedBy>
  <cp:revision>59</cp:revision>
  <cp:lastPrinted>2016-06-09T07:47:11Z</cp:lastPrinted>
  <dcterms:created xsi:type="dcterms:W3CDTF">2016-09-02T07:24:08Z</dcterms:created>
  <dcterms:modified xsi:type="dcterms:W3CDTF">2019-12-02T18:12:25Z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482.21.02.003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Tekno_fi.potx</vt:lpwstr>
  </property>
  <property fmtid="{D5CDD505-2E9C-101B-9397-08002B2CF9AE}" pid="6" name="dvDefinition">
    <vt:lpwstr>23 (dd_default.xml)</vt:lpwstr>
  </property>
  <property fmtid="{D5CDD505-2E9C-101B-9397-08002B2CF9AE}" pid="7" name="dvDefinitionID">
    <vt:lpwstr>23</vt:lpwstr>
  </property>
  <property fmtid="{D5CDD505-2E9C-101B-9397-08002B2CF9AE}" pid="8" name="dvContentFile">
    <vt:lpwstr>dd_default.xml</vt:lpwstr>
  </property>
  <property fmtid="{D5CDD505-2E9C-101B-9397-08002B2CF9AE}" pid="9" name="dvGlobalVerID">
    <vt:lpwstr>482.90.02.003</vt:lpwstr>
  </property>
  <property fmtid="{D5CDD505-2E9C-101B-9397-08002B2CF9AE}" pid="10" name="dvDefinitionVersion">
    <vt:lpwstr>2.1 / 22.1.2015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4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/>
  </property>
  <property fmtid="{D5CDD505-2E9C-101B-9397-08002B2CF9AE}" pid="21" name="dvSite">
    <vt:lpwstr/>
  </property>
  <property fmtid="{D5CDD505-2E9C-101B-9397-08002B2CF9AE}" pid="22" name="dvNumbering">
    <vt:lpwstr>0</vt:lpwstr>
  </property>
  <property fmtid="{D5CDD505-2E9C-101B-9397-08002B2CF9AE}" pid="23" name="dvDUname">
    <vt:lpwstr>Nora Elers</vt:lpwstr>
  </property>
  <property fmtid="{D5CDD505-2E9C-101B-9397-08002B2CF9AE}" pid="24" name="dvDUdepartment">
    <vt:lpwstr/>
  </property>
  <property fmtid="{D5CDD505-2E9C-101B-9397-08002B2CF9AE}" pid="25" name="dvLogoExist">
    <vt:lpwstr>0</vt:lpwstr>
  </property>
  <property fmtid="{D5CDD505-2E9C-101B-9397-08002B2CF9AE}" pid="26" name="dvCurrentlogo">
    <vt:lpwstr/>
  </property>
  <property fmtid="{D5CDD505-2E9C-101B-9397-08002B2CF9AE}" pid="27" name="ContentTypeId">
    <vt:lpwstr>0x010100EDA672DBA335C34DBBA9A53594FD77F6</vt:lpwstr>
  </property>
  <property fmtid="{D5CDD505-2E9C-101B-9397-08002B2CF9AE}" pid="28" name="xd_ProgID">
    <vt:lpwstr/>
  </property>
  <property fmtid="{D5CDD505-2E9C-101B-9397-08002B2CF9AE}" pid="29" name="ComplianceAssetId">
    <vt:lpwstr/>
  </property>
  <property fmtid="{D5CDD505-2E9C-101B-9397-08002B2CF9AE}" pid="30" name="TemplateUrl">
    <vt:lpwstr/>
  </property>
  <property fmtid="{D5CDD505-2E9C-101B-9397-08002B2CF9AE}" pid="31" name="TyoryhmanNimi">
    <vt:lpwstr>Talous ja tilastot</vt:lpwstr>
  </property>
  <property fmtid="{D5CDD505-2E9C-101B-9397-08002B2CF9AE}" pid="32" name="xd_Signature">
    <vt:bool>false</vt:bool>
  </property>
</Properties>
</file>