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6" r:id="rId9"/>
    <p:sldId id="3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7D5A5-5116-44ED-81E9-9BE9738AEF07}" v="96" dt="2021-10-04T05:51:15.64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0B77D5A5-5116-44ED-81E9-9BE9738AEF07}"/>
    <pc:docChg chg="modSld">
      <pc:chgData name="Emaus Katriina" userId="e28635f8-d800-42ff-a913-92d375f1fb60" providerId="ADAL" clId="{0B77D5A5-5116-44ED-81E9-9BE9738AEF07}" dt="2021-10-04T05:50:18.816" v="23"/>
      <pc:docMkLst>
        <pc:docMk/>
      </pc:docMkLst>
      <pc:sldChg chg="modSp">
        <pc:chgData name="Emaus Katriina" userId="e28635f8-d800-42ff-a913-92d375f1fb60" providerId="ADAL" clId="{0B77D5A5-5116-44ED-81E9-9BE9738AEF07}" dt="2021-10-04T05:49:46.95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B77D5A5-5116-44ED-81E9-9BE9738AEF07}" dt="2021-10-04T05:49:46.95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7.69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B77D5A5-5116-44ED-81E9-9BE9738AEF07}" dt="2021-10-04T05:49:47.69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2.22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B77D5A5-5116-44ED-81E9-9BE9738AEF07}" dt="2021-10-04T05:49:52.22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3.3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B77D5A5-5116-44ED-81E9-9BE9738AEF07}" dt="2021-10-04T05:49:53.33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4.65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B77D5A5-5116-44ED-81E9-9BE9738AEF07}" dt="2021-10-04T05:49:54.65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5.78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B77D5A5-5116-44ED-81E9-9BE9738AEF07}" dt="2021-10-04T05:49:55.78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6.93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B77D5A5-5116-44ED-81E9-9BE9738AEF07}" dt="2021-10-04T05:49:56.93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8.1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B77D5A5-5116-44ED-81E9-9BE9738AEF07}" dt="2021-10-04T05:49:58.18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9.3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B77D5A5-5116-44ED-81E9-9BE9738AEF07}" dt="2021-10-04T05:49:59.35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0.68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B77D5A5-5116-44ED-81E9-9BE9738AEF07}" dt="2021-10-04T05:50:00.68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1.91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B77D5A5-5116-44ED-81E9-9BE9738AEF07}" dt="2021-10-04T05:50:01.91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3.2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B77D5A5-5116-44ED-81E9-9BE9738AEF07}" dt="2021-10-04T05:50:03.24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4.422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B77D5A5-5116-44ED-81E9-9BE9738AEF07}" dt="2021-10-04T05:50:04.422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5.63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B77D5A5-5116-44ED-81E9-9BE9738AEF07}" dt="2021-10-04T05:50:05.63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6.84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B77D5A5-5116-44ED-81E9-9BE9738AEF07}" dt="2021-10-04T05:50:06.84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8.0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B77D5A5-5116-44ED-81E9-9BE9738AEF07}" dt="2021-10-04T05:50:08.0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9.2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B77D5A5-5116-44ED-81E9-9BE9738AEF07}" dt="2021-10-04T05:50:09.21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0.6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B77D5A5-5116-44ED-81E9-9BE9738AEF07}" dt="2021-10-04T05:50:10.6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1.66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B77D5A5-5116-44ED-81E9-9BE9738AEF07}" dt="2021-10-04T05:50:11.66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2.90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B77D5A5-5116-44ED-81E9-9BE9738AEF07}" dt="2021-10-04T05:50:12.90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0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B77D5A5-5116-44ED-81E9-9BE9738AEF07}" dt="2021-10-04T05:50:18.0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81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B77D5A5-5116-44ED-81E9-9BE9738AEF07}" dt="2021-10-04T05:50:18.81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9.87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B77D5A5-5116-44ED-81E9-9BE9738AEF07}" dt="2021-10-04T05:49:49.87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1.0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B77D5A5-5116-44ED-81E9-9BE9738AEF07}" dt="2021-10-04T05:49:51.07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44C6B83-808A-46A9-9BA5-1F16DB90675C}"/>
    <pc:docChg chg="modSld">
      <pc:chgData name="Emaus Katriina" userId="e28635f8-d800-42ff-a913-92d375f1fb60" providerId="ADAL" clId="{644C6B83-808A-46A9-9BA5-1F16DB90675C}" dt="2021-09-01T10:49:52.627" v="23"/>
      <pc:docMkLst>
        <pc:docMk/>
      </pc:docMkLst>
      <pc:sldChg chg="modSp">
        <pc:chgData name="Emaus Katriina" userId="e28635f8-d800-42ff-a913-92d375f1fb60" providerId="ADAL" clId="{644C6B83-808A-46A9-9BA5-1F16DB90675C}" dt="2021-09-01T10:49:21.69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44C6B83-808A-46A9-9BA5-1F16DB90675C}" dt="2021-09-01T10:49:21.69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2.43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44C6B83-808A-46A9-9BA5-1F16DB90675C}" dt="2021-09-01T10:49:22.43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6.74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44C6B83-808A-46A9-9BA5-1F16DB90675C}" dt="2021-09-01T10:49:26.74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8.03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44C6B83-808A-46A9-9BA5-1F16DB90675C}" dt="2021-09-01T10:49:28.038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9.351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44C6B83-808A-46A9-9BA5-1F16DB90675C}" dt="2021-09-01T10:49:29.351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0.60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44C6B83-808A-46A9-9BA5-1F16DB90675C}" dt="2021-09-01T10:49:30.60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2.11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44C6B83-808A-46A9-9BA5-1F16DB90675C}" dt="2021-09-01T10:49:32.11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3.70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44C6B83-808A-46A9-9BA5-1F16DB90675C}" dt="2021-09-01T10:49:33.70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5.23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44C6B83-808A-46A9-9BA5-1F16DB90675C}" dt="2021-09-01T10:49:35.23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6.72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44C6B83-808A-46A9-9BA5-1F16DB90675C}" dt="2021-09-01T10:49:36.72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8.17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44C6B83-808A-46A9-9BA5-1F16DB90675C}" dt="2021-09-01T10:49:38.17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9.68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44C6B83-808A-46A9-9BA5-1F16DB90675C}" dt="2021-09-01T10:49:39.682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0.8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44C6B83-808A-46A9-9BA5-1F16DB90675C}" dt="2021-09-01T10:49:40.8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2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44C6B83-808A-46A9-9BA5-1F16DB90675C}" dt="2021-09-01T10:49:42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3.31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44C6B83-808A-46A9-9BA5-1F16DB90675C}" dt="2021-09-01T10:49:43.319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4.46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44C6B83-808A-46A9-9BA5-1F16DB90675C}" dt="2021-09-01T10:49:44.46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5.6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44C6B83-808A-46A9-9BA5-1F16DB90675C}" dt="2021-09-01T10:49:45.6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6.92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44C6B83-808A-46A9-9BA5-1F16DB90675C}" dt="2021-09-01T10:49:46.92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8.39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44C6B83-808A-46A9-9BA5-1F16DB90675C}" dt="2021-09-01T10:49:48.39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9.92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44C6B83-808A-46A9-9BA5-1F16DB90675C}" dt="2021-09-01T10:49:49.92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1.28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44C6B83-808A-46A9-9BA5-1F16DB90675C}" dt="2021-09-01T10:49:51.28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2.62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44C6B83-808A-46A9-9BA5-1F16DB90675C}" dt="2021-09-01T10:49:52.62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04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44C6B83-808A-46A9-9BA5-1F16DB90675C}" dt="2021-09-01T10:49:25.04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83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44C6B83-808A-46A9-9BA5-1F16DB90675C}" dt="2021-09-01T10:49:25.83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72B013F3-B8EA-4C4B-BC5F-84F925AF60BF}"/>
    <pc:docChg chg="modSld">
      <pc:chgData name="Emaus Katriina" userId="e28635f8-d800-42ff-a913-92d375f1fb60" providerId="ADAL" clId="{72B013F3-B8EA-4C4B-BC5F-84F925AF60BF}" dt="2021-04-06T13:36:03.074" v="47"/>
      <pc:docMkLst>
        <pc:docMk/>
      </pc:docMkLst>
      <pc:sldChg chg="modSp">
        <pc:chgData name="Emaus Katriina" userId="e28635f8-d800-42ff-a913-92d375f1fb60" providerId="ADAL" clId="{72B013F3-B8EA-4C4B-BC5F-84F925AF60BF}" dt="2021-04-06T13:35:28.17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72B013F3-B8EA-4C4B-BC5F-84F925AF60BF}" dt="2021-04-06T13:35:28.17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29.553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72B013F3-B8EA-4C4B-BC5F-84F925AF60BF}" dt="2021-04-06T13:35:29.553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5.625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72B013F3-B8EA-4C4B-BC5F-84F925AF60BF}" dt="2021-04-06T13:35:35.625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7.236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72B013F3-B8EA-4C4B-BC5F-84F925AF60BF}" dt="2021-04-06T13:35:37.236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8.95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72B013F3-B8EA-4C4B-BC5F-84F925AF60BF}" dt="2021-04-06T13:35:38.958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0.125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72B013F3-B8EA-4C4B-BC5F-84F925AF60BF}" dt="2021-04-06T13:35:40.125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1.928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72B013F3-B8EA-4C4B-BC5F-84F925AF60BF}" dt="2021-04-06T13:35:41.928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3.363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72B013F3-B8EA-4C4B-BC5F-84F925AF60BF}" dt="2021-04-06T13:35:43.363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4.997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72B013F3-B8EA-4C4B-BC5F-84F925AF60BF}" dt="2021-04-06T13:35:44.997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6.454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72B013F3-B8EA-4C4B-BC5F-84F925AF60BF}" dt="2021-04-06T13:35:46.454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7.983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72B013F3-B8EA-4C4B-BC5F-84F925AF60BF}" dt="2021-04-06T13:35:47.983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9.181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72B013F3-B8EA-4C4B-BC5F-84F925AF60BF}" dt="2021-04-06T13:35:49.181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0.595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72B013F3-B8EA-4C4B-BC5F-84F925AF60BF}" dt="2021-04-06T13:35:50.595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1.82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72B013F3-B8EA-4C4B-BC5F-84F925AF60BF}" dt="2021-04-06T13:35:51.82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3.209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72B013F3-B8EA-4C4B-BC5F-84F925AF60BF}" dt="2021-04-06T13:35:53.209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4.277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72B013F3-B8EA-4C4B-BC5F-84F925AF60BF}" dt="2021-04-06T13:35:54.277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5.527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72B013F3-B8EA-4C4B-BC5F-84F925AF60BF}" dt="2021-04-06T13:35:55.527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7.063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72B013F3-B8EA-4C4B-BC5F-84F925AF60BF}" dt="2021-04-06T13:35:57.063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8.5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72B013F3-B8EA-4C4B-BC5F-84F925AF60BF}" dt="2021-04-06T13:35:58.590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0.1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72B013F3-B8EA-4C4B-BC5F-84F925AF60BF}" dt="2021-04-06T13:36:00.1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1.645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72B013F3-B8EA-4C4B-BC5F-84F925AF60BF}" dt="2021-04-06T13:36:01.645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3.074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72B013F3-B8EA-4C4B-BC5F-84F925AF60BF}" dt="2021-04-06T13:36:03.074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2.076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72B013F3-B8EA-4C4B-BC5F-84F925AF60BF}" dt="2021-04-06T13:35:32.076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3.885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72B013F3-B8EA-4C4B-BC5F-84F925AF60BF}" dt="2021-04-06T13:35:33.885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2E4F0369-4418-4373-806A-C01AB951AE59}"/>
    <pc:docChg chg="delSld modSld">
      <pc:chgData name="Katriina" userId="e28635f8-d800-42ff-a913-92d375f1fb60" providerId="ADAL" clId="{2E4F0369-4418-4373-806A-C01AB951AE59}" dt="2021-05-31T07:30:34.199" v="24" actId="47"/>
      <pc:docMkLst>
        <pc:docMk/>
      </pc:docMkLst>
      <pc:sldChg chg="modSp">
        <pc:chgData name="Katriina" userId="e28635f8-d800-42ff-a913-92d375f1fb60" providerId="ADAL" clId="{2E4F0369-4418-4373-806A-C01AB951AE59}" dt="2021-05-31T07:27:15.328" v="0"/>
        <pc:sldMkLst>
          <pc:docMk/>
          <pc:sldMk cId="1700235827" sldId="257"/>
        </pc:sldMkLst>
        <pc:graphicFrameChg chg="mod">
          <ac:chgData name="Katriina" userId="e28635f8-d800-42ff-a913-92d375f1fb60" providerId="ADAL" clId="{2E4F0369-4418-4373-806A-C01AB951AE59}" dt="2021-05-31T07:27:15.3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5.960" v="1"/>
        <pc:sldMkLst>
          <pc:docMk/>
          <pc:sldMk cId="1208937540" sldId="258"/>
        </pc:sldMkLst>
        <pc:graphicFrameChg chg="mod">
          <ac:chgData name="Katriina" userId="e28635f8-d800-42ff-a913-92d375f1fb60" providerId="ADAL" clId="{2E4F0369-4418-4373-806A-C01AB951AE59}" dt="2021-05-31T07:27:15.96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9.327" v="4"/>
        <pc:sldMkLst>
          <pc:docMk/>
          <pc:sldMk cId="2491027659" sldId="262"/>
        </pc:sldMkLst>
        <pc:graphicFrameChg chg="mod">
          <ac:chgData name="Katriina" userId="e28635f8-d800-42ff-a913-92d375f1fb60" providerId="ADAL" clId="{2E4F0369-4418-4373-806A-C01AB951AE59}" dt="2021-05-31T07:27:19.32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0.154" v="5"/>
        <pc:sldMkLst>
          <pc:docMk/>
          <pc:sldMk cId="1063244001" sldId="263"/>
        </pc:sldMkLst>
        <pc:graphicFrameChg chg="mod">
          <ac:chgData name="Katriina" userId="e28635f8-d800-42ff-a913-92d375f1fb60" providerId="ADAL" clId="{2E4F0369-4418-4373-806A-C01AB951AE59}" dt="2021-05-31T07:27:20.154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1.245" v="6"/>
        <pc:sldMkLst>
          <pc:docMk/>
          <pc:sldMk cId="2413105531" sldId="264"/>
        </pc:sldMkLst>
        <pc:graphicFrameChg chg="mod">
          <ac:chgData name="Katriina" userId="e28635f8-d800-42ff-a913-92d375f1fb60" providerId="ADAL" clId="{2E4F0369-4418-4373-806A-C01AB951AE59}" dt="2021-05-31T07:27:21.245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2.535" v="7"/>
        <pc:sldMkLst>
          <pc:docMk/>
          <pc:sldMk cId="1990558153" sldId="265"/>
        </pc:sldMkLst>
        <pc:graphicFrameChg chg="mod">
          <ac:chgData name="Katriina" userId="e28635f8-d800-42ff-a913-92d375f1fb60" providerId="ADAL" clId="{2E4F0369-4418-4373-806A-C01AB951AE59}" dt="2021-05-31T07:27:22.535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3.734" v="8"/>
        <pc:sldMkLst>
          <pc:docMk/>
          <pc:sldMk cId="2205515539" sldId="266"/>
        </pc:sldMkLst>
        <pc:graphicFrameChg chg="mod">
          <ac:chgData name="Katriina" userId="e28635f8-d800-42ff-a913-92d375f1fb60" providerId="ADAL" clId="{2E4F0369-4418-4373-806A-C01AB951AE59}" dt="2021-05-31T07:27:23.73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5.008" v="9"/>
        <pc:sldMkLst>
          <pc:docMk/>
          <pc:sldMk cId="3738192957" sldId="267"/>
        </pc:sldMkLst>
        <pc:graphicFrameChg chg="mod">
          <ac:chgData name="Katriina" userId="e28635f8-d800-42ff-a913-92d375f1fb60" providerId="ADAL" clId="{2E4F0369-4418-4373-806A-C01AB951AE59}" dt="2021-05-31T07:27:25.00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6.749" v="10"/>
        <pc:sldMkLst>
          <pc:docMk/>
          <pc:sldMk cId="2146149628" sldId="268"/>
        </pc:sldMkLst>
        <pc:graphicFrameChg chg="mod">
          <ac:chgData name="Katriina" userId="e28635f8-d800-42ff-a913-92d375f1fb60" providerId="ADAL" clId="{2E4F0369-4418-4373-806A-C01AB951AE59}" dt="2021-05-31T07:27:26.74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8.315" v="11"/>
        <pc:sldMkLst>
          <pc:docMk/>
          <pc:sldMk cId="779385240" sldId="269"/>
        </pc:sldMkLst>
        <pc:graphicFrameChg chg="mod">
          <ac:chgData name="Katriina" userId="e28635f8-d800-42ff-a913-92d375f1fb60" providerId="ADAL" clId="{2E4F0369-4418-4373-806A-C01AB951AE59}" dt="2021-05-31T07:27:28.315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0.043" v="12"/>
        <pc:sldMkLst>
          <pc:docMk/>
          <pc:sldMk cId="4251107466" sldId="270"/>
        </pc:sldMkLst>
        <pc:graphicFrameChg chg="mod">
          <ac:chgData name="Katriina" userId="e28635f8-d800-42ff-a913-92d375f1fb60" providerId="ADAL" clId="{2E4F0369-4418-4373-806A-C01AB951AE59}" dt="2021-05-31T07:27:30.04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1.245" v="13"/>
        <pc:sldMkLst>
          <pc:docMk/>
          <pc:sldMk cId="3252329630" sldId="271"/>
        </pc:sldMkLst>
        <pc:graphicFrameChg chg="mod">
          <ac:chgData name="Katriina" userId="e28635f8-d800-42ff-a913-92d375f1fb60" providerId="ADAL" clId="{2E4F0369-4418-4373-806A-C01AB951AE59}" dt="2021-05-31T07:27:31.24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2.845" v="14"/>
        <pc:sldMkLst>
          <pc:docMk/>
          <pc:sldMk cId="4124291960" sldId="272"/>
        </pc:sldMkLst>
        <pc:graphicFrameChg chg="mod">
          <ac:chgData name="Katriina" userId="e28635f8-d800-42ff-a913-92d375f1fb60" providerId="ADAL" clId="{2E4F0369-4418-4373-806A-C01AB951AE59}" dt="2021-05-31T07:27:32.84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4.209" v="15"/>
        <pc:sldMkLst>
          <pc:docMk/>
          <pc:sldMk cId="194921791" sldId="273"/>
        </pc:sldMkLst>
        <pc:graphicFrameChg chg="mod">
          <ac:chgData name="Katriina" userId="e28635f8-d800-42ff-a913-92d375f1fb60" providerId="ADAL" clId="{2E4F0369-4418-4373-806A-C01AB951AE59}" dt="2021-05-31T07:27:34.2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5.421" v="16"/>
        <pc:sldMkLst>
          <pc:docMk/>
          <pc:sldMk cId="2440930599" sldId="274"/>
        </pc:sldMkLst>
        <pc:graphicFrameChg chg="mod">
          <ac:chgData name="Katriina" userId="e28635f8-d800-42ff-a913-92d375f1fb60" providerId="ADAL" clId="{2E4F0369-4418-4373-806A-C01AB951AE59}" dt="2021-05-31T07:27:35.42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6.736" v="17"/>
        <pc:sldMkLst>
          <pc:docMk/>
          <pc:sldMk cId="4112047484" sldId="275"/>
        </pc:sldMkLst>
        <pc:graphicFrameChg chg="mod">
          <ac:chgData name="Katriina" userId="e28635f8-d800-42ff-a913-92d375f1fb60" providerId="ADAL" clId="{2E4F0369-4418-4373-806A-C01AB951AE59}" dt="2021-05-31T07:27:36.7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7.931" v="18"/>
        <pc:sldMkLst>
          <pc:docMk/>
          <pc:sldMk cId="1902199691" sldId="276"/>
        </pc:sldMkLst>
        <pc:graphicFrameChg chg="mod">
          <ac:chgData name="Katriina" userId="e28635f8-d800-42ff-a913-92d375f1fb60" providerId="ADAL" clId="{2E4F0369-4418-4373-806A-C01AB951AE59}" dt="2021-05-31T07:27:37.931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9.624" v="19"/>
        <pc:sldMkLst>
          <pc:docMk/>
          <pc:sldMk cId="3552560255" sldId="277"/>
        </pc:sldMkLst>
        <pc:graphicFrameChg chg="mod">
          <ac:chgData name="Katriina" userId="e28635f8-d800-42ff-a913-92d375f1fb60" providerId="ADAL" clId="{2E4F0369-4418-4373-806A-C01AB951AE59}" dt="2021-05-31T07:27:39.624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1.695" v="20"/>
        <pc:sldMkLst>
          <pc:docMk/>
          <pc:sldMk cId="2711397566" sldId="278"/>
        </pc:sldMkLst>
        <pc:graphicFrameChg chg="mod">
          <ac:chgData name="Katriina" userId="e28635f8-d800-42ff-a913-92d375f1fb60" providerId="ADAL" clId="{2E4F0369-4418-4373-806A-C01AB951AE59}" dt="2021-05-31T07:27:41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4.244" v="21"/>
        <pc:sldMkLst>
          <pc:docMk/>
          <pc:sldMk cId="3860627173" sldId="279"/>
        </pc:sldMkLst>
        <pc:graphicFrameChg chg="mod">
          <ac:chgData name="Katriina" userId="e28635f8-d800-42ff-a913-92d375f1fb60" providerId="ADAL" clId="{2E4F0369-4418-4373-806A-C01AB951AE59}" dt="2021-05-31T07:27:44.24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5.778" v="22"/>
        <pc:sldMkLst>
          <pc:docMk/>
          <pc:sldMk cId="665120906" sldId="280"/>
        </pc:sldMkLst>
        <pc:graphicFrameChg chg="mod">
          <ac:chgData name="Katriina" userId="e28635f8-d800-42ff-a913-92d375f1fb60" providerId="ADAL" clId="{2E4F0369-4418-4373-806A-C01AB951AE59}" dt="2021-05-31T07:27:45.77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8.199" v="23"/>
        <pc:sldMkLst>
          <pc:docMk/>
          <pc:sldMk cId="274083529" sldId="281"/>
        </pc:sldMkLst>
        <pc:graphicFrameChg chg="mod">
          <ac:chgData name="Katriina" userId="e28635f8-d800-42ff-a913-92d375f1fb60" providerId="ADAL" clId="{2E4F0369-4418-4373-806A-C01AB951AE59}" dt="2021-05-31T07:27:48.19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7.744" v="2"/>
        <pc:sldMkLst>
          <pc:docMk/>
          <pc:sldMk cId="1946663332" sldId="285"/>
        </pc:sldMkLst>
        <pc:graphicFrameChg chg="mod">
          <ac:chgData name="Katriina" userId="e28635f8-d800-42ff-a913-92d375f1fb60" providerId="ADAL" clId="{2E4F0369-4418-4373-806A-C01AB951AE59}" dt="2021-05-31T07:27:17.744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8.608" v="3"/>
        <pc:sldMkLst>
          <pc:docMk/>
          <pc:sldMk cId="2139217781" sldId="286"/>
        </pc:sldMkLst>
        <pc:graphicFrameChg chg="mod">
          <ac:chgData name="Katriina" userId="e28635f8-d800-42ff-a913-92d375f1fb60" providerId="ADAL" clId="{2E4F0369-4418-4373-806A-C01AB951AE59}" dt="2021-05-31T07:27:18.6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Katriina" userId="e28635f8-d800-42ff-a913-92d375f1fb60" providerId="ADAL" clId="{2E4F0369-4418-4373-806A-C01AB951AE59}" dt="2021-05-31T07:30:34.199" v="24" actId="47"/>
        <pc:sldMkLst>
          <pc:docMk/>
          <pc:sldMk cId="1719899896" sldId="385"/>
        </pc:sldMkLst>
      </pc:sldChg>
    </pc:docChg>
  </pc:docChgLst>
  <pc:docChgLst>
    <pc:chgData name="Emaus Katriina" userId="e28635f8-d800-42ff-a913-92d375f1fb60" providerId="ADAL" clId="{061182FF-FAC7-4D5D-8608-DF1AF70D93F6}"/>
    <pc:docChg chg="modSld">
      <pc:chgData name="Emaus Katriina" userId="e28635f8-d800-42ff-a913-92d375f1fb60" providerId="ADAL" clId="{061182FF-FAC7-4D5D-8608-DF1AF70D93F6}" dt="2021-05-03T05:44:42.287" v="23"/>
      <pc:docMkLst>
        <pc:docMk/>
      </pc:docMkLst>
      <pc:sldChg chg="modSp">
        <pc:chgData name="Emaus Katriina" userId="e28635f8-d800-42ff-a913-92d375f1fb60" providerId="ADAL" clId="{061182FF-FAC7-4D5D-8608-DF1AF70D93F6}" dt="2021-05-03T05:44:10.6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61182FF-FAC7-4D5D-8608-DF1AF70D93F6}" dt="2021-05-03T05:44:10.6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1.16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61182FF-FAC7-4D5D-8608-DF1AF70D93F6}" dt="2021-05-03T05:44:11.16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5.75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61182FF-FAC7-4D5D-8608-DF1AF70D93F6}" dt="2021-05-03T05:44:15.75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6.92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61182FF-FAC7-4D5D-8608-DF1AF70D93F6}" dt="2021-05-03T05:44:16.921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8.3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61182FF-FAC7-4D5D-8608-DF1AF70D93F6}" dt="2021-05-03T05:44:18.36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9.81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61182FF-FAC7-4D5D-8608-DF1AF70D93F6}" dt="2021-05-03T05:44:19.81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1.34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61182FF-FAC7-4D5D-8608-DF1AF70D93F6}" dt="2021-05-03T05:44:21.340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2.88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61182FF-FAC7-4D5D-8608-DF1AF70D93F6}" dt="2021-05-03T05:44:22.884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4.50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61182FF-FAC7-4D5D-8608-DF1AF70D93F6}" dt="2021-05-03T05:44:24.50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6.00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61182FF-FAC7-4D5D-8608-DF1AF70D93F6}" dt="2021-05-03T05:44:26.001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7.35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61182FF-FAC7-4D5D-8608-DF1AF70D93F6}" dt="2021-05-03T05:44:27.35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8.56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61182FF-FAC7-4D5D-8608-DF1AF70D93F6}" dt="2021-05-03T05:44:28.56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9.877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61182FF-FAC7-4D5D-8608-DF1AF70D93F6}" dt="2021-05-03T05:44:29.877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1.0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61182FF-FAC7-4D5D-8608-DF1AF70D93F6}" dt="2021-05-03T05:44:31.04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2.2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61182FF-FAC7-4D5D-8608-DF1AF70D93F6}" dt="2021-05-03T05:44:32.2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3.5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61182FF-FAC7-4D5D-8608-DF1AF70D93F6}" dt="2021-05-03T05:44:33.5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5.20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61182FF-FAC7-4D5D-8608-DF1AF70D93F6}" dt="2021-05-03T05:44:35.20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6.60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61182FF-FAC7-4D5D-8608-DF1AF70D93F6}" dt="2021-05-03T05:44:36.601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8.02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61182FF-FAC7-4D5D-8608-DF1AF70D93F6}" dt="2021-05-03T05:44:38.026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9.60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61182FF-FAC7-4D5D-8608-DF1AF70D93F6}" dt="2021-05-03T05:44:39.601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0.86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61182FF-FAC7-4D5D-8608-DF1AF70D93F6}" dt="2021-05-03T05:44:40.86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2.2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61182FF-FAC7-4D5D-8608-DF1AF70D93F6}" dt="2021-05-03T05:44:42.2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3.23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61182FF-FAC7-4D5D-8608-DF1AF70D93F6}" dt="2021-05-03T05:44:13.23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4.38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61182FF-FAC7-4D5D-8608-DF1AF70D93F6}" dt="2021-05-03T05:44:14.38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9A0D173E-DADF-43D4-9DD2-39D1FF7D53F4}"/>
    <pc:docChg chg="undo custSel modSld">
      <pc:chgData name="Emaus Katriina" userId="e28635f8-d800-42ff-a913-92d375f1fb60" providerId="ADAL" clId="{9A0D173E-DADF-43D4-9DD2-39D1FF7D53F4}" dt="2021-03-03T13:22:46.894" v="582"/>
      <pc:docMkLst>
        <pc:docMk/>
      </pc:docMkLst>
      <pc:sldChg chg="modSp">
        <pc:chgData name="Emaus Katriina" userId="e28635f8-d800-42ff-a913-92d375f1fb60" providerId="ADAL" clId="{9A0D173E-DADF-43D4-9DD2-39D1FF7D53F4}" dt="2021-03-03T13:22:27.080" v="559"/>
        <pc:sldMkLst>
          <pc:docMk/>
          <pc:sldMk cId="1700235827" sldId="257"/>
        </pc:sldMkLst>
        <pc:graphicFrameChg chg="mod">
          <ac:chgData name="Emaus Katriina" userId="e28635f8-d800-42ff-a913-92d375f1fb60" providerId="ADAL" clId="{9A0D173E-DADF-43D4-9DD2-39D1FF7D53F4}" dt="2021-03-03T13:22:27.080" v="559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A0D173E-DADF-43D4-9DD2-39D1FF7D53F4}" dt="2021-03-03T13:22:27.566" v="560"/>
        <pc:sldMkLst>
          <pc:docMk/>
          <pc:sldMk cId="1208937540" sldId="258"/>
        </pc:sldMkLst>
        <pc:graphicFrameChg chg="mod">
          <ac:chgData name="Emaus Katriina" userId="e28635f8-d800-42ff-a913-92d375f1fb60" providerId="ADAL" clId="{9A0D173E-DADF-43D4-9DD2-39D1FF7D53F4}" dt="2021-03-03T13:22:27.566" v="560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0.328" v="563"/>
        <pc:sldMkLst>
          <pc:docMk/>
          <pc:sldMk cId="2491027659" sldId="262"/>
        </pc:sldMkLst>
        <pc:spChg chg="add del mod">
          <ac:chgData name="Emaus Katriina" userId="e28635f8-d800-42ff-a913-92d375f1fb60" providerId="ADAL" clId="{9A0D173E-DADF-43D4-9DD2-39D1FF7D53F4}" dt="2021-03-03T09:58:38.305" v="412" actId="478"/>
          <ac:spMkLst>
            <pc:docMk/>
            <pc:sldMk cId="2491027659" sldId="262"/>
            <ac:spMk id="8" creationId="{6D56046D-471C-486B-B6A4-9B1F9A4DAD7A}"/>
          </ac:spMkLst>
        </pc:spChg>
        <pc:graphicFrameChg chg="del mod">
          <ac:chgData name="Emaus Katriina" userId="e28635f8-d800-42ff-a913-92d375f1fb60" providerId="ADAL" clId="{9A0D173E-DADF-43D4-9DD2-39D1FF7D53F4}" dt="2021-03-03T09:57:25.113" v="401" actId="478"/>
          <ac:graphicFrameMkLst>
            <pc:docMk/>
            <pc:sldMk cId="2491027659" sldId="262"/>
            <ac:graphicFrameMk id="9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8:35.749" v="411" actId="478"/>
          <ac:graphicFrameMkLst>
            <pc:docMk/>
            <pc:sldMk cId="2491027659" sldId="262"/>
            <ac:graphicFrameMk id="10" creationId="{C36B8101-6F76-4449-9F96-0DC38B99C271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0.328" v="563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074" v="564"/>
        <pc:sldMkLst>
          <pc:docMk/>
          <pc:sldMk cId="1063244001" sldId="263"/>
        </pc:sldMkLst>
        <pc:spChg chg="add del mod">
          <ac:chgData name="Emaus Katriina" userId="e28635f8-d800-42ff-a913-92d375f1fb60" providerId="ADAL" clId="{9A0D173E-DADF-43D4-9DD2-39D1FF7D53F4}" dt="2021-03-03T09:59:26.549" v="419" actId="478"/>
          <ac:spMkLst>
            <pc:docMk/>
            <pc:sldMk cId="1063244001" sldId="263"/>
            <ac:spMk id="8" creationId="{497EA1C4-64A0-4ADC-94A9-798AFF057BE8}"/>
          </ac:spMkLst>
        </pc:spChg>
        <pc:graphicFrameChg chg="del mod">
          <ac:chgData name="Emaus Katriina" userId="e28635f8-d800-42ff-a913-92d375f1fb60" providerId="ADAL" clId="{9A0D173E-DADF-43D4-9DD2-39D1FF7D53F4}" dt="2021-03-03T09:59:22.536" v="418" actId="478"/>
          <ac:graphicFrameMkLst>
            <pc:docMk/>
            <pc:sldMk cId="1063244001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074" v="564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770" v="565"/>
        <pc:sldMkLst>
          <pc:docMk/>
          <pc:sldMk cId="2413105531" sldId="264"/>
        </pc:sldMkLst>
        <pc:spChg chg="add del mod">
          <ac:chgData name="Emaus Katriina" userId="e28635f8-d800-42ff-a913-92d375f1fb60" providerId="ADAL" clId="{9A0D173E-DADF-43D4-9DD2-39D1FF7D53F4}" dt="2021-03-03T10:00:10.586" v="424" actId="478"/>
          <ac:spMkLst>
            <pc:docMk/>
            <pc:sldMk cId="2413105531" sldId="264"/>
            <ac:spMk id="8" creationId="{D650650D-60CC-40E3-91C1-A368532254FE}"/>
          </ac:spMkLst>
        </pc:spChg>
        <pc:graphicFrameChg chg="del mod">
          <ac:chgData name="Emaus Katriina" userId="e28635f8-d800-42ff-a913-92d375f1fb60" providerId="ADAL" clId="{9A0D173E-DADF-43D4-9DD2-39D1FF7D53F4}" dt="2021-03-03T10:00:06.745" v="423" actId="478"/>
          <ac:graphicFrameMkLst>
            <pc:docMk/>
            <pc:sldMk cId="241310553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770" v="56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2.588" v="566"/>
        <pc:sldMkLst>
          <pc:docMk/>
          <pc:sldMk cId="1990558153" sldId="265"/>
        </pc:sldMkLst>
        <pc:spChg chg="add del mod">
          <ac:chgData name="Emaus Katriina" userId="e28635f8-d800-42ff-a913-92d375f1fb60" providerId="ADAL" clId="{9A0D173E-DADF-43D4-9DD2-39D1FF7D53F4}" dt="2021-03-03T10:00:42.100" v="429" actId="478"/>
          <ac:spMkLst>
            <pc:docMk/>
            <pc:sldMk cId="1990558153" sldId="265"/>
            <ac:spMk id="8" creationId="{57E33830-198C-4C7D-94CB-F5603537C2C0}"/>
          </ac:spMkLst>
        </pc:spChg>
        <pc:graphicFrameChg chg="del mod">
          <ac:chgData name="Emaus Katriina" userId="e28635f8-d800-42ff-a913-92d375f1fb60" providerId="ADAL" clId="{9A0D173E-DADF-43D4-9DD2-39D1FF7D53F4}" dt="2021-03-03T10:00:39.620" v="428" actId="478"/>
          <ac:graphicFrameMkLst>
            <pc:docMk/>
            <pc:sldMk cId="1990558153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2.588" v="566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3.408" v="567"/>
        <pc:sldMkLst>
          <pc:docMk/>
          <pc:sldMk cId="2205515539" sldId="266"/>
        </pc:sldMkLst>
        <pc:spChg chg="add del mod">
          <ac:chgData name="Emaus Katriina" userId="e28635f8-d800-42ff-a913-92d375f1fb60" providerId="ADAL" clId="{9A0D173E-DADF-43D4-9DD2-39D1FF7D53F4}" dt="2021-03-03T10:01:12.261" v="434" actId="478"/>
          <ac:spMkLst>
            <pc:docMk/>
            <pc:sldMk cId="2205515539" sldId="266"/>
            <ac:spMk id="8" creationId="{EDB0BEE0-6659-439E-B185-7FE157495ADA}"/>
          </ac:spMkLst>
        </pc:spChg>
        <pc:graphicFrameChg chg="del mod">
          <ac:chgData name="Emaus Katriina" userId="e28635f8-d800-42ff-a913-92d375f1fb60" providerId="ADAL" clId="{9A0D173E-DADF-43D4-9DD2-39D1FF7D53F4}" dt="2021-03-03T10:01:10.063" v="433" actId="478"/>
          <ac:graphicFrameMkLst>
            <pc:docMk/>
            <pc:sldMk cId="2205515539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3.408" v="567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4.256" v="568"/>
        <pc:sldMkLst>
          <pc:docMk/>
          <pc:sldMk cId="3738192957" sldId="267"/>
        </pc:sldMkLst>
        <pc:spChg chg="add del mod">
          <ac:chgData name="Emaus Katriina" userId="e28635f8-d800-42ff-a913-92d375f1fb60" providerId="ADAL" clId="{9A0D173E-DADF-43D4-9DD2-39D1FF7D53F4}" dt="2021-03-03T10:01:40.980" v="439" actId="478"/>
          <ac:spMkLst>
            <pc:docMk/>
            <pc:sldMk cId="3738192957" sldId="267"/>
            <ac:spMk id="8" creationId="{10ED53CB-6419-4BF6-8327-8C94DCBC0A46}"/>
          </ac:spMkLst>
        </pc:spChg>
        <pc:spChg chg="add del mod">
          <ac:chgData name="Emaus Katriina" userId="e28635f8-d800-42ff-a913-92d375f1fb60" providerId="ADAL" clId="{9A0D173E-DADF-43D4-9DD2-39D1FF7D53F4}" dt="2021-03-01T11:56:18.196" v="96"/>
          <ac:spMkLst>
            <pc:docMk/>
            <pc:sldMk cId="3738192957" sldId="267"/>
            <ac:spMk id="8" creationId="{16ADACCF-B297-4AF7-BEDA-26E2662D8692}"/>
          </ac:spMkLst>
        </pc:spChg>
        <pc:graphicFrameChg chg="del mod">
          <ac:chgData name="Emaus Katriina" userId="e28635f8-d800-42ff-a913-92d375f1fb60" providerId="ADAL" clId="{9A0D173E-DADF-43D4-9DD2-39D1FF7D53F4}" dt="2021-03-01T11:55:42.315" v="95" actId="478"/>
          <ac:graphicFrameMkLst>
            <pc:docMk/>
            <pc:sldMk cId="3738192957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256" v="568"/>
          <ac:graphicFrameMkLst>
            <pc:docMk/>
            <pc:sldMk cId="3738192957" sldId="267"/>
            <ac:graphicFrameMk id="9" creationId="{EDA9F018-B136-4817-97E2-1FBEE39ACF3E}"/>
          </ac:graphicFrameMkLst>
        </pc:graphicFrameChg>
        <pc:picChg chg="add del mod">
          <ac:chgData name="Emaus Katriina" userId="e28635f8-d800-42ff-a913-92d375f1fb60" providerId="ADAL" clId="{9A0D173E-DADF-43D4-9DD2-39D1FF7D53F4}" dt="2021-03-03T10:01:39.025" v="438" actId="478"/>
          <ac:picMkLst>
            <pc:docMk/>
            <pc:sldMk cId="3738192957" sldId="267"/>
            <ac:picMk id="10" creationId="{8B737497-093D-4930-BCE5-DF4CCBEDC470}"/>
          </ac:picMkLst>
        </pc:picChg>
      </pc:sldChg>
      <pc:sldChg chg="addSp delSp modSp mod">
        <pc:chgData name="Emaus Katriina" userId="e28635f8-d800-42ff-a913-92d375f1fb60" providerId="ADAL" clId="{9A0D173E-DADF-43D4-9DD2-39D1FF7D53F4}" dt="2021-03-03T13:22:34.970" v="569"/>
        <pc:sldMkLst>
          <pc:docMk/>
          <pc:sldMk cId="2146149628" sldId="268"/>
        </pc:sldMkLst>
        <pc:spChg chg="add del mod">
          <ac:chgData name="Emaus Katriina" userId="e28635f8-d800-42ff-a913-92d375f1fb60" providerId="ADAL" clId="{9A0D173E-DADF-43D4-9DD2-39D1FF7D53F4}" dt="2021-03-03T10:02:09.516" v="444" actId="478"/>
          <ac:spMkLst>
            <pc:docMk/>
            <pc:sldMk cId="2146149628" sldId="268"/>
            <ac:spMk id="8" creationId="{301DB07A-0951-4BE2-8F51-39D5E2A0B23B}"/>
          </ac:spMkLst>
        </pc:spChg>
        <pc:graphicFrameChg chg="del mod">
          <ac:chgData name="Emaus Katriina" userId="e28635f8-d800-42ff-a913-92d375f1fb60" providerId="ADAL" clId="{9A0D173E-DADF-43D4-9DD2-39D1FF7D53F4}" dt="2021-03-03T10:02:07.037" v="443" actId="478"/>
          <ac:graphicFrameMkLst>
            <pc:docMk/>
            <pc:sldMk cId="2146149628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970" v="569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5.813" v="570"/>
        <pc:sldMkLst>
          <pc:docMk/>
          <pc:sldMk cId="779385240" sldId="269"/>
        </pc:sldMkLst>
        <pc:spChg chg="add del mod">
          <ac:chgData name="Emaus Katriina" userId="e28635f8-d800-42ff-a913-92d375f1fb60" providerId="ADAL" clId="{9A0D173E-DADF-43D4-9DD2-39D1FF7D53F4}" dt="2021-03-03T10:02:34.804" v="449" actId="478"/>
          <ac:spMkLst>
            <pc:docMk/>
            <pc:sldMk cId="779385240" sldId="269"/>
            <ac:spMk id="8" creationId="{9D168984-F946-486A-88A4-26CCE82BA603}"/>
          </ac:spMkLst>
        </pc:spChg>
        <pc:graphicFrameChg chg="del mod">
          <ac:chgData name="Emaus Katriina" userId="e28635f8-d800-42ff-a913-92d375f1fb60" providerId="ADAL" clId="{9A0D173E-DADF-43D4-9DD2-39D1FF7D53F4}" dt="2021-03-03T10:02:32.635" v="448" actId="478"/>
          <ac:graphicFrameMkLst>
            <pc:docMk/>
            <pc:sldMk cId="779385240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5.813" v="570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6.503" v="571"/>
        <pc:sldMkLst>
          <pc:docMk/>
          <pc:sldMk cId="4251107466" sldId="270"/>
        </pc:sldMkLst>
        <pc:spChg chg="add del mod">
          <ac:chgData name="Emaus Katriina" userId="e28635f8-d800-42ff-a913-92d375f1fb60" providerId="ADAL" clId="{9A0D173E-DADF-43D4-9DD2-39D1FF7D53F4}" dt="2021-03-03T10:02:58.690" v="454" actId="478"/>
          <ac:spMkLst>
            <pc:docMk/>
            <pc:sldMk cId="4251107466" sldId="270"/>
            <ac:spMk id="8" creationId="{6B38F930-4477-4CB7-9820-343C58BA5D27}"/>
          </ac:spMkLst>
        </pc:spChg>
        <pc:graphicFrameChg chg="del mod">
          <ac:chgData name="Emaus Katriina" userId="e28635f8-d800-42ff-a913-92d375f1fb60" providerId="ADAL" clId="{9A0D173E-DADF-43D4-9DD2-39D1FF7D53F4}" dt="2021-03-03T10:02:56.506" v="453" actId="478"/>
          <ac:graphicFrameMkLst>
            <pc:docMk/>
            <pc:sldMk cId="4251107466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6.503" v="571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7.490" v="572"/>
        <pc:sldMkLst>
          <pc:docMk/>
          <pc:sldMk cId="3252329630" sldId="271"/>
        </pc:sldMkLst>
        <pc:spChg chg="add del mod">
          <ac:chgData name="Emaus Katriina" userId="e28635f8-d800-42ff-a913-92d375f1fb60" providerId="ADAL" clId="{9A0D173E-DADF-43D4-9DD2-39D1FF7D53F4}" dt="2021-03-03T10:03:22.124" v="459" actId="478"/>
          <ac:spMkLst>
            <pc:docMk/>
            <pc:sldMk cId="3252329630" sldId="271"/>
            <ac:spMk id="8" creationId="{5F7A2A2B-C4EC-4CAD-B442-C43D61BB91A2}"/>
          </ac:spMkLst>
        </pc:spChg>
        <pc:graphicFrameChg chg="del mod">
          <ac:chgData name="Emaus Katriina" userId="e28635f8-d800-42ff-a913-92d375f1fb60" providerId="ADAL" clId="{9A0D173E-DADF-43D4-9DD2-39D1FF7D53F4}" dt="2021-03-03T10:03:20.435" v="458" actId="478"/>
          <ac:graphicFrameMkLst>
            <pc:docMk/>
            <pc:sldMk cId="3252329630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7.490" v="572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8.480" v="573"/>
        <pc:sldMkLst>
          <pc:docMk/>
          <pc:sldMk cId="4124291960" sldId="272"/>
        </pc:sldMkLst>
        <pc:spChg chg="add del mod">
          <ac:chgData name="Emaus Katriina" userId="e28635f8-d800-42ff-a913-92d375f1fb60" providerId="ADAL" clId="{9A0D173E-DADF-43D4-9DD2-39D1FF7D53F4}" dt="2021-03-03T10:03:46.495" v="466" actId="478"/>
          <ac:spMkLst>
            <pc:docMk/>
            <pc:sldMk cId="4124291960" sldId="272"/>
            <ac:spMk id="8" creationId="{A9263222-8499-4DE0-BD71-DEFE8AFB8084}"/>
          </ac:spMkLst>
        </pc:spChg>
        <pc:graphicFrameChg chg="del mod">
          <ac:chgData name="Emaus Katriina" userId="e28635f8-d800-42ff-a913-92d375f1fb60" providerId="ADAL" clId="{9A0D173E-DADF-43D4-9DD2-39D1FF7D53F4}" dt="2021-03-03T10:03:44.577" v="465" actId="478"/>
          <ac:graphicFrameMkLst>
            <pc:docMk/>
            <pc:sldMk cId="4124291960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8.480" v="573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9.520" v="574"/>
        <pc:sldMkLst>
          <pc:docMk/>
          <pc:sldMk cId="194921791" sldId="273"/>
        </pc:sldMkLst>
        <pc:spChg chg="add del mod">
          <ac:chgData name="Emaus Katriina" userId="e28635f8-d800-42ff-a913-92d375f1fb60" providerId="ADAL" clId="{9A0D173E-DADF-43D4-9DD2-39D1FF7D53F4}" dt="2021-03-03T10:05:01.991" v="471" actId="478"/>
          <ac:spMkLst>
            <pc:docMk/>
            <pc:sldMk cId="194921791" sldId="273"/>
            <ac:spMk id="8" creationId="{1084F119-0C33-4FDB-8387-4E43A6449637}"/>
          </ac:spMkLst>
        </pc:spChg>
        <pc:graphicFrameChg chg="del mod">
          <ac:chgData name="Emaus Katriina" userId="e28635f8-d800-42ff-a913-92d375f1fb60" providerId="ADAL" clId="{9A0D173E-DADF-43D4-9DD2-39D1FF7D53F4}" dt="2021-03-03T10:05:00.163" v="470" actId="478"/>
          <ac:graphicFrameMkLst>
            <pc:docMk/>
            <pc:sldMk cId="194921791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9.520" v="5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0.627" v="575"/>
        <pc:sldMkLst>
          <pc:docMk/>
          <pc:sldMk cId="2440930599" sldId="274"/>
        </pc:sldMkLst>
        <pc:spChg chg="add del mod">
          <ac:chgData name="Emaus Katriina" userId="e28635f8-d800-42ff-a913-92d375f1fb60" providerId="ADAL" clId="{9A0D173E-DADF-43D4-9DD2-39D1FF7D53F4}" dt="2021-03-03T10:06:02.580" v="476" actId="478"/>
          <ac:spMkLst>
            <pc:docMk/>
            <pc:sldMk cId="2440930599" sldId="274"/>
            <ac:spMk id="8" creationId="{BC2D7269-89C1-4D19-974E-CF739BD97C50}"/>
          </ac:spMkLst>
        </pc:spChg>
        <pc:graphicFrameChg chg="del mod">
          <ac:chgData name="Emaus Katriina" userId="e28635f8-d800-42ff-a913-92d375f1fb60" providerId="ADAL" clId="{9A0D173E-DADF-43D4-9DD2-39D1FF7D53F4}" dt="2021-03-03T10:06:00.573" v="475" actId="478"/>
          <ac:graphicFrameMkLst>
            <pc:docMk/>
            <pc:sldMk cId="2440930599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0.627" v="575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1.617" v="576"/>
        <pc:sldMkLst>
          <pc:docMk/>
          <pc:sldMk cId="4112047484" sldId="275"/>
        </pc:sldMkLst>
        <pc:spChg chg="add del mod">
          <ac:chgData name="Emaus Katriina" userId="e28635f8-d800-42ff-a913-92d375f1fb60" providerId="ADAL" clId="{9A0D173E-DADF-43D4-9DD2-39D1FF7D53F4}" dt="2021-03-03T10:06:27" v="481" actId="478"/>
          <ac:spMkLst>
            <pc:docMk/>
            <pc:sldMk cId="4112047484" sldId="275"/>
            <ac:spMk id="8" creationId="{475088FB-80C9-477D-96E2-5945531BB42A}"/>
          </ac:spMkLst>
        </pc:spChg>
        <pc:graphicFrameChg chg="del mod">
          <ac:chgData name="Emaus Katriina" userId="e28635f8-d800-42ff-a913-92d375f1fb60" providerId="ADAL" clId="{9A0D173E-DADF-43D4-9DD2-39D1FF7D53F4}" dt="2021-03-03T10:06:25.378" v="480" actId="478"/>
          <ac:graphicFrameMkLst>
            <pc:docMk/>
            <pc:sldMk cId="4112047484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1.617" v="576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2.962" v="577"/>
        <pc:sldMkLst>
          <pc:docMk/>
          <pc:sldMk cId="1902199691" sldId="276"/>
        </pc:sldMkLst>
        <pc:spChg chg="add del mod">
          <ac:chgData name="Emaus Katriina" userId="e28635f8-d800-42ff-a913-92d375f1fb60" providerId="ADAL" clId="{9A0D173E-DADF-43D4-9DD2-39D1FF7D53F4}" dt="2021-03-03T10:07:11.393" v="488" actId="478"/>
          <ac:spMkLst>
            <pc:docMk/>
            <pc:sldMk cId="1902199691" sldId="276"/>
            <ac:spMk id="8" creationId="{F0ECC8A3-AA23-4EAA-B159-DB6843254FEB}"/>
          </ac:spMkLst>
        </pc:spChg>
        <pc:graphicFrameChg chg="del mod">
          <ac:chgData name="Emaus Katriina" userId="e28635f8-d800-42ff-a913-92d375f1fb60" providerId="ADAL" clId="{9A0D173E-DADF-43D4-9DD2-39D1FF7D53F4}" dt="2021-03-03T10:07:09.091" v="487" actId="478"/>
          <ac:graphicFrameMkLst>
            <pc:docMk/>
            <pc:sldMk cId="1902199691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2.962" v="577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3.728" v="578"/>
        <pc:sldMkLst>
          <pc:docMk/>
          <pc:sldMk cId="3552560255" sldId="277"/>
        </pc:sldMkLst>
        <pc:spChg chg="add del mod">
          <ac:chgData name="Emaus Katriina" userId="e28635f8-d800-42ff-a913-92d375f1fb60" providerId="ADAL" clId="{9A0D173E-DADF-43D4-9DD2-39D1FF7D53F4}" dt="2021-03-03T10:07:34.701" v="493" actId="478"/>
          <ac:spMkLst>
            <pc:docMk/>
            <pc:sldMk cId="3552560255" sldId="277"/>
            <ac:spMk id="8" creationId="{51FA39A8-50FE-49F5-8D14-6875A80B43CE}"/>
          </ac:spMkLst>
        </pc:spChg>
        <pc:graphicFrameChg chg="del mod">
          <ac:chgData name="Emaus Katriina" userId="e28635f8-d800-42ff-a913-92d375f1fb60" providerId="ADAL" clId="{9A0D173E-DADF-43D4-9DD2-39D1FF7D53F4}" dt="2021-03-03T10:07:32.833" v="492" actId="478"/>
          <ac:graphicFrameMkLst>
            <pc:docMk/>
            <pc:sldMk cId="3552560255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3.728" v="578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4.448" v="579"/>
        <pc:sldMkLst>
          <pc:docMk/>
          <pc:sldMk cId="2711397566" sldId="278"/>
        </pc:sldMkLst>
        <pc:spChg chg="add del mod">
          <ac:chgData name="Emaus Katriina" userId="e28635f8-d800-42ff-a913-92d375f1fb60" providerId="ADAL" clId="{9A0D173E-DADF-43D4-9DD2-39D1FF7D53F4}" dt="2021-03-03T10:08:05.739" v="500" actId="478"/>
          <ac:spMkLst>
            <pc:docMk/>
            <pc:sldMk cId="2711397566" sldId="278"/>
            <ac:spMk id="8" creationId="{5B6D6C6E-60A9-4C35-879F-E211E2976478}"/>
          </ac:spMkLst>
        </pc:spChg>
        <pc:graphicFrameChg chg="del mod">
          <ac:chgData name="Emaus Katriina" userId="e28635f8-d800-42ff-a913-92d375f1fb60" providerId="ADAL" clId="{9A0D173E-DADF-43D4-9DD2-39D1FF7D53F4}" dt="2021-03-03T10:08:02.339" v="499" actId="478"/>
          <ac:graphicFrameMkLst>
            <pc:docMk/>
            <pc:sldMk cId="2711397566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4.448" v="57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279" v="580"/>
        <pc:sldMkLst>
          <pc:docMk/>
          <pc:sldMk cId="3860627173" sldId="279"/>
        </pc:sldMkLst>
        <pc:spChg chg="add del mod">
          <ac:chgData name="Emaus Katriina" userId="e28635f8-d800-42ff-a913-92d375f1fb60" providerId="ADAL" clId="{9A0D173E-DADF-43D4-9DD2-39D1FF7D53F4}" dt="2021-03-03T10:08:34.817" v="505" actId="478"/>
          <ac:spMkLst>
            <pc:docMk/>
            <pc:sldMk cId="3860627173" sldId="279"/>
            <ac:spMk id="8" creationId="{877747A3-0642-4EAE-8738-ECCB76A74866}"/>
          </ac:spMkLst>
        </pc:spChg>
        <pc:graphicFrameChg chg="del mod">
          <ac:chgData name="Emaus Katriina" userId="e28635f8-d800-42ff-a913-92d375f1fb60" providerId="ADAL" clId="{9A0D173E-DADF-43D4-9DD2-39D1FF7D53F4}" dt="2021-03-03T10:08:33.193" v="504" actId="478"/>
          <ac:graphicFrameMkLst>
            <pc:docMk/>
            <pc:sldMk cId="3860627173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279" v="580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960" v="581"/>
        <pc:sldMkLst>
          <pc:docMk/>
          <pc:sldMk cId="665120906" sldId="280"/>
        </pc:sldMkLst>
        <pc:spChg chg="add del mod">
          <ac:chgData name="Emaus Katriina" userId="e28635f8-d800-42ff-a913-92d375f1fb60" providerId="ADAL" clId="{9A0D173E-DADF-43D4-9DD2-39D1FF7D53F4}" dt="2021-03-03T10:09:03.055" v="510" actId="478"/>
          <ac:spMkLst>
            <pc:docMk/>
            <pc:sldMk cId="665120906" sldId="280"/>
            <ac:spMk id="8" creationId="{6C39F771-6ACF-4AB9-9ACE-34838F1C4CCB}"/>
          </ac:spMkLst>
        </pc:spChg>
        <pc:graphicFrameChg chg="del mod">
          <ac:chgData name="Emaus Katriina" userId="e28635f8-d800-42ff-a913-92d375f1fb60" providerId="ADAL" clId="{9A0D173E-DADF-43D4-9DD2-39D1FF7D53F4}" dt="2021-03-03T10:09:01.480" v="509" actId="478"/>
          <ac:graphicFrameMkLst>
            <pc:docMk/>
            <pc:sldMk cId="665120906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960" v="581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6.894" v="582"/>
        <pc:sldMkLst>
          <pc:docMk/>
          <pc:sldMk cId="274083529" sldId="281"/>
        </pc:sldMkLst>
        <pc:spChg chg="add del mod">
          <ac:chgData name="Emaus Katriina" userId="e28635f8-d800-42ff-a913-92d375f1fb60" providerId="ADAL" clId="{9A0D173E-DADF-43D4-9DD2-39D1FF7D53F4}" dt="2021-03-03T10:09:26.397" v="515" actId="478"/>
          <ac:spMkLst>
            <pc:docMk/>
            <pc:sldMk cId="274083529" sldId="281"/>
            <ac:spMk id="8" creationId="{2E79EF76-CDBE-4319-AA1B-CAC5B62153CE}"/>
          </ac:spMkLst>
        </pc:spChg>
        <pc:graphicFrameChg chg="del mod">
          <ac:chgData name="Emaus Katriina" userId="e28635f8-d800-42ff-a913-92d375f1fb60" providerId="ADAL" clId="{9A0D173E-DADF-43D4-9DD2-39D1FF7D53F4}" dt="2021-03-03T10:09:24.809" v="514" actId="478"/>
          <ac:graphicFrameMkLst>
            <pc:docMk/>
            <pc:sldMk cId="274083529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6.894" v="5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175" v="561"/>
        <pc:sldMkLst>
          <pc:docMk/>
          <pc:sldMk cId="1946663332" sldId="285"/>
        </pc:sldMkLst>
        <pc:spChg chg="add del mod">
          <ac:chgData name="Emaus Katriina" userId="e28635f8-d800-42ff-a913-92d375f1fb60" providerId="ADAL" clId="{9A0D173E-DADF-43D4-9DD2-39D1FF7D53F4}" dt="2021-03-03T07:52:38.248" v="353" actId="478"/>
          <ac:spMkLst>
            <pc:docMk/>
            <pc:sldMk cId="1946663332" sldId="285"/>
            <ac:spMk id="10" creationId="{5A033F20-7C5D-4A10-A297-5CDEBAB32570}"/>
          </ac:spMkLst>
        </pc:spChg>
        <pc:graphicFrameChg chg="del mod">
          <ac:chgData name="Emaus Katriina" userId="e28635f8-d800-42ff-a913-92d375f1fb60" providerId="ADAL" clId="{9A0D173E-DADF-43D4-9DD2-39D1FF7D53F4}" dt="2021-03-03T07:38:11.518" v="143" actId="478"/>
          <ac:graphicFrameMkLst>
            <pc:docMk/>
            <pc:sldMk cId="1946663332" sldId="285"/>
            <ac:graphicFrameMk id="6" creationId="{9B48671E-2E56-4727-B509-A9FA651C54DA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37:01.003" v="138" actId="478"/>
          <ac:graphicFrameMkLst>
            <pc:docMk/>
            <pc:sldMk cId="1946663332" sldId="285"/>
            <ac:graphicFrameMk id="8" creationId="{3F469670-392D-49A3-A7E3-6EC7C322E5B1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49:37.014" v="338" actId="478"/>
          <ac:graphicFrameMkLst>
            <pc:docMk/>
            <pc:sldMk cId="1946663332" sldId="285"/>
            <ac:graphicFrameMk id="9" creationId="{879E6DA6-BCFC-4783-A442-2EFCC52FAB0F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53:03.304" v="359" actId="478"/>
          <ac:graphicFrameMkLst>
            <pc:docMk/>
            <pc:sldMk cId="1946663332" sldId="285"/>
            <ac:graphicFrameMk id="11" creationId="{CEBCADFA-4C5E-4566-A658-57EDD50516C6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6:18.045" v="394" actId="478"/>
          <ac:graphicFrameMkLst>
            <pc:docMk/>
            <pc:sldMk cId="1946663332" sldId="285"/>
            <ac:graphicFrameMk id="12" creationId="{7A2A267A-A423-485E-B2EB-B50290F491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29.175" v="561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712" v="562"/>
        <pc:sldMkLst>
          <pc:docMk/>
          <pc:sldMk cId="2139217781" sldId="286"/>
        </pc:sldMkLst>
        <pc:graphicFrameChg chg="add mod">
          <ac:chgData name="Emaus Katriina" userId="e28635f8-d800-42ff-a913-92d375f1fb60" providerId="ADAL" clId="{9A0D173E-DADF-43D4-9DD2-39D1FF7D53F4}" dt="2021-03-03T13:22:29.712" v="562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del mod">
          <ac:chgData name="Emaus Katriina" userId="e28635f8-d800-42ff-a913-92d375f1fb60" providerId="ADAL" clId="{9A0D173E-DADF-43D4-9DD2-39D1FF7D53F4}" dt="2021-03-03T09:54:52.253" v="387" actId="478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2390C6A6-CE27-4A58-BE8D-7FB3851ABEE1}"/>
    <pc:docChg chg="modSld">
      <pc:chgData name="Emaus Katriina" userId="e28635f8-d800-42ff-a913-92d375f1fb60" providerId="ADAL" clId="{2390C6A6-CE27-4A58-BE8D-7FB3851ABEE1}" dt="2021-07-30T07:28:04.355" v="47"/>
      <pc:docMkLst>
        <pc:docMk/>
      </pc:docMkLst>
      <pc:sldChg chg="modSp">
        <pc:chgData name="Emaus Katriina" userId="e28635f8-d800-42ff-a913-92d375f1fb60" providerId="ADAL" clId="{2390C6A6-CE27-4A58-BE8D-7FB3851ABEE1}" dt="2021-07-30T07:27:41.35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2390C6A6-CE27-4A58-BE8D-7FB3851ABEE1}" dt="2021-07-30T07:27:41.35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1.957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2390C6A6-CE27-4A58-BE8D-7FB3851ABEE1}" dt="2021-07-30T07:27:41.957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5.407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2390C6A6-CE27-4A58-BE8D-7FB3851ABEE1}" dt="2021-07-30T07:27:45.407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217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2390C6A6-CE27-4A58-BE8D-7FB3851ABEE1}" dt="2021-07-30T07:27:46.217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971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2390C6A6-CE27-4A58-BE8D-7FB3851ABEE1}" dt="2021-07-30T07:27:46.971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7.879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2390C6A6-CE27-4A58-BE8D-7FB3851ABEE1}" dt="2021-07-30T07:27:47.879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8.634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2390C6A6-CE27-4A58-BE8D-7FB3851ABEE1}" dt="2021-07-30T07:27:48.634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9.367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2390C6A6-CE27-4A58-BE8D-7FB3851ABEE1}" dt="2021-07-30T07:27:49.367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0.25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2390C6A6-CE27-4A58-BE8D-7FB3851ABEE1}" dt="2021-07-30T07:27:50.258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11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2390C6A6-CE27-4A58-BE8D-7FB3851ABEE1}" dt="2021-07-30T07:27:51.115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90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2390C6A6-CE27-4A58-BE8D-7FB3851ABEE1}" dt="2021-07-30T07:27:51.909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2.672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2390C6A6-CE27-4A58-BE8D-7FB3851ABEE1}" dt="2021-07-30T07:27:52.672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3.543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2390C6A6-CE27-4A58-BE8D-7FB3851ABEE1}" dt="2021-07-30T07:27:53.543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4.31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2390C6A6-CE27-4A58-BE8D-7FB3851ABEE1}" dt="2021-07-30T07:27:54.31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5.087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2390C6A6-CE27-4A58-BE8D-7FB3851ABEE1}" dt="2021-07-30T07:27:55.087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6.785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2390C6A6-CE27-4A58-BE8D-7FB3851ABEE1}" dt="2021-07-30T07:27:56.785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8.05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2390C6A6-CE27-4A58-BE8D-7FB3851ABEE1}" dt="2021-07-30T07:27:58.056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9.380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2390C6A6-CE27-4A58-BE8D-7FB3851ABEE1}" dt="2021-07-30T07:27:59.380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0.706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2390C6A6-CE27-4A58-BE8D-7FB3851ABEE1}" dt="2021-07-30T07:28:00.706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1.9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2390C6A6-CE27-4A58-BE8D-7FB3851ABEE1}" dt="2021-07-30T07:28:01.9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3.109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2390C6A6-CE27-4A58-BE8D-7FB3851ABEE1}" dt="2021-07-30T07:28:03.109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4.355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2390C6A6-CE27-4A58-BE8D-7FB3851ABEE1}" dt="2021-07-30T07:28:04.355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3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2390C6A6-CE27-4A58-BE8D-7FB3851ABEE1}" dt="2021-07-30T07:27:43.807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4.589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2390C6A6-CE27-4A58-BE8D-7FB3851ABEE1}" dt="2021-07-30T07:27:44.589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11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3.10.2021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3.10.2021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3.10.2021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3.10.2021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3.10.2021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3.10.2021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3.10.2021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3.10.2021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3.10.2021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3.10.2021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3.10.2021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3.10.2021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3.10.2021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6DB1696-B9DA-44BC-9217-7473EA6F1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93663"/>
              </p:ext>
            </p:extLst>
          </p:nvPr>
        </p:nvGraphicFramePr>
        <p:xfrm>
          <a:off x="381000" y="111782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6DB1696-B9DA-44BC-9217-7473EA6F1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782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0987491C-B361-41A6-A2A8-40E1DF912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98341"/>
              </p:ext>
            </p:extLst>
          </p:nvPr>
        </p:nvGraphicFramePr>
        <p:xfrm>
          <a:off x="381000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0987491C-B361-41A6-A2A8-40E1DF912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EDA9F018-B136-4817-97E2-1FBEE39AC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497173"/>
              </p:ext>
            </p:extLst>
          </p:nvPr>
        </p:nvGraphicFramePr>
        <p:xfrm>
          <a:off x="381000" y="113088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EDA9F018-B136-4817-97E2-1FBEE39AC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3088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A426A72-C18D-4F57-BEDA-6B559ACF2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62638"/>
              </p:ext>
            </p:extLst>
          </p:nvPr>
        </p:nvGraphicFramePr>
        <p:xfrm>
          <a:off x="328749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A426A72-C18D-4F57-BEDA-6B559ACF2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49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1A19C9A-E4C6-4A82-95C5-A3BA2A638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26893"/>
              </p:ext>
            </p:extLst>
          </p:nvPr>
        </p:nvGraphicFramePr>
        <p:xfrm>
          <a:off x="33528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1A19C9A-E4C6-4A82-95C5-A3BA2A638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93900BA-70BF-4099-9826-7DDAAA16A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64868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93900BA-70BF-4099-9826-7DDAAA16A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C25D3BD-86BE-4362-8F43-9E8D9107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3046"/>
              </p:ext>
            </p:extLst>
          </p:nvPr>
        </p:nvGraphicFramePr>
        <p:xfrm>
          <a:off x="386517" y="111782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C25D3BD-86BE-4362-8F43-9E8D9107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17" y="111782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6CB2058E-D288-4A77-945A-FCCE110BA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9311"/>
              </p:ext>
            </p:extLst>
          </p:nvPr>
        </p:nvGraphicFramePr>
        <p:xfrm>
          <a:off x="392035" y="111129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CB2058E-D288-4A77-945A-FCCE110BA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35" y="111129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692BBD33-AFC6-4D90-97A8-0893C16D1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969620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92BBD33-AFC6-4D90-97A8-0893C16D1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ED10CFF-573E-4066-ADAD-6493C9308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77845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ED10CFF-573E-4066-ADAD-6493C9308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280201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30BEB3E-EB4B-49BA-8C99-FD2833321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4947"/>
              </p:ext>
            </p:extLst>
          </p:nvPr>
        </p:nvGraphicFramePr>
        <p:xfrm>
          <a:off x="392035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30BEB3E-EB4B-49BA-8C99-FD2833321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35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EE2546A-3139-4884-BA0B-2464ABCA9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90497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EE2546A-3139-4884-BA0B-2464ABCA9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9ABF627-8C2D-43C8-9EBA-14B678C4B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543290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9ABF627-8C2D-43C8-9EBA-14B678C4B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4125B9B-0B52-4708-99D1-190A24135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64616"/>
              </p:ext>
            </p:extLst>
          </p:nvPr>
        </p:nvGraphicFramePr>
        <p:xfrm>
          <a:off x="33528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4125B9B-0B52-4708-99D1-190A24135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6FC166-3526-497B-8AFD-3100E4005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85938"/>
              </p:ext>
            </p:extLst>
          </p:nvPr>
        </p:nvGraphicFramePr>
        <p:xfrm>
          <a:off x="381000" y="110476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6FC166-3526-497B-8AFD-3100E400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0476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8C39D42-E098-43D8-9E66-4D3F55749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15627"/>
              </p:ext>
            </p:extLst>
          </p:nvPr>
        </p:nvGraphicFramePr>
        <p:xfrm>
          <a:off x="381000" y="109593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8C39D42-E098-43D8-9E66-4D3F55749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9593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0E3C7AB-5E99-4D34-8CBE-A2A66BF7D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69375"/>
              </p:ext>
            </p:extLst>
          </p:nvPr>
        </p:nvGraphicFramePr>
        <p:xfrm>
          <a:off x="335280" y="110476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0E3C7AB-5E99-4D34-8CBE-A2A66BF7D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" y="110476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759500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Objekti 12">
            <a:extLst>
              <a:ext uri="{FF2B5EF4-FFF2-40B4-BE49-F238E27FC236}">
                <a16:creationId xmlns:a16="http://schemas.microsoft.com/office/drawing/2014/main" id="{C3C2D371-7C0D-4231-9F9D-F3B79CA74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981654"/>
              </p:ext>
            </p:extLst>
          </p:nvPr>
        </p:nvGraphicFramePr>
        <p:xfrm>
          <a:off x="381000" y="1104763"/>
          <a:ext cx="8370000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3" name="Objekti 12">
                        <a:extLst>
                          <a:ext uri="{FF2B5EF4-FFF2-40B4-BE49-F238E27FC236}">
                            <a16:creationId xmlns:a16="http://schemas.microsoft.com/office/drawing/2014/main" id="{C3C2D371-7C0D-4231-9F9D-F3B79CA7474F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000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7196EF6B-2183-4BB6-8506-BFC5F5DC5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93556"/>
              </p:ext>
            </p:extLst>
          </p:nvPr>
        </p:nvGraphicFramePr>
        <p:xfrm>
          <a:off x="328749" y="980666"/>
          <a:ext cx="8370000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7196EF6B-2183-4BB6-8506-BFC5F5DC5B72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49" y="980666"/>
                        <a:ext cx="8370000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14-15 miljardia euroa.</a:t>
            </a:r>
          </a:p>
          <a:p>
            <a:r>
              <a:rPr lang="fi-FI"/>
              <a:t>Lähde: Tullihallitus,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r>
              <a:rPr lang="fi-FI"/>
              <a:t>Teknologiateollisuuden tavaravienti Suomesta alueittain 2020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/>
              <a:t>Tavaravienti yhteensä 30,72 mrd. euroa*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3,76 mrd. €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12,2 %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16,36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53,3 %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1,17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3,8 %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4,30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14,0 %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1,6 %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0,44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1,4 %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4,21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13,7 %</a:t>
            </a:r>
          </a:p>
        </p:txBody>
      </p:sp>
    </p:spTree>
    <p:extLst>
      <p:ext uri="{BB962C8B-B14F-4D97-AF65-F5344CB8AC3E}">
        <p14:creationId xmlns:p14="http://schemas.microsoft.com/office/powerpoint/2010/main" val="5463012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Objekti 10">
            <a:extLst>
              <a:ext uri="{FF2B5EF4-FFF2-40B4-BE49-F238E27FC236}">
                <a16:creationId xmlns:a16="http://schemas.microsoft.com/office/drawing/2014/main" id="{66DB3CC1-3153-4E4A-9C0C-E66E6B750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38044"/>
              </p:ext>
            </p:extLst>
          </p:nvPr>
        </p:nvGraphicFramePr>
        <p:xfrm>
          <a:off x="381000" y="1117826"/>
          <a:ext cx="8370964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Objekti 10">
                        <a:extLst>
                          <a:ext uri="{FF2B5EF4-FFF2-40B4-BE49-F238E27FC236}">
                            <a16:creationId xmlns:a16="http://schemas.microsoft.com/office/drawing/2014/main" id="{66DB3CC1-3153-4E4A-9C0C-E66E6B750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7826"/>
                        <a:ext cx="8370964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83D7E01-B6BD-433A-9A3B-AC44F6597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00404"/>
              </p:ext>
            </p:extLst>
          </p:nvPr>
        </p:nvGraphicFramePr>
        <p:xfrm>
          <a:off x="381000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83D7E01-B6BD-433A-9A3B-AC44F6597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BC5CC64-6B1B-4171-9941-42A11D522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70984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BC5CC64-6B1B-4171-9941-42A11D522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7FF1DB-9E50-4893-8067-F4238A22428B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8E9F5-2336-45C8-9311-89FC10BC3CE9}">
  <ds:schemaRefs>
    <ds:schemaRef ds:uri="31fc0bb4-b62d-4044-8569-b8da76fe5ed6"/>
    <ds:schemaRef ds:uri="a5c4f9c2-84a2-48d3-9942-8e0fea0a10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On-screen Show (16:9)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revision>1</cp:revision>
  <cp:lastPrinted>2016-06-09T07:47:11Z</cp:lastPrinted>
  <dcterms:created xsi:type="dcterms:W3CDTF">2016-09-02T07:24:08Z</dcterms:created>
  <dcterms:modified xsi:type="dcterms:W3CDTF">2021-10-04T05:51:19Z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