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5" r:id="rId8"/>
    <p:sldId id="286" r:id="rId9"/>
    <p:sldId id="3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E226C-5EE0-47FD-968A-7160A46ADB78}" v="141" dt="2021-12-31T11:04:40.86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26" y="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061182FF-FAC7-4D5D-8608-DF1AF70D93F6}"/>
    <pc:docChg chg="modSld">
      <pc:chgData name="Emaus Katriina" userId="e28635f8-d800-42ff-a913-92d375f1fb60" providerId="ADAL" clId="{061182FF-FAC7-4D5D-8608-DF1AF70D93F6}" dt="2021-05-03T05:44:42.287" v="23"/>
      <pc:docMkLst>
        <pc:docMk/>
      </pc:docMkLst>
      <pc:sldChg chg="modSp">
        <pc:chgData name="Emaus Katriina" userId="e28635f8-d800-42ff-a913-92d375f1fb60" providerId="ADAL" clId="{061182FF-FAC7-4D5D-8608-DF1AF70D93F6}" dt="2021-05-03T05:44:10.640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61182FF-FAC7-4D5D-8608-DF1AF70D93F6}" dt="2021-05-03T05:44:10.640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1.162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61182FF-FAC7-4D5D-8608-DF1AF70D93F6}" dt="2021-05-03T05:44:11.162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5.758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61182FF-FAC7-4D5D-8608-DF1AF70D93F6}" dt="2021-05-03T05:44:15.758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6.921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61182FF-FAC7-4D5D-8608-DF1AF70D93F6}" dt="2021-05-03T05:44:16.921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8.36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61182FF-FAC7-4D5D-8608-DF1AF70D93F6}" dt="2021-05-03T05:44:18.36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9.81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61182FF-FAC7-4D5D-8608-DF1AF70D93F6}" dt="2021-05-03T05:44:19.81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1.340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61182FF-FAC7-4D5D-8608-DF1AF70D93F6}" dt="2021-05-03T05:44:21.340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2.884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61182FF-FAC7-4D5D-8608-DF1AF70D93F6}" dt="2021-05-03T05:44:22.884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4.50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61182FF-FAC7-4D5D-8608-DF1AF70D93F6}" dt="2021-05-03T05:44:24.50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6.001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61182FF-FAC7-4D5D-8608-DF1AF70D93F6}" dt="2021-05-03T05:44:26.001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7.35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61182FF-FAC7-4D5D-8608-DF1AF70D93F6}" dt="2021-05-03T05:44:27.35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8.565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61182FF-FAC7-4D5D-8608-DF1AF70D93F6}" dt="2021-05-03T05:44:28.56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29.877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61182FF-FAC7-4D5D-8608-DF1AF70D93F6}" dt="2021-05-03T05:44:29.877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1.04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61182FF-FAC7-4D5D-8608-DF1AF70D93F6}" dt="2021-05-03T05:44:31.04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2.293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61182FF-FAC7-4D5D-8608-DF1AF70D93F6}" dt="2021-05-03T05:44:32.293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3.519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61182FF-FAC7-4D5D-8608-DF1AF70D93F6}" dt="2021-05-03T05:44:33.519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5.20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61182FF-FAC7-4D5D-8608-DF1AF70D93F6}" dt="2021-05-03T05:44:35.20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6.601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61182FF-FAC7-4D5D-8608-DF1AF70D93F6}" dt="2021-05-03T05:44:36.601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8.026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61182FF-FAC7-4D5D-8608-DF1AF70D93F6}" dt="2021-05-03T05:44:38.026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39.601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61182FF-FAC7-4D5D-8608-DF1AF70D93F6}" dt="2021-05-03T05:44:39.601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0.860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61182FF-FAC7-4D5D-8608-DF1AF70D93F6}" dt="2021-05-03T05:44:40.860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42.2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61182FF-FAC7-4D5D-8608-DF1AF70D93F6}" dt="2021-05-03T05:44:42.2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3.23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61182FF-FAC7-4D5D-8608-DF1AF70D93F6}" dt="2021-05-03T05:44:13.23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61182FF-FAC7-4D5D-8608-DF1AF70D93F6}" dt="2021-05-03T05:44:14.38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61182FF-FAC7-4D5D-8608-DF1AF70D93F6}" dt="2021-05-03T05:44:14.38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0B77D5A5-5116-44ED-81E9-9BE9738AEF07}"/>
    <pc:docChg chg="modSld">
      <pc:chgData name="Emaus Katriina" userId="e28635f8-d800-42ff-a913-92d375f1fb60" providerId="ADAL" clId="{0B77D5A5-5116-44ED-81E9-9BE9738AEF07}" dt="2021-10-04T05:50:18.816" v="23"/>
      <pc:docMkLst>
        <pc:docMk/>
      </pc:docMkLst>
      <pc:sldChg chg="modSp">
        <pc:chgData name="Emaus Katriina" userId="e28635f8-d800-42ff-a913-92d375f1fb60" providerId="ADAL" clId="{0B77D5A5-5116-44ED-81E9-9BE9738AEF07}" dt="2021-10-04T05:49:46.95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0B77D5A5-5116-44ED-81E9-9BE9738AEF07}" dt="2021-10-04T05:49:46.95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7.691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0B77D5A5-5116-44ED-81E9-9BE9738AEF07}" dt="2021-10-04T05:49:47.691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2.22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0B77D5A5-5116-44ED-81E9-9BE9738AEF07}" dt="2021-10-04T05:49:52.22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3.33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0B77D5A5-5116-44ED-81E9-9BE9738AEF07}" dt="2021-10-04T05:49:53.33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4.657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0B77D5A5-5116-44ED-81E9-9BE9738AEF07}" dt="2021-10-04T05:49:54.657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5.78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0B77D5A5-5116-44ED-81E9-9BE9738AEF07}" dt="2021-10-04T05:49:55.78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6.938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0B77D5A5-5116-44ED-81E9-9BE9738AEF07}" dt="2021-10-04T05:49:56.938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8.188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0B77D5A5-5116-44ED-81E9-9BE9738AEF07}" dt="2021-10-04T05:49:58.18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9.359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0B77D5A5-5116-44ED-81E9-9BE9738AEF07}" dt="2021-10-04T05:49:59.35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0.68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0B77D5A5-5116-44ED-81E9-9BE9738AEF07}" dt="2021-10-04T05:50:00.68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1.915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0B77D5A5-5116-44ED-81E9-9BE9738AEF07}" dt="2021-10-04T05:50:01.915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3.247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0B77D5A5-5116-44ED-81E9-9BE9738AEF07}" dt="2021-10-04T05:50:03.247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4.422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0B77D5A5-5116-44ED-81E9-9BE9738AEF07}" dt="2021-10-04T05:50:04.422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5.630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0B77D5A5-5116-44ED-81E9-9BE9738AEF07}" dt="2021-10-04T05:50:05.630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6.844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0B77D5A5-5116-44ED-81E9-9BE9738AEF07}" dt="2021-10-04T05:50:06.844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8.033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0B77D5A5-5116-44ED-81E9-9BE9738AEF07}" dt="2021-10-04T05:50:08.033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09.218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0B77D5A5-5116-44ED-81E9-9BE9738AEF07}" dt="2021-10-04T05:50:09.218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0.622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0B77D5A5-5116-44ED-81E9-9BE9738AEF07}" dt="2021-10-04T05:50:10.622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1.66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0B77D5A5-5116-44ED-81E9-9BE9738AEF07}" dt="2021-10-04T05:50:11.66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2.904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0B77D5A5-5116-44ED-81E9-9BE9738AEF07}" dt="2021-10-04T05:50:12.90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05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0B77D5A5-5116-44ED-81E9-9BE9738AEF07}" dt="2021-10-04T05:50:18.05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50:18.816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0B77D5A5-5116-44ED-81E9-9BE9738AEF07}" dt="2021-10-04T05:50:18.816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49.871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0B77D5A5-5116-44ED-81E9-9BE9738AEF07}" dt="2021-10-04T05:49:49.871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0B77D5A5-5116-44ED-81E9-9BE9738AEF07}" dt="2021-10-04T05:49:51.074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0B77D5A5-5116-44ED-81E9-9BE9738AEF07}" dt="2021-10-04T05:49:51.074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72B013F3-B8EA-4C4B-BC5F-84F925AF60BF}"/>
    <pc:docChg chg="modSld">
      <pc:chgData name="Emaus Katriina" userId="e28635f8-d800-42ff-a913-92d375f1fb60" providerId="ADAL" clId="{72B013F3-B8EA-4C4B-BC5F-84F925AF60BF}" dt="2021-04-06T13:36:03.074" v="47"/>
      <pc:docMkLst>
        <pc:docMk/>
      </pc:docMkLst>
      <pc:sldChg chg="modSp">
        <pc:chgData name="Emaus Katriina" userId="e28635f8-d800-42ff-a913-92d375f1fb60" providerId="ADAL" clId="{72B013F3-B8EA-4C4B-BC5F-84F925AF60BF}" dt="2021-04-06T13:35:28.17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72B013F3-B8EA-4C4B-BC5F-84F925AF60BF}" dt="2021-04-06T13:35:28.17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29.553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72B013F3-B8EA-4C4B-BC5F-84F925AF60BF}" dt="2021-04-06T13:35:29.553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5.625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72B013F3-B8EA-4C4B-BC5F-84F925AF60BF}" dt="2021-04-06T13:35:35.625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7.236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72B013F3-B8EA-4C4B-BC5F-84F925AF60BF}" dt="2021-04-06T13:35:37.236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8.958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72B013F3-B8EA-4C4B-BC5F-84F925AF60BF}" dt="2021-04-06T13:35:38.958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0.125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72B013F3-B8EA-4C4B-BC5F-84F925AF60BF}" dt="2021-04-06T13:35:40.125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1.928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72B013F3-B8EA-4C4B-BC5F-84F925AF60BF}" dt="2021-04-06T13:35:41.928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3.363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72B013F3-B8EA-4C4B-BC5F-84F925AF60BF}" dt="2021-04-06T13:35:43.363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4.997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72B013F3-B8EA-4C4B-BC5F-84F925AF60BF}" dt="2021-04-06T13:35:44.997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6.454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72B013F3-B8EA-4C4B-BC5F-84F925AF60BF}" dt="2021-04-06T13:35:46.454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7.983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72B013F3-B8EA-4C4B-BC5F-84F925AF60BF}" dt="2021-04-06T13:35:47.983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49.181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72B013F3-B8EA-4C4B-BC5F-84F925AF60BF}" dt="2021-04-06T13:35:49.181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0.595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72B013F3-B8EA-4C4B-BC5F-84F925AF60BF}" dt="2021-04-06T13:35:50.595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1.82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72B013F3-B8EA-4C4B-BC5F-84F925AF60BF}" dt="2021-04-06T13:35:51.82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3.209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72B013F3-B8EA-4C4B-BC5F-84F925AF60BF}" dt="2021-04-06T13:35:53.209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4.277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72B013F3-B8EA-4C4B-BC5F-84F925AF60BF}" dt="2021-04-06T13:35:54.277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5.527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72B013F3-B8EA-4C4B-BC5F-84F925AF60BF}" dt="2021-04-06T13:35:55.527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7.063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72B013F3-B8EA-4C4B-BC5F-84F925AF60BF}" dt="2021-04-06T13:35:57.063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58.590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72B013F3-B8EA-4C4B-BC5F-84F925AF60BF}" dt="2021-04-06T13:35:58.590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0.1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72B013F3-B8EA-4C4B-BC5F-84F925AF60BF}" dt="2021-04-06T13:36:00.1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1.645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72B013F3-B8EA-4C4B-BC5F-84F925AF60BF}" dt="2021-04-06T13:36:01.645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6:03.074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72B013F3-B8EA-4C4B-BC5F-84F925AF60BF}" dt="2021-04-06T13:36:03.074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2.076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72B013F3-B8EA-4C4B-BC5F-84F925AF60BF}" dt="2021-04-06T13:35:32.076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72B013F3-B8EA-4C4B-BC5F-84F925AF60BF}" dt="2021-04-06T13:35:33.885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72B013F3-B8EA-4C4B-BC5F-84F925AF60BF}" dt="2021-04-06T13:35:33.885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B68BBBD-CFEF-4E72-B42C-BF7B06426432}"/>
    <pc:docChg chg="modSld">
      <pc:chgData name="Emaus Katriina" userId="e28635f8-d800-42ff-a913-92d375f1fb60" providerId="ADAL" clId="{EB68BBBD-CFEF-4E72-B42C-BF7B06426432}" dt="2021-11-02T12:16:39.829" v="114"/>
      <pc:docMkLst>
        <pc:docMk/>
      </pc:docMkLst>
      <pc:sldChg chg="modSp">
        <pc:chgData name="Emaus Katriina" userId="e28635f8-d800-42ff-a913-92d375f1fb60" providerId="ADAL" clId="{EB68BBBD-CFEF-4E72-B42C-BF7B06426432}" dt="2021-11-02T12:10:00.079" v="101"/>
        <pc:sldMkLst>
          <pc:docMk/>
          <pc:sldMk cId="1700235827" sldId="257"/>
        </pc:sldMkLst>
        <pc:graphicFrameChg chg="mod">
          <ac:chgData name="Emaus Katriina" userId="e28635f8-d800-42ff-a913-92d375f1fb60" providerId="ADAL" clId="{EB68BBBD-CFEF-4E72-B42C-BF7B06426432}" dt="2021-11-02T12:10:00.079" v="101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0:25.357" v="105"/>
        <pc:sldMkLst>
          <pc:docMk/>
          <pc:sldMk cId="1208937540" sldId="258"/>
        </pc:sldMkLst>
        <pc:graphicFrameChg chg="mod">
          <ac:chgData name="Emaus Katriina" userId="e28635f8-d800-42ff-a913-92d375f1fb60" providerId="ADAL" clId="{EB68BBBD-CFEF-4E72-B42C-BF7B06426432}" dt="2021-11-02T12:10:25.357" v="10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2:52.147" v="39"/>
        <pc:sldMkLst>
          <pc:docMk/>
          <pc:sldMk cId="2491027659" sldId="262"/>
        </pc:sldMkLst>
        <pc:graphicFrameChg chg="mod">
          <ac:chgData name="Emaus Katriina" userId="e28635f8-d800-42ff-a913-92d375f1fb60" providerId="ADAL" clId="{EB68BBBD-CFEF-4E72-B42C-BF7B06426432}" dt="2021-11-02T12:02:52.147" v="39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31.543" v="42"/>
        <pc:sldMkLst>
          <pc:docMk/>
          <pc:sldMk cId="1063244001" sldId="263"/>
        </pc:sldMkLst>
        <pc:graphicFrameChg chg="mod">
          <ac:chgData name="Emaus Katriina" userId="e28635f8-d800-42ff-a913-92d375f1fb60" providerId="ADAL" clId="{EB68BBBD-CFEF-4E72-B42C-BF7B06426432}" dt="2021-11-02T12:03:31.543" v="42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44.583" v="45"/>
        <pc:sldMkLst>
          <pc:docMk/>
          <pc:sldMk cId="2413105531" sldId="264"/>
        </pc:sldMkLst>
        <pc:graphicFrameChg chg="mod">
          <ac:chgData name="Emaus Katriina" userId="e28635f8-d800-42ff-a913-92d375f1fb60" providerId="ADAL" clId="{EB68BBBD-CFEF-4E72-B42C-BF7B06426432}" dt="2021-11-02T12:03:44.583" v="4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3:58.747" v="48"/>
        <pc:sldMkLst>
          <pc:docMk/>
          <pc:sldMk cId="1990558153" sldId="265"/>
        </pc:sldMkLst>
        <pc:graphicFrameChg chg="mod">
          <ac:chgData name="Emaus Katriina" userId="e28635f8-d800-42ff-a913-92d375f1fb60" providerId="ADAL" clId="{EB68BBBD-CFEF-4E72-B42C-BF7B06426432}" dt="2021-11-02T12:03:58.747" v="48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46.443" v="110"/>
        <pc:sldMkLst>
          <pc:docMk/>
          <pc:sldMk cId="2205515539" sldId="266"/>
        </pc:sldMkLst>
        <pc:graphicFrameChg chg="mod">
          <ac:chgData name="Emaus Katriina" userId="e28635f8-d800-42ff-a913-92d375f1fb60" providerId="ADAL" clId="{EB68BBBD-CFEF-4E72-B42C-BF7B06426432}" dt="2021-11-02T12:12:46.443" v="110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2:24.095" v="109"/>
        <pc:sldMkLst>
          <pc:docMk/>
          <pc:sldMk cId="3738192957" sldId="267"/>
        </pc:sldMkLst>
        <pc:graphicFrameChg chg="mod">
          <ac:chgData name="Emaus Katriina" userId="e28635f8-d800-42ff-a913-92d375f1fb60" providerId="ADAL" clId="{EB68BBBD-CFEF-4E72-B42C-BF7B06426432}" dt="2021-11-02T12:12:24.095" v="10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5:47.235" v="58"/>
        <pc:sldMkLst>
          <pc:docMk/>
          <pc:sldMk cId="2146149628" sldId="268"/>
        </pc:sldMkLst>
        <pc:graphicFrameChg chg="mod">
          <ac:chgData name="Emaus Katriina" userId="e28635f8-d800-42ff-a913-92d375f1fb60" providerId="ADAL" clId="{EB68BBBD-CFEF-4E72-B42C-BF7B06426432}" dt="2021-11-02T12:05:47.235" v="5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16:39.829" v="114"/>
        <pc:sldMkLst>
          <pc:docMk/>
          <pc:sldMk cId="779385240" sldId="269"/>
        </pc:sldMkLst>
        <pc:graphicFrameChg chg="mod">
          <ac:chgData name="Emaus Katriina" userId="e28635f8-d800-42ff-a913-92d375f1fb60" providerId="ADAL" clId="{EB68BBBD-CFEF-4E72-B42C-BF7B06426432}" dt="2021-11-02T12:16:39.829" v="114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13.420" v="64"/>
        <pc:sldMkLst>
          <pc:docMk/>
          <pc:sldMk cId="4251107466" sldId="270"/>
        </pc:sldMkLst>
        <pc:graphicFrameChg chg="mod">
          <ac:chgData name="Emaus Katriina" userId="e28635f8-d800-42ff-a913-92d375f1fb60" providerId="ADAL" clId="{EB68BBBD-CFEF-4E72-B42C-BF7B06426432}" dt="2021-11-02T12:06:13.420" v="64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28.566" v="68"/>
        <pc:sldMkLst>
          <pc:docMk/>
          <pc:sldMk cId="3252329630" sldId="271"/>
        </pc:sldMkLst>
        <pc:graphicFrameChg chg="mod">
          <ac:chgData name="Emaus Katriina" userId="e28635f8-d800-42ff-a913-92d375f1fb60" providerId="ADAL" clId="{EB68BBBD-CFEF-4E72-B42C-BF7B06426432}" dt="2021-11-02T12:06:28.566" v="68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6:52.791" v="71"/>
        <pc:sldMkLst>
          <pc:docMk/>
          <pc:sldMk cId="4124291960" sldId="272"/>
        </pc:sldMkLst>
        <pc:graphicFrameChg chg="mod">
          <ac:chgData name="Emaus Katriina" userId="e28635f8-d800-42ff-a913-92d375f1fb60" providerId="ADAL" clId="{EB68BBBD-CFEF-4E72-B42C-BF7B06426432}" dt="2021-11-02T12:06:52.791" v="71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05.870" v="74"/>
        <pc:sldMkLst>
          <pc:docMk/>
          <pc:sldMk cId="194921791" sldId="273"/>
        </pc:sldMkLst>
        <pc:graphicFrameChg chg="mod">
          <ac:chgData name="Emaus Katriina" userId="e28635f8-d800-42ff-a913-92d375f1fb60" providerId="ADAL" clId="{EB68BBBD-CFEF-4E72-B42C-BF7B06426432}" dt="2021-11-02T12:07:05.870" v="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15.401" v="77"/>
        <pc:sldMkLst>
          <pc:docMk/>
          <pc:sldMk cId="2440930599" sldId="274"/>
        </pc:sldMkLst>
        <pc:graphicFrameChg chg="mod">
          <ac:chgData name="Emaus Katriina" userId="e28635f8-d800-42ff-a913-92d375f1fb60" providerId="ADAL" clId="{EB68BBBD-CFEF-4E72-B42C-BF7B06426432}" dt="2021-11-02T12:07:15.401" v="77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25.433" v="80"/>
        <pc:sldMkLst>
          <pc:docMk/>
          <pc:sldMk cId="4112047484" sldId="275"/>
        </pc:sldMkLst>
        <pc:graphicFrameChg chg="mod">
          <ac:chgData name="Emaus Katriina" userId="e28635f8-d800-42ff-a913-92d375f1fb60" providerId="ADAL" clId="{EB68BBBD-CFEF-4E72-B42C-BF7B06426432}" dt="2021-11-02T12:07:25.433" v="80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35.046" v="83"/>
        <pc:sldMkLst>
          <pc:docMk/>
          <pc:sldMk cId="1902199691" sldId="276"/>
        </pc:sldMkLst>
        <pc:graphicFrameChg chg="mod">
          <ac:chgData name="Emaus Katriina" userId="e28635f8-d800-42ff-a913-92d375f1fb60" providerId="ADAL" clId="{EB68BBBD-CFEF-4E72-B42C-BF7B06426432}" dt="2021-11-02T12:07:35.046" v="83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44.408" v="86"/>
        <pc:sldMkLst>
          <pc:docMk/>
          <pc:sldMk cId="3552560255" sldId="277"/>
        </pc:sldMkLst>
        <pc:graphicFrameChg chg="mod">
          <ac:chgData name="Emaus Katriina" userId="e28635f8-d800-42ff-a913-92d375f1fb60" providerId="ADAL" clId="{EB68BBBD-CFEF-4E72-B42C-BF7B06426432}" dt="2021-11-02T12:07:44.408" v="86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7:55.993" v="89"/>
        <pc:sldMkLst>
          <pc:docMk/>
          <pc:sldMk cId="2711397566" sldId="278"/>
        </pc:sldMkLst>
        <pc:graphicFrameChg chg="mod">
          <ac:chgData name="Emaus Katriina" userId="e28635f8-d800-42ff-a913-92d375f1fb60" providerId="ADAL" clId="{EB68BBBD-CFEF-4E72-B42C-BF7B06426432}" dt="2021-11-02T12:07:55.993" v="8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11.527" v="92"/>
        <pc:sldMkLst>
          <pc:docMk/>
          <pc:sldMk cId="3860627173" sldId="279"/>
        </pc:sldMkLst>
        <pc:graphicFrameChg chg="mod">
          <ac:chgData name="Emaus Katriina" userId="e28635f8-d800-42ff-a913-92d375f1fb60" providerId="ADAL" clId="{EB68BBBD-CFEF-4E72-B42C-BF7B06426432}" dt="2021-11-02T12:08:11.527" v="92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21.491" v="95"/>
        <pc:sldMkLst>
          <pc:docMk/>
          <pc:sldMk cId="665120906" sldId="280"/>
        </pc:sldMkLst>
        <pc:graphicFrameChg chg="mod">
          <ac:chgData name="Emaus Katriina" userId="e28635f8-d800-42ff-a913-92d375f1fb60" providerId="ADAL" clId="{EB68BBBD-CFEF-4E72-B42C-BF7B06426432}" dt="2021-11-02T12:08:21.491" v="95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8:36.131" v="98"/>
        <pc:sldMkLst>
          <pc:docMk/>
          <pc:sldMk cId="274083529" sldId="281"/>
        </pc:sldMkLst>
        <pc:graphicFrameChg chg="mod">
          <ac:chgData name="Emaus Katriina" userId="e28635f8-d800-42ff-a913-92d375f1fb60" providerId="ADAL" clId="{EB68BBBD-CFEF-4E72-B42C-BF7B06426432}" dt="2021-11-02T12:08:36.131" v="98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09:11:37.347" v="33"/>
        <pc:sldMkLst>
          <pc:docMk/>
          <pc:sldMk cId="1946663332" sldId="285"/>
        </pc:sldMkLst>
        <pc:graphicFrameChg chg="mod">
          <ac:chgData name="Emaus Katriina" userId="e28635f8-d800-42ff-a913-92d375f1fb60" providerId="ADAL" clId="{EB68BBBD-CFEF-4E72-B42C-BF7B06426432}" dt="2021-11-02T09:11:37.347" v="33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B68BBBD-CFEF-4E72-B42C-BF7B06426432}" dt="2021-11-02T12:00:59.380" v="36"/>
        <pc:sldMkLst>
          <pc:docMk/>
          <pc:sldMk cId="2139217781" sldId="286"/>
        </pc:sldMkLst>
        <pc:graphicFrameChg chg="mod">
          <ac:chgData name="Emaus Katriina" userId="e28635f8-d800-42ff-a913-92d375f1fb60" providerId="ADAL" clId="{EB68BBBD-CFEF-4E72-B42C-BF7B06426432}" dt="2021-11-02T12:00:59.380" v="36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Katriina" userId="e28635f8-d800-42ff-a913-92d375f1fb60" providerId="ADAL" clId="{2E4F0369-4418-4373-806A-C01AB951AE59}"/>
    <pc:docChg chg="delSld modSld">
      <pc:chgData name="Katriina" userId="e28635f8-d800-42ff-a913-92d375f1fb60" providerId="ADAL" clId="{2E4F0369-4418-4373-806A-C01AB951AE59}" dt="2021-05-31T07:30:34.199" v="24" actId="47"/>
      <pc:docMkLst>
        <pc:docMk/>
      </pc:docMkLst>
      <pc:sldChg chg="modSp">
        <pc:chgData name="Katriina" userId="e28635f8-d800-42ff-a913-92d375f1fb60" providerId="ADAL" clId="{2E4F0369-4418-4373-806A-C01AB951AE59}" dt="2021-05-31T07:27:15.328" v="0"/>
        <pc:sldMkLst>
          <pc:docMk/>
          <pc:sldMk cId="1700235827" sldId="257"/>
        </pc:sldMkLst>
        <pc:graphicFrameChg chg="mod">
          <ac:chgData name="Katriina" userId="e28635f8-d800-42ff-a913-92d375f1fb60" providerId="ADAL" clId="{2E4F0369-4418-4373-806A-C01AB951AE59}" dt="2021-05-31T07:27:15.3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5.960" v="1"/>
        <pc:sldMkLst>
          <pc:docMk/>
          <pc:sldMk cId="1208937540" sldId="258"/>
        </pc:sldMkLst>
        <pc:graphicFrameChg chg="mod">
          <ac:chgData name="Katriina" userId="e28635f8-d800-42ff-a913-92d375f1fb60" providerId="ADAL" clId="{2E4F0369-4418-4373-806A-C01AB951AE59}" dt="2021-05-31T07:27:15.96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9.327" v="4"/>
        <pc:sldMkLst>
          <pc:docMk/>
          <pc:sldMk cId="2491027659" sldId="262"/>
        </pc:sldMkLst>
        <pc:graphicFrameChg chg="mod">
          <ac:chgData name="Katriina" userId="e28635f8-d800-42ff-a913-92d375f1fb60" providerId="ADAL" clId="{2E4F0369-4418-4373-806A-C01AB951AE59}" dt="2021-05-31T07:27:19.327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0.154" v="5"/>
        <pc:sldMkLst>
          <pc:docMk/>
          <pc:sldMk cId="1063244001" sldId="263"/>
        </pc:sldMkLst>
        <pc:graphicFrameChg chg="mod">
          <ac:chgData name="Katriina" userId="e28635f8-d800-42ff-a913-92d375f1fb60" providerId="ADAL" clId="{2E4F0369-4418-4373-806A-C01AB951AE59}" dt="2021-05-31T07:27:20.154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1.245" v="6"/>
        <pc:sldMkLst>
          <pc:docMk/>
          <pc:sldMk cId="2413105531" sldId="264"/>
        </pc:sldMkLst>
        <pc:graphicFrameChg chg="mod">
          <ac:chgData name="Katriina" userId="e28635f8-d800-42ff-a913-92d375f1fb60" providerId="ADAL" clId="{2E4F0369-4418-4373-806A-C01AB951AE59}" dt="2021-05-31T07:27:21.245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2.535" v="7"/>
        <pc:sldMkLst>
          <pc:docMk/>
          <pc:sldMk cId="1990558153" sldId="265"/>
        </pc:sldMkLst>
        <pc:graphicFrameChg chg="mod">
          <ac:chgData name="Katriina" userId="e28635f8-d800-42ff-a913-92d375f1fb60" providerId="ADAL" clId="{2E4F0369-4418-4373-806A-C01AB951AE59}" dt="2021-05-31T07:27:22.535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3.734" v="8"/>
        <pc:sldMkLst>
          <pc:docMk/>
          <pc:sldMk cId="2205515539" sldId="266"/>
        </pc:sldMkLst>
        <pc:graphicFrameChg chg="mod">
          <ac:chgData name="Katriina" userId="e28635f8-d800-42ff-a913-92d375f1fb60" providerId="ADAL" clId="{2E4F0369-4418-4373-806A-C01AB951AE59}" dt="2021-05-31T07:27:23.734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5.008" v="9"/>
        <pc:sldMkLst>
          <pc:docMk/>
          <pc:sldMk cId="3738192957" sldId="267"/>
        </pc:sldMkLst>
        <pc:graphicFrameChg chg="mod">
          <ac:chgData name="Katriina" userId="e28635f8-d800-42ff-a913-92d375f1fb60" providerId="ADAL" clId="{2E4F0369-4418-4373-806A-C01AB951AE59}" dt="2021-05-31T07:27:25.008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6.749" v="10"/>
        <pc:sldMkLst>
          <pc:docMk/>
          <pc:sldMk cId="2146149628" sldId="268"/>
        </pc:sldMkLst>
        <pc:graphicFrameChg chg="mod">
          <ac:chgData name="Katriina" userId="e28635f8-d800-42ff-a913-92d375f1fb60" providerId="ADAL" clId="{2E4F0369-4418-4373-806A-C01AB951AE59}" dt="2021-05-31T07:27:26.749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28.315" v="11"/>
        <pc:sldMkLst>
          <pc:docMk/>
          <pc:sldMk cId="779385240" sldId="269"/>
        </pc:sldMkLst>
        <pc:graphicFrameChg chg="mod">
          <ac:chgData name="Katriina" userId="e28635f8-d800-42ff-a913-92d375f1fb60" providerId="ADAL" clId="{2E4F0369-4418-4373-806A-C01AB951AE59}" dt="2021-05-31T07:27:28.315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0.043" v="12"/>
        <pc:sldMkLst>
          <pc:docMk/>
          <pc:sldMk cId="4251107466" sldId="270"/>
        </pc:sldMkLst>
        <pc:graphicFrameChg chg="mod">
          <ac:chgData name="Katriina" userId="e28635f8-d800-42ff-a913-92d375f1fb60" providerId="ADAL" clId="{2E4F0369-4418-4373-806A-C01AB951AE59}" dt="2021-05-31T07:27:30.043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1.245" v="13"/>
        <pc:sldMkLst>
          <pc:docMk/>
          <pc:sldMk cId="3252329630" sldId="271"/>
        </pc:sldMkLst>
        <pc:graphicFrameChg chg="mod">
          <ac:chgData name="Katriina" userId="e28635f8-d800-42ff-a913-92d375f1fb60" providerId="ADAL" clId="{2E4F0369-4418-4373-806A-C01AB951AE59}" dt="2021-05-31T07:27:31.245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2.845" v="14"/>
        <pc:sldMkLst>
          <pc:docMk/>
          <pc:sldMk cId="4124291960" sldId="272"/>
        </pc:sldMkLst>
        <pc:graphicFrameChg chg="mod">
          <ac:chgData name="Katriina" userId="e28635f8-d800-42ff-a913-92d375f1fb60" providerId="ADAL" clId="{2E4F0369-4418-4373-806A-C01AB951AE59}" dt="2021-05-31T07:27:32.845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4.209" v="15"/>
        <pc:sldMkLst>
          <pc:docMk/>
          <pc:sldMk cId="194921791" sldId="273"/>
        </pc:sldMkLst>
        <pc:graphicFrameChg chg="mod">
          <ac:chgData name="Katriina" userId="e28635f8-d800-42ff-a913-92d375f1fb60" providerId="ADAL" clId="{2E4F0369-4418-4373-806A-C01AB951AE59}" dt="2021-05-31T07:27:34.209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5.421" v="16"/>
        <pc:sldMkLst>
          <pc:docMk/>
          <pc:sldMk cId="2440930599" sldId="274"/>
        </pc:sldMkLst>
        <pc:graphicFrameChg chg="mod">
          <ac:chgData name="Katriina" userId="e28635f8-d800-42ff-a913-92d375f1fb60" providerId="ADAL" clId="{2E4F0369-4418-4373-806A-C01AB951AE59}" dt="2021-05-31T07:27:35.421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6.736" v="17"/>
        <pc:sldMkLst>
          <pc:docMk/>
          <pc:sldMk cId="4112047484" sldId="275"/>
        </pc:sldMkLst>
        <pc:graphicFrameChg chg="mod">
          <ac:chgData name="Katriina" userId="e28635f8-d800-42ff-a913-92d375f1fb60" providerId="ADAL" clId="{2E4F0369-4418-4373-806A-C01AB951AE59}" dt="2021-05-31T07:27:36.7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7.931" v="18"/>
        <pc:sldMkLst>
          <pc:docMk/>
          <pc:sldMk cId="1902199691" sldId="276"/>
        </pc:sldMkLst>
        <pc:graphicFrameChg chg="mod">
          <ac:chgData name="Katriina" userId="e28635f8-d800-42ff-a913-92d375f1fb60" providerId="ADAL" clId="{2E4F0369-4418-4373-806A-C01AB951AE59}" dt="2021-05-31T07:27:37.931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39.624" v="19"/>
        <pc:sldMkLst>
          <pc:docMk/>
          <pc:sldMk cId="3552560255" sldId="277"/>
        </pc:sldMkLst>
        <pc:graphicFrameChg chg="mod">
          <ac:chgData name="Katriina" userId="e28635f8-d800-42ff-a913-92d375f1fb60" providerId="ADAL" clId="{2E4F0369-4418-4373-806A-C01AB951AE59}" dt="2021-05-31T07:27:39.624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1.695" v="20"/>
        <pc:sldMkLst>
          <pc:docMk/>
          <pc:sldMk cId="2711397566" sldId="278"/>
        </pc:sldMkLst>
        <pc:graphicFrameChg chg="mod">
          <ac:chgData name="Katriina" userId="e28635f8-d800-42ff-a913-92d375f1fb60" providerId="ADAL" clId="{2E4F0369-4418-4373-806A-C01AB951AE59}" dt="2021-05-31T07:27:41.695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4.244" v="21"/>
        <pc:sldMkLst>
          <pc:docMk/>
          <pc:sldMk cId="3860627173" sldId="279"/>
        </pc:sldMkLst>
        <pc:graphicFrameChg chg="mod">
          <ac:chgData name="Katriina" userId="e28635f8-d800-42ff-a913-92d375f1fb60" providerId="ADAL" clId="{2E4F0369-4418-4373-806A-C01AB951AE59}" dt="2021-05-31T07:27:44.244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5.778" v="22"/>
        <pc:sldMkLst>
          <pc:docMk/>
          <pc:sldMk cId="665120906" sldId="280"/>
        </pc:sldMkLst>
        <pc:graphicFrameChg chg="mod">
          <ac:chgData name="Katriina" userId="e28635f8-d800-42ff-a913-92d375f1fb60" providerId="ADAL" clId="{2E4F0369-4418-4373-806A-C01AB951AE59}" dt="2021-05-31T07:27:45.778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48.199" v="23"/>
        <pc:sldMkLst>
          <pc:docMk/>
          <pc:sldMk cId="274083529" sldId="281"/>
        </pc:sldMkLst>
        <pc:graphicFrameChg chg="mod">
          <ac:chgData name="Katriina" userId="e28635f8-d800-42ff-a913-92d375f1fb60" providerId="ADAL" clId="{2E4F0369-4418-4373-806A-C01AB951AE59}" dt="2021-05-31T07:27:48.199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7.744" v="2"/>
        <pc:sldMkLst>
          <pc:docMk/>
          <pc:sldMk cId="1946663332" sldId="285"/>
        </pc:sldMkLst>
        <pc:graphicFrameChg chg="mod">
          <ac:chgData name="Katriina" userId="e28635f8-d800-42ff-a913-92d375f1fb60" providerId="ADAL" clId="{2E4F0369-4418-4373-806A-C01AB951AE59}" dt="2021-05-31T07:27:17.744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2E4F0369-4418-4373-806A-C01AB951AE59}" dt="2021-05-31T07:27:18.608" v="3"/>
        <pc:sldMkLst>
          <pc:docMk/>
          <pc:sldMk cId="2139217781" sldId="286"/>
        </pc:sldMkLst>
        <pc:graphicFrameChg chg="mod">
          <ac:chgData name="Katriina" userId="e28635f8-d800-42ff-a913-92d375f1fb60" providerId="ADAL" clId="{2E4F0369-4418-4373-806A-C01AB951AE59}" dt="2021-05-31T07:27:18.6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  <pc:sldChg chg="del">
        <pc:chgData name="Katriina" userId="e28635f8-d800-42ff-a913-92d375f1fb60" providerId="ADAL" clId="{2E4F0369-4418-4373-806A-C01AB951AE59}" dt="2021-05-31T07:30:34.199" v="24" actId="47"/>
        <pc:sldMkLst>
          <pc:docMk/>
          <pc:sldMk cId="1719899896" sldId="385"/>
        </pc:sldMkLst>
      </pc:sldChg>
    </pc:docChg>
  </pc:docChgLst>
  <pc:docChgLst>
    <pc:chgData name="Rautaporras Petteri" userId="81ae4bc9-51ec-4b09-af2d-f08f9486593f" providerId="ADAL" clId="{DC41E84C-C62A-442F-B1A5-7BD827A5F088}"/>
    <pc:docChg chg="modSld">
      <pc:chgData name="Rautaporras Petteri" userId="81ae4bc9-51ec-4b09-af2d-f08f9486593f" providerId="ADAL" clId="{DC41E84C-C62A-442F-B1A5-7BD827A5F088}" dt="2021-11-02T09:10:00.894" v="0"/>
      <pc:docMkLst>
        <pc:docMk/>
      </pc:docMkLst>
      <pc:sldChg chg="modSp">
        <pc:chgData name="Rautaporras Petteri" userId="81ae4bc9-51ec-4b09-af2d-f08f9486593f" providerId="ADAL" clId="{DC41E84C-C62A-442F-B1A5-7BD827A5F088}" dt="2021-11-02T09:10:00.894" v="0"/>
        <pc:sldMkLst>
          <pc:docMk/>
          <pc:sldMk cId="1946663332" sldId="285"/>
        </pc:sldMkLst>
        <pc:graphicFrameChg chg="mod">
          <ac:chgData name="Rautaporras Petteri" userId="81ae4bc9-51ec-4b09-af2d-f08f9486593f" providerId="ADAL" clId="{DC41E84C-C62A-442F-B1A5-7BD827A5F088}" dt="2021-11-02T09:10:00.894" v="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</pc:docChg>
  </pc:docChgLst>
  <pc:docChgLst>
    <pc:chgData name="Katriina" userId="e28635f8-d800-42ff-a913-92d375f1fb60" providerId="ADAL" clId="{EB68BBBD-CFEF-4E72-B42C-BF7B06426432}"/>
    <pc:docChg chg="modSld">
      <pc:chgData name="Katriina" userId="e28635f8-d800-42ff-a913-92d375f1fb60" providerId="ADAL" clId="{EB68BBBD-CFEF-4E72-B42C-BF7B06426432}" dt="2021-11-02T09:31:08.809" v="121"/>
      <pc:docMkLst>
        <pc:docMk/>
      </pc:docMkLst>
      <pc:sldChg chg="modSp">
        <pc:chgData name="Katriina" userId="e28635f8-d800-42ff-a913-92d375f1fb60" providerId="ADAL" clId="{EB68BBBD-CFEF-4E72-B42C-BF7B06426432}" dt="2021-11-02T09:24:42.938" v="73"/>
        <pc:sldMkLst>
          <pc:docMk/>
          <pc:sldMk cId="1700235827" sldId="257"/>
        </pc:sldMkLst>
        <pc:graphicFrameChg chg="mod">
          <ac:chgData name="Katriina" userId="e28635f8-d800-42ff-a913-92d375f1fb60" providerId="ADAL" clId="{EB68BBBD-CFEF-4E72-B42C-BF7B06426432}" dt="2021-11-02T09:24:42.938" v="73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6.668" v="99"/>
        <pc:sldMkLst>
          <pc:docMk/>
          <pc:sldMk cId="1208937540" sldId="258"/>
        </pc:sldMkLst>
        <pc:graphicFrameChg chg="mod">
          <ac:chgData name="Katriina" userId="e28635f8-d800-42ff-a913-92d375f1fb60" providerId="ADAL" clId="{EB68BBBD-CFEF-4E72-B42C-BF7B06426432}" dt="2021-11-02T09:30:56.668" v="99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187" v="102"/>
        <pc:sldMkLst>
          <pc:docMk/>
          <pc:sldMk cId="2491027659" sldId="262"/>
        </pc:sldMkLst>
        <pc:graphicFrameChg chg="mod">
          <ac:chgData name="Katriina" userId="e28635f8-d800-42ff-a913-92d375f1fb60" providerId="ADAL" clId="{EB68BBBD-CFEF-4E72-B42C-BF7B06426432}" dt="2021-11-02T09:30:58.187" v="102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8.998" v="103"/>
        <pc:sldMkLst>
          <pc:docMk/>
          <pc:sldMk cId="1063244001" sldId="263"/>
        </pc:sldMkLst>
        <pc:graphicFrameChg chg="mod">
          <ac:chgData name="Katriina" userId="e28635f8-d800-42ff-a913-92d375f1fb60" providerId="ADAL" clId="{EB68BBBD-CFEF-4E72-B42C-BF7B06426432}" dt="2021-11-02T09:30:58.998" v="103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9.551" v="104"/>
        <pc:sldMkLst>
          <pc:docMk/>
          <pc:sldMk cId="2413105531" sldId="264"/>
        </pc:sldMkLst>
        <pc:graphicFrameChg chg="mod">
          <ac:chgData name="Katriina" userId="e28635f8-d800-42ff-a913-92d375f1fb60" providerId="ADAL" clId="{EB68BBBD-CFEF-4E72-B42C-BF7B06426432}" dt="2021-11-02T09:30:59.551" v="104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043" v="105"/>
        <pc:sldMkLst>
          <pc:docMk/>
          <pc:sldMk cId="1990558153" sldId="265"/>
        </pc:sldMkLst>
        <pc:graphicFrameChg chg="mod">
          <ac:chgData name="Katriina" userId="e28635f8-d800-42ff-a913-92d375f1fb60" providerId="ADAL" clId="{EB68BBBD-CFEF-4E72-B42C-BF7B06426432}" dt="2021-11-02T09:31:00.043" v="105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0.564" v="106"/>
        <pc:sldMkLst>
          <pc:docMk/>
          <pc:sldMk cId="2205515539" sldId="266"/>
        </pc:sldMkLst>
        <pc:graphicFrameChg chg="mod">
          <ac:chgData name="Katriina" userId="e28635f8-d800-42ff-a913-92d375f1fb60" providerId="ADAL" clId="{EB68BBBD-CFEF-4E72-B42C-BF7B06426432}" dt="2021-11-02T09:31:00.564" v="106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071" v="107"/>
        <pc:sldMkLst>
          <pc:docMk/>
          <pc:sldMk cId="3738192957" sldId="267"/>
        </pc:sldMkLst>
        <pc:graphicFrameChg chg="mod">
          <ac:chgData name="Katriina" userId="e28635f8-d800-42ff-a913-92d375f1fb60" providerId="ADAL" clId="{EB68BBBD-CFEF-4E72-B42C-BF7B06426432}" dt="2021-11-02T09:31:01.071" v="107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1.597" v="108"/>
        <pc:sldMkLst>
          <pc:docMk/>
          <pc:sldMk cId="2146149628" sldId="268"/>
        </pc:sldMkLst>
        <pc:graphicFrameChg chg="mod">
          <ac:chgData name="Katriina" userId="e28635f8-d800-42ff-a913-92d375f1fb60" providerId="ADAL" clId="{EB68BBBD-CFEF-4E72-B42C-BF7B06426432}" dt="2021-11-02T09:31:01.597" v="108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148" v="109"/>
        <pc:sldMkLst>
          <pc:docMk/>
          <pc:sldMk cId="779385240" sldId="269"/>
        </pc:sldMkLst>
        <pc:graphicFrameChg chg="mod">
          <ac:chgData name="Katriina" userId="e28635f8-d800-42ff-a913-92d375f1fb60" providerId="ADAL" clId="{EB68BBBD-CFEF-4E72-B42C-BF7B06426432}" dt="2021-11-02T09:31:02.148" v="109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2.647" v="110"/>
        <pc:sldMkLst>
          <pc:docMk/>
          <pc:sldMk cId="4251107466" sldId="270"/>
        </pc:sldMkLst>
        <pc:graphicFrameChg chg="mod">
          <ac:chgData name="Katriina" userId="e28635f8-d800-42ff-a913-92d375f1fb60" providerId="ADAL" clId="{EB68BBBD-CFEF-4E72-B42C-BF7B06426432}" dt="2021-11-02T09:31:02.647" v="110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116" v="111"/>
        <pc:sldMkLst>
          <pc:docMk/>
          <pc:sldMk cId="3252329630" sldId="271"/>
        </pc:sldMkLst>
        <pc:graphicFrameChg chg="mod">
          <ac:chgData name="Katriina" userId="e28635f8-d800-42ff-a913-92d375f1fb60" providerId="ADAL" clId="{EB68BBBD-CFEF-4E72-B42C-BF7B06426432}" dt="2021-11-02T09:31:03.116" v="111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3.788" v="112"/>
        <pc:sldMkLst>
          <pc:docMk/>
          <pc:sldMk cId="4124291960" sldId="272"/>
        </pc:sldMkLst>
        <pc:graphicFrameChg chg="mod">
          <ac:chgData name="Katriina" userId="e28635f8-d800-42ff-a913-92d375f1fb60" providerId="ADAL" clId="{EB68BBBD-CFEF-4E72-B42C-BF7B06426432}" dt="2021-11-02T09:31:03.788" v="112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304" v="113"/>
        <pc:sldMkLst>
          <pc:docMk/>
          <pc:sldMk cId="194921791" sldId="273"/>
        </pc:sldMkLst>
        <pc:graphicFrameChg chg="mod">
          <ac:chgData name="Katriina" userId="e28635f8-d800-42ff-a913-92d375f1fb60" providerId="ADAL" clId="{EB68BBBD-CFEF-4E72-B42C-BF7B06426432}" dt="2021-11-02T09:31:04.304" v="113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4.790" v="114"/>
        <pc:sldMkLst>
          <pc:docMk/>
          <pc:sldMk cId="2440930599" sldId="274"/>
        </pc:sldMkLst>
        <pc:graphicFrameChg chg="mod">
          <ac:chgData name="Katriina" userId="e28635f8-d800-42ff-a913-92d375f1fb60" providerId="ADAL" clId="{EB68BBBD-CFEF-4E72-B42C-BF7B06426432}" dt="2021-11-02T09:31:04.790" v="114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359" v="115"/>
        <pc:sldMkLst>
          <pc:docMk/>
          <pc:sldMk cId="4112047484" sldId="275"/>
        </pc:sldMkLst>
        <pc:graphicFrameChg chg="mod">
          <ac:chgData name="Katriina" userId="e28635f8-d800-42ff-a913-92d375f1fb60" providerId="ADAL" clId="{EB68BBBD-CFEF-4E72-B42C-BF7B06426432}" dt="2021-11-02T09:31:05.359" v="115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5.846" v="116"/>
        <pc:sldMkLst>
          <pc:docMk/>
          <pc:sldMk cId="1902199691" sldId="276"/>
        </pc:sldMkLst>
        <pc:graphicFrameChg chg="mod">
          <ac:chgData name="Katriina" userId="e28635f8-d800-42ff-a913-92d375f1fb60" providerId="ADAL" clId="{EB68BBBD-CFEF-4E72-B42C-BF7B06426432}" dt="2021-11-02T09:31:05.846" v="116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388" v="117"/>
        <pc:sldMkLst>
          <pc:docMk/>
          <pc:sldMk cId="3552560255" sldId="277"/>
        </pc:sldMkLst>
        <pc:graphicFrameChg chg="mod">
          <ac:chgData name="Katriina" userId="e28635f8-d800-42ff-a913-92d375f1fb60" providerId="ADAL" clId="{EB68BBBD-CFEF-4E72-B42C-BF7B06426432}" dt="2021-11-02T09:31:06.388" v="117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6.905" v="118"/>
        <pc:sldMkLst>
          <pc:docMk/>
          <pc:sldMk cId="2711397566" sldId="278"/>
        </pc:sldMkLst>
        <pc:graphicFrameChg chg="mod">
          <ac:chgData name="Katriina" userId="e28635f8-d800-42ff-a913-92d375f1fb60" providerId="ADAL" clId="{EB68BBBD-CFEF-4E72-B42C-BF7B06426432}" dt="2021-11-02T09:31:06.905" v="118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407" v="119"/>
        <pc:sldMkLst>
          <pc:docMk/>
          <pc:sldMk cId="3860627173" sldId="279"/>
        </pc:sldMkLst>
        <pc:graphicFrameChg chg="mod">
          <ac:chgData name="Katriina" userId="e28635f8-d800-42ff-a913-92d375f1fb60" providerId="ADAL" clId="{EB68BBBD-CFEF-4E72-B42C-BF7B06426432}" dt="2021-11-02T09:31:07.407" v="119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7.924" v="120"/>
        <pc:sldMkLst>
          <pc:docMk/>
          <pc:sldMk cId="665120906" sldId="280"/>
        </pc:sldMkLst>
        <pc:graphicFrameChg chg="mod">
          <ac:chgData name="Katriina" userId="e28635f8-d800-42ff-a913-92d375f1fb60" providerId="ADAL" clId="{EB68BBBD-CFEF-4E72-B42C-BF7B06426432}" dt="2021-11-02T09:31:07.924" v="120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1:08.809" v="121"/>
        <pc:sldMkLst>
          <pc:docMk/>
          <pc:sldMk cId="274083529" sldId="281"/>
        </pc:sldMkLst>
        <pc:graphicFrameChg chg="mod">
          <ac:chgData name="Katriina" userId="e28635f8-d800-42ff-a913-92d375f1fb60" providerId="ADAL" clId="{EB68BBBD-CFEF-4E72-B42C-BF7B06426432}" dt="2021-11-02T09:31:08.809" v="121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217" v="100"/>
        <pc:sldMkLst>
          <pc:docMk/>
          <pc:sldMk cId="1946663332" sldId="285"/>
        </pc:sldMkLst>
        <pc:graphicFrameChg chg="mod">
          <ac:chgData name="Katriina" userId="e28635f8-d800-42ff-a913-92d375f1fb60" providerId="ADAL" clId="{EB68BBBD-CFEF-4E72-B42C-BF7B06426432}" dt="2021-11-02T09:30:57.217" v="100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Katriina" userId="e28635f8-d800-42ff-a913-92d375f1fb60" providerId="ADAL" clId="{EB68BBBD-CFEF-4E72-B42C-BF7B06426432}" dt="2021-11-02T09:30:57.709" v="101"/>
        <pc:sldMkLst>
          <pc:docMk/>
          <pc:sldMk cId="2139217781" sldId="286"/>
        </pc:sldMkLst>
        <pc:graphicFrameChg chg="mod">
          <ac:chgData name="Katriina" userId="e28635f8-d800-42ff-a913-92d375f1fb60" providerId="ADAL" clId="{EB68BBBD-CFEF-4E72-B42C-BF7B06426432}" dt="2021-11-02T09:30:57.709" v="101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EC7E226C-5EE0-47FD-968A-7160A46ADB78}"/>
    <pc:docChg chg="modSld">
      <pc:chgData name="Emaus Katriina" userId="e28635f8-d800-42ff-a913-92d375f1fb60" providerId="ADAL" clId="{EC7E226C-5EE0-47FD-968A-7160A46ADB78}" dt="2021-12-31T11:04:14.098" v="26"/>
      <pc:docMkLst>
        <pc:docMk/>
      </pc:docMkLst>
      <pc:sldChg chg="modSp">
        <pc:chgData name="Emaus Katriina" userId="e28635f8-d800-42ff-a913-92d375f1fb60" providerId="ADAL" clId="{EC7E226C-5EE0-47FD-968A-7160A46ADB78}" dt="2021-12-31T11:02:50.511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EC7E226C-5EE0-47FD-968A-7160A46ADB78}" dt="2021-12-31T11:02:50.511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1.046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EC7E226C-5EE0-47FD-968A-7160A46ADB78}" dt="2021-12-31T11:02:51.046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4.732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EC7E226C-5EE0-47FD-968A-7160A46ADB78}" dt="2021-12-31T11:02:54.732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5.503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EC7E226C-5EE0-47FD-968A-7160A46ADB78}" dt="2021-12-31T11:02:55.503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6.729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EC7E226C-5EE0-47FD-968A-7160A46ADB78}" dt="2021-12-31T11:02:56.729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8.340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EC7E226C-5EE0-47FD-968A-7160A46ADB78}" dt="2021-12-31T11:02:58.340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9.75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EC7E226C-5EE0-47FD-968A-7160A46ADB78}" dt="2021-12-31T11:02:59.75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1.345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EC7E226C-5EE0-47FD-968A-7160A46ADB78}" dt="2021-12-31T11:03:01.345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2.807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EC7E226C-5EE0-47FD-968A-7160A46ADB78}" dt="2021-12-31T11:03:02.807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4.099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EC7E226C-5EE0-47FD-968A-7160A46ADB78}" dt="2021-12-31T11:03:04.099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5.580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EC7E226C-5EE0-47FD-968A-7160A46ADB78}" dt="2021-12-31T11:03:05.580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7.011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EC7E226C-5EE0-47FD-968A-7160A46ADB78}" dt="2021-12-31T11:03:07.011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8.6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EC7E226C-5EE0-47FD-968A-7160A46ADB78}" dt="2021-12-31T11:03:08.6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09.806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EC7E226C-5EE0-47FD-968A-7160A46ADB78}" dt="2021-12-31T11:03:09.806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0.960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EC7E226C-5EE0-47FD-968A-7160A46ADB78}" dt="2021-12-31T11:03:10.960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2.134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EC7E226C-5EE0-47FD-968A-7160A46ADB78}" dt="2021-12-31T11:03:12.134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3.7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EC7E226C-5EE0-47FD-968A-7160A46ADB78}" dt="2021-12-31T11:03:13.7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5.005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EC7E226C-5EE0-47FD-968A-7160A46ADB78}" dt="2021-12-31T11:03:15.005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6.593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EC7E226C-5EE0-47FD-968A-7160A46ADB78}" dt="2021-12-31T11:03:16.593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18.568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EC7E226C-5EE0-47FD-968A-7160A46ADB78}" dt="2021-12-31T11:03:18.568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4:14.098" v="26"/>
        <pc:sldMkLst>
          <pc:docMk/>
          <pc:sldMk cId="665120906" sldId="280"/>
        </pc:sldMkLst>
        <pc:graphicFrameChg chg="mod">
          <ac:chgData name="Emaus Katriina" userId="e28635f8-d800-42ff-a913-92d375f1fb60" providerId="ADAL" clId="{EC7E226C-5EE0-47FD-968A-7160A46ADB78}" dt="2021-12-31T11:04:14.098" v="2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3:20.823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EC7E226C-5EE0-47FD-968A-7160A46ADB78}" dt="2021-12-31T11:03:20.823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2.990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EC7E226C-5EE0-47FD-968A-7160A46ADB78}" dt="2021-12-31T11:02:52.990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EC7E226C-5EE0-47FD-968A-7160A46ADB78}" dt="2021-12-31T11:02:53.801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EC7E226C-5EE0-47FD-968A-7160A46ADB78}" dt="2021-12-31T11:02:53.801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F6AEE02A-2AE3-4F4E-B2C1-8F9B1015F0C9}"/>
    <pc:docChg chg="modSld">
      <pc:chgData name="Emaus Katriina" userId="e28635f8-d800-42ff-a913-92d375f1fb60" providerId="ADAL" clId="{F6AEE02A-2AE3-4F4E-B2C1-8F9B1015F0C9}" dt="2021-12-01T09:24:55.382" v="27"/>
      <pc:docMkLst>
        <pc:docMk/>
      </pc:docMkLst>
      <pc:sldChg chg="modSp">
        <pc:chgData name="Emaus Katriina" userId="e28635f8-d800-42ff-a913-92d375f1fb60" providerId="ADAL" clId="{F6AEE02A-2AE3-4F4E-B2C1-8F9B1015F0C9}" dt="2021-12-01T09:23:55.62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F6AEE02A-2AE3-4F4E-B2C1-8F9B1015F0C9}" dt="2021-12-01T09:23:55.62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6.240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F6AEE02A-2AE3-4F4E-B2C1-8F9B1015F0C9}" dt="2021-12-01T09:23:56.240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961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F6AEE02A-2AE3-4F4E-B2C1-8F9B1015F0C9}" dt="2021-12-01T09:23:59.961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0.757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F6AEE02A-2AE3-4F4E-B2C1-8F9B1015F0C9}" dt="2021-12-01T09:24:00.757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1.534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F6AEE02A-2AE3-4F4E-B2C1-8F9B1015F0C9}" dt="2021-12-01T09:24:01.534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2.448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F6AEE02A-2AE3-4F4E-B2C1-8F9B1015F0C9}" dt="2021-12-01T09:24:02.448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199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F6AEE02A-2AE3-4F4E-B2C1-8F9B1015F0C9}" dt="2021-12-01T09:24:03.199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3.932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F6AEE02A-2AE3-4F4E-B2C1-8F9B1015F0C9}" dt="2021-12-01T09:24:03.932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4.676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F6AEE02A-2AE3-4F4E-B2C1-8F9B1015F0C9}" dt="2021-12-01T09:24:04.676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5.63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F6AEE02A-2AE3-4F4E-B2C1-8F9B1015F0C9}" dt="2021-12-01T09:24:05.63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6.448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F6AEE02A-2AE3-4F4E-B2C1-8F9B1015F0C9}" dt="2021-12-01T09:24:06.448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173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F6AEE02A-2AE3-4F4E-B2C1-8F9B1015F0C9}" dt="2021-12-01T09:24:07.173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7.898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F6AEE02A-2AE3-4F4E-B2C1-8F9B1015F0C9}" dt="2021-12-01T09:24:07.898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8.681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F6AEE02A-2AE3-4F4E-B2C1-8F9B1015F0C9}" dt="2021-12-01T09:24:08.681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09.806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F6AEE02A-2AE3-4F4E-B2C1-8F9B1015F0C9}" dt="2021-12-01T09:24:09.806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0.836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F6AEE02A-2AE3-4F4E-B2C1-8F9B1015F0C9}" dt="2021-12-01T09:24:10.836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1.896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F6AEE02A-2AE3-4F4E-B2C1-8F9B1015F0C9}" dt="2021-12-01T09:24:11.896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3.006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F6AEE02A-2AE3-4F4E-B2C1-8F9B1015F0C9}" dt="2021-12-01T09:24:13.006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4.114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F6AEE02A-2AE3-4F4E-B2C1-8F9B1015F0C9}" dt="2021-12-01T09:24:14.114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5.189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F6AEE02A-2AE3-4F4E-B2C1-8F9B1015F0C9}" dt="2021-12-01T09:24:15.189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6.235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F6AEE02A-2AE3-4F4E-B2C1-8F9B1015F0C9}" dt="2021-12-01T09:24:16.235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17.68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F6AEE02A-2AE3-4F4E-B2C1-8F9B1015F0C9}" dt="2021-12-01T09:24:17.68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4:55.382" v="27"/>
        <pc:sldMkLst>
          <pc:docMk/>
          <pc:sldMk cId="1946663332" sldId="285"/>
        </pc:sldMkLst>
        <pc:graphicFrameChg chg="mod">
          <ac:chgData name="Emaus Katriina" userId="e28635f8-d800-42ff-a913-92d375f1fb60" providerId="ADAL" clId="{F6AEE02A-2AE3-4F4E-B2C1-8F9B1015F0C9}" dt="2021-12-01T09:24:55.382" v="27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F6AEE02A-2AE3-4F4E-B2C1-8F9B1015F0C9}" dt="2021-12-01T09:23:59.108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F6AEE02A-2AE3-4F4E-B2C1-8F9B1015F0C9}" dt="2021-12-01T09:23:59.108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644C6B83-808A-46A9-9BA5-1F16DB90675C}"/>
    <pc:docChg chg="modSld">
      <pc:chgData name="Emaus Katriina" userId="e28635f8-d800-42ff-a913-92d375f1fb60" providerId="ADAL" clId="{644C6B83-808A-46A9-9BA5-1F16DB90675C}" dt="2021-09-01T10:49:52.627" v="23"/>
      <pc:docMkLst>
        <pc:docMk/>
      </pc:docMkLst>
      <pc:sldChg chg="modSp">
        <pc:chgData name="Emaus Katriina" userId="e28635f8-d800-42ff-a913-92d375f1fb60" providerId="ADAL" clId="{644C6B83-808A-46A9-9BA5-1F16DB90675C}" dt="2021-09-01T10:49:21.698" v="0"/>
        <pc:sldMkLst>
          <pc:docMk/>
          <pc:sldMk cId="1700235827" sldId="257"/>
        </pc:sldMkLst>
        <pc:graphicFrameChg chg="mod">
          <ac:chgData name="Emaus Katriina" userId="e28635f8-d800-42ff-a913-92d375f1fb60" providerId="ADAL" clId="{644C6B83-808A-46A9-9BA5-1F16DB90675C}" dt="2021-09-01T10:49:21.698" v="0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2.437" v="1"/>
        <pc:sldMkLst>
          <pc:docMk/>
          <pc:sldMk cId="1208937540" sldId="258"/>
        </pc:sldMkLst>
        <pc:graphicFrameChg chg="mod">
          <ac:chgData name="Emaus Katriina" userId="e28635f8-d800-42ff-a913-92d375f1fb60" providerId="ADAL" clId="{644C6B83-808A-46A9-9BA5-1F16DB90675C}" dt="2021-09-01T10:49:22.437" v="1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6.745" v="4"/>
        <pc:sldMkLst>
          <pc:docMk/>
          <pc:sldMk cId="2491027659" sldId="262"/>
        </pc:sldMkLst>
        <pc:graphicFrameChg chg="mod">
          <ac:chgData name="Emaus Katriina" userId="e28635f8-d800-42ff-a913-92d375f1fb60" providerId="ADAL" clId="{644C6B83-808A-46A9-9BA5-1F16DB90675C}" dt="2021-09-01T10:49:26.745" v="4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8.038" v="5"/>
        <pc:sldMkLst>
          <pc:docMk/>
          <pc:sldMk cId="1063244001" sldId="263"/>
        </pc:sldMkLst>
        <pc:graphicFrameChg chg="mod">
          <ac:chgData name="Emaus Katriina" userId="e28635f8-d800-42ff-a913-92d375f1fb60" providerId="ADAL" clId="{644C6B83-808A-46A9-9BA5-1F16DB90675C}" dt="2021-09-01T10:49:28.038" v="5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9.351" v="6"/>
        <pc:sldMkLst>
          <pc:docMk/>
          <pc:sldMk cId="2413105531" sldId="264"/>
        </pc:sldMkLst>
        <pc:graphicFrameChg chg="mod">
          <ac:chgData name="Emaus Katriina" userId="e28635f8-d800-42ff-a913-92d375f1fb60" providerId="ADAL" clId="{644C6B83-808A-46A9-9BA5-1F16DB90675C}" dt="2021-09-01T10:49:29.351" v="6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0.601" v="7"/>
        <pc:sldMkLst>
          <pc:docMk/>
          <pc:sldMk cId="1990558153" sldId="265"/>
        </pc:sldMkLst>
        <pc:graphicFrameChg chg="mod">
          <ac:chgData name="Emaus Katriina" userId="e28635f8-d800-42ff-a913-92d375f1fb60" providerId="ADAL" clId="{644C6B83-808A-46A9-9BA5-1F16DB90675C}" dt="2021-09-01T10:49:30.601" v="7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2.111" v="8"/>
        <pc:sldMkLst>
          <pc:docMk/>
          <pc:sldMk cId="2205515539" sldId="266"/>
        </pc:sldMkLst>
        <pc:graphicFrameChg chg="mod">
          <ac:chgData name="Emaus Katriina" userId="e28635f8-d800-42ff-a913-92d375f1fb60" providerId="ADAL" clId="{644C6B83-808A-46A9-9BA5-1F16DB90675C}" dt="2021-09-01T10:49:32.111" v="8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3.707" v="9"/>
        <pc:sldMkLst>
          <pc:docMk/>
          <pc:sldMk cId="3738192957" sldId="267"/>
        </pc:sldMkLst>
        <pc:graphicFrameChg chg="mod">
          <ac:chgData name="Emaus Katriina" userId="e28635f8-d800-42ff-a913-92d375f1fb60" providerId="ADAL" clId="{644C6B83-808A-46A9-9BA5-1F16DB90675C}" dt="2021-09-01T10:49:33.707" v="9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5.231" v="10"/>
        <pc:sldMkLst>
          <pc:docMk/>
          <pc:sldMk cId="2146149628" sldId="268"/>
        </pc:sldMkLst>
        <pc:graphicFrameChg chg="mod">
          <ac:chgData name="Emaus Katriina" userId="e28635f8-d800-42ff-a913-92d375f1fb60" providerId="ADAL" clId="{644C6B83-808A-46A9-9BA5-1F16DB90675C}" dt="2021-09-01T10:49:35.231" v="10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6.726" v="11"/>
        <pc:sldMkLst>
          <pc:docMk/>
          <pc:sldMk cId="779385240" sldId="269"/>
        </pc:sldMkLst>
        <pc:graphicFrameChg chg="mod">
          <ac:chgData name="Emaus Katriina" userId="e28635f8-d800-42ff-a913-92d375f1fb60" providerId="ADAL" clId="{644C6B83-808A-46A9-9BA5-1F16DB90675C}" dt="2021-09-01T10:49:36.726" v="11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8.174" v="12"/>
        <pc:sldMkLst>
          <pc:docMk/>
          <pc:sldMk cId="4251107466" sldId="270"/>
        </pc:sldMkLst>
        <pc:graphicFrameChg chg="mod">
          <ac:chgData name="Emaus Katriina" userId="e28635f8-d800-42ff-a913-92d375f1fb60" providerId="ADAL" clId="{644C6B83-808A-46A9-9BA5-1F16DB90675C}" dt="2021-09-01T10:49:38.174" v="12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39.682" v="13"/>
        <pc:sldMkLst>
          <pc:docMk/>
          <pc:sldMk cId="3252329630" sldId="271"/>
        </pc:sldMkLst>
        <pc:graphicFrameChg chg="mod">
          <ac:chgData name="Emaus Katriina" userId="e28635f8-d800-42ff-a913-92d375f1fb60" providerId="ADAL" clId="{644C6B83-808A-46A9-9BA5-1F16DB90675C}" dt="2021-09-01T10:49:39.682" v="13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0.829" v="14"/>
        <pc:sldMkLst>
          <pc:docMk/>
          <pc:sldMk cId="4124291960" sldId="272"/>
        </pc:sldMkLst>
        <pc:graphicFrameChg chg="mod">
          <ac:chgData name="Emaus Katriina" userId="e28635f8-d800-42ff-a913-92d375f1fb60" providerId="ADAL" clId="{644C6B83-808A-46A9-9BA5-1F16DB90675C}" dt="2021-09-01T10:49:40.829" v="14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2" v="15"/>
        <pc:sldMkLst>
          <pc:docMk/>
          <pc:sldMk cId="194921791" sldId="273"/>
        </pc:sldMkLst>
        <pc:graphicFrameChg chg="mod">
          <ac:chgData name="Emaus Katriina" userId="e28635f8-d800-42ff-a913-92d375f1fb60" providerId="ADAL" clId="{644C6B83-808A-46A9-9BA5-1F16DB90675C}" dt="2021-09-01T10:49:42" v="15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3.319" v="16"/>
        <pc:sldMkLst>
          <pc:docMk/>
          <pc:sldMk cId="2440930599" sldId="274"/>
        </pc:sldMkLst>
        <pc:graphicFrameChg chg="mod">
          <ac:chgData name="Emaus Katriina" userId="e28635f8-d800-42ff-a913-92d375f1fb60" providerId="ADAL" clId="{644C6B83-808A-46A9-9BA5-1F16DB90675C}" dt="2021-09-01T10:49:43.319" v="16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4.465" v="17"/>
        <pc:sldMkLst>
          <pc:docMk/>
          <pc:sldMk cId="4112047484" sldId="275"/>
        </pc:sldMkLst>
        <pc:graphicFrameChg chg="mod">
          <ac:chgData name="Emaus Katriina" userId="e28635f8-d800-42ff-a913-92d375f1fb60" providerId="ADAL" clId="{644C6B83-808A-46A9-9BA5-1F16DB90675C}" dt="2021-09-01T10:49:44.465" v="17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5.663" v="18"/>
        <pc:sldMkLst>
          <pc:docMk/>
          <pc:sldMk cId="1902199691" sldId="276"/>
        </pc:sldMkLst>
        <pc:graphicFrameChg chg="mod">
          <ac:chgData name="Emaus Katriina" userId="e28635f8-d800-42ff-a913-92d375f1fb60" providerId="ADAL" clId="{644C6B83-808A-46A9-9BA5-1F16DB90675C}" dt="2021-09-01T10:49:45.663" v="18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6.923" v="19"/>
        <pc:sldMkLst>
          <pc:docMk/>
          <pc:sldMk cId="3552560255" sldId="277"/>
        </pc:sldMkLst>
        <pc:graphicFrameChg chg="mod">
          <ac:chgData name="Emaus Katriina" userId="e28635f8-d800-42ff-a913-92d375f1fb60" providerId="ADAL" clId="{644C6B83-808A-46A9-9BA5-1F16DB90675C}" dt="2021-09-01T10:49:46.923" v="19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8.399" v="20"/>
        <pc:sldMkLst>
          <pc:docMk/>
          <pc:sldMk cId="2711397566" sldId="278"/>
        </pc:sldMkLst>
        <pc:graphicFrameChg chg="mod">
          <ac:chgData name="Emaus Katriina" userId="e28635f8-d800-42ff-a913-92d375f1fb60" providerId="ADAL" clId="{644C6B83-808A-46A9-9BA5-1F16DB90675C}" dt="2021-09-01T10:49:48.399" v="20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49.926" v="21"/>
        <pc:sldMkLst>
          <pc:docMk/>
          <pc:sldMk cId="3860627173" sldId="279"/>
        </pc:sldMkLst>
        <pc:graphicFrameChg chg="mod">
          <ac:chgData name="Emaus Katriina" userId="e28635f8-d800-42ff-a913-92d375f1fb60" providerId="ADAL" clId="{644C6B83-808A-46A9-9BA5-1F16DB90675C}" dt="2021-09-01T10:49:49.926" v="21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1.284" v="22"/>
        <pc:sldMkLst>
          <pc:docMk/>
          <pc:sldMk cId="665120906" sldId="280"/>
        </pc:sldMkLst>
        <pc:graphicFrameChg chg="mod">
          <ac:chgData name="Emaus Katriina" userId="e28635f8-d800-42ff-a913-92d375f1fb60" providerId="ADAL" clId="{644C6B83-808A-46A9-9BA5-1F16DB90675C}" dt="2021-09-01T10:49:51.284" v="22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52.627" v="23"/>
        <pc:sldMkLst>
          <pc:docMk/>
          <pc:sldMk cId="274083529" sldId="281"/>
        </pc:sldMkLst>
        <pc:graphicFrameChg chg="mod">
          <ac:chgData name="Emaus Katriina" userId="e28635f8-d800-42ff-a913-92d375f1fb60" providerId="ADAL" clId="{644C6B83-808A-46A9-9BA5-1F16DB90675C}" dt="2021-09-01T10:49:52.627" v="23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045" v="2"/>
        <pc:sldMkLst>
          <pc:docMk/>
          <pc:sldMk cId="1946663332" sldId="285"/>
        </pc:sldMkLst>
        <pc:graphicFrameChg chg="mod">
          <ac:chgData name="Emaus Katriina" userId="e28635f8-d800-42ff-a913-92d375f1fb60" providerId="ADAL" clId="{644C6B83-808A-46A9-9BA5-1F16DB90675C}" dt="2021-09-01T10:49:25.045" v="2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644C6B83-808A-46A9-9BA5-1F16DB90675C}" dt="2021-09-01T10:49:25.839" v="3"/>
        <pc:sldMkLst>
          <pc:docMk/>
          <pc:sldMk cId="2139217781" sldId="286"/>
        </pc:sldMkLst>
        <pc:graphicFrameChg chg="mod">
          <ac:chgData name="Emaus Katriina" userId="e28635f8-d800-42ff-a913-92d375f1fb60" providerId="ADAL" clId="{644C6B83-808A-46A9-9BA5-1F16DB90675C}" dt="2021-09-01T10:49:25.839" v="3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2390C6A6-CE27-4A58-BE8D-7FB3851ABEE1}"/>
    <pc:docChg chg="modSld">
      <pc:chgData name="Emaus Katriina" userId="e28635f8-d800-42ff-a913-92d375f1fb60" providerId="ADAL" clId="{2390C6A6-CE27-4A58-BE8D-7FB3851ABEE1}" dt="2021-07-30T07:28:04.355" v="47"/>
      <pc:docMkLst>
        <pc:docMk/>
      </pc:docMkLst>
      <pc:sldChg chg="modSp">
        <pc:chgData name="Emaus Katriina" userId="e28635f8-d800-42ff-a913-92d375f1fb60" providerId="ADAL" clId="{2390C6A6-CE27-4A58-BE8D-7FB3851ABEE1}" dt="2021-07-30T07:27:41.353" v="24"/>
        <pc:sldMkLst>
          <pc:docMk/>
          <pc:sldMk cId="1700235827" sldId="257"/>
        </pc:sldMkLst>
        <pc:graphicFrameChg chg="mod">
          <ac:chgData name="Emaus Katriina" userId="e28635f8-d800-42ff-a913-92d375f1fb60" providerId="ADAL" clId="{2390C6A6-CE27-4A58-BE8D-7FB3851ABEE1}" dt="2021-07-30T07:27:41.353" v="24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1.957" v="25"/>
        <pc:sldMkLst>
          <pc:docMk/>
          <pc:sldMk cId="1208937540" sldId="258"/>
        </pc:sldMkLst>
        <pc:graphicFrameChg chg="mod">
          <ac:chgData name="Emaus Katriina" userId="e28635f8-d800-42ff-a913-92d375f1fb60" providerId="ADAL" clId="{2390C6A6-CE27-4A58-BE8D-7FB3851ABEE1}" dt="2021-07-30T07:27:41.957" v="25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5.407" v="28"/>
        <pc:sldMkLst>
          <pc:docMk/>
          <pc:sldMk cId="2491027659" sldId="262"/>
        </pc:sldMkLst>
        <pc:graphicFrameChg chg="mod">
          <ac:chgData name="Emaus Katriina" userId="e28635f8-d800-42ff-a913-92d375f1fb60" providerId="ADAL" clId="{2390C6A6-CE27-4A58-BE8D-7FB3851ABEE1}" dt="2021-07-30T07:27:45.407" v="28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217" v="29"/>
        <pc:sldMkLst>
          <pc:docMk/>
          <pc:sldMk cId="1063244001" sldId="263"/>
        </pc:sldMkLst>
        <pc:graphicFrameChg chg="mod">
          <ac:chgData name="Emaus Katriina" userId="e28635f8-d800-42ff-a913-92d375f1fb60" providerId="ADAL" clId="{2390C6A6-CE27-4A58-BE8D-7FB3851ABEE1}" dt="2021-07-30T07:27:46.217" v="29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6.971" v="30"/>
        <pc:sldMkLst>
          <pc:docMk/>
          <pc:sldMk cId="2413105531" sldId="264"/>
        </pc:sldMkLst>
        <pc:graphicFrameChg chg="mod">
          <ac:chgData name="Emaus Katriina" userId="e28635f8-d800-42ff-a913-92d375f1fb60" providerId="ADAL" clId="{2390C6A6-CE27-4A58-BE8D-7FB3851ABEE1}" dt="2021-07-30T07:27:46.971" v="30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7.879" v="31"/>
        <pc:sldMkLst>
          <pc:docMk/>
          <pc:sldMk cId="1990558153" sldId="265"/>
        </pc:sldMkLst>
        <pc:graphicFrameChg chg="mod">
          <ac:chgData name="Emaus Katriina" userId="e28635f8-d800-42ff-a913-92d375f1fb60" providerId="ADAL" clId="{2390C6A6-CE27-4A58-BE8D-7FB3851ABEE1}" dt="2021-07-30T07:27:47.879" v="31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8.634" v="32"/>
        <pc:sldMkLst>
          <pc:docMk/>
          <pc:sldMk cId="2205515539" sldId="266"/>
        </pc:sldMkLst>
        <pc:graphicFrameChg chg="mod">
          <ac:chgData name="Emaus Katriina" userId="e28635f8-d800-42ff-a913-92d375f1fb60" providerId="ADAL" clId="{2390C6A6-CE27-4A58-BE8D-7FB3851ABEE1}" dt="2021-07-30T07:27:48.634" v="32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9.367" v="33"/>
        <pc:sldMkLst>
          <pc:docMk/>
          <pc:sldMk cId="3738192957" sldId="267"/>
        </pc:sldMkLst>
        <pc:graphicFrameChg chg="mod">
          <ac:chgData name="Emaus Katriina" userId="e28635f8-d800-42ff-a913-92d375f1fb60" providerId="ADAL" clId="{2390C6A6-CE27-4A58-BE8D-7FB3851ABEE1}" dt="2021-07-30T07:27:49.367" v="33"/>
          <ac:graphicFrameMkLst>
            <pc:docMk/>
            <pc:sldMk cId="3738192957" sldId="267"/>
            <ac:graphicFrameMk id="9" creationId="{EDA9F018-B136-4817-97E2-1FBEE39ACF3E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0.258" v="34"/>
        <pc:sldMkLst>
          <pc:docMk/>
          <pc:sldMk cId="2146149628" sldId="268"/>
        </pc:sldMkLst>
        <pc:graphicFrameChg chg="mod">
          <ac:chgData name="Emaus Katriina" userId="e28635f8-d800-42ff-a913-92d375f1fb60" providerId="ADAL" clId="{2390C6A6-CE27-4A58-BE8D-7FB3851ABEE1}" dt="2021-07-30T07:27:50.258" v="34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115" v="35"/>
        <pc:sldMkLst>
          <pc:docMk/>
          <pc:sldMk cId="779385240" sldId="269"/>
        </pc:sldMkLst>
        <pc:graphicFrameChg chg="mod">
          <ac:chgData name="Emaus Katriina" userId="e28635f8-d800-42ff-a913-92d375f1fb60" providerId="ADAL" clId="{2390C6A6-CE27-4A58-BE8D-7FB3851ABEE1}" dt="2021-07-30T07:27:51.115" v="35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1.909" v="36"/>
        <pc:sldMkLst>
          <pc:docMk/>
          <pc:sldMk cId="4251107466" sldId="270"/>
        </pc:sldMkLst>
        <pc:graphicFrameChg chg="mod">
          <ac:chgData name="Emaus Katriina" userId="e28635f8-d800-42ff-a913-92d375f1fb60" providerId="ADAL" clId="{2390C6A6-CE27-4A58-BE8D-7FB3851ABEE1}" dt="2021-07-30T07:27:51.909" v="36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2.672" v="37"/>
        <pc:sldMkLst>
          <pc:docMk/>
          <pc:sldMk cId="3252329630" sldId="271"/>
        </pc:sldMkLst>
        <pc:graphicFrameChg chg="mod">
          <ac:chgData name="Emaus Katriina" userId="e28635f8-d800-42ff-a913-92d375f1fb60" providerId="ADAL" clId="{2390C6A6-CE27-4A58-BE8D-7FB3851ABEE1}" dt="2021-07-30T07:27:52.672" v="37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3.543" v="38"/>
        <pc:sldMkLst>
          <pc:docMk/>
          <pc:sldMk cId="4124291960" sldId="272"/>
        </pc:sldMkLst>
        <pc:graphicFrameChg chg="mod">
          <ac:chgData name="Emaus Katriina" userId="e28635f8-d800-42ff-a913-92d375f1fb60" providerId="ADAL" clId="{2390C6A6-CE27-4A58-BE8D-7FB3851ABEE1}" dt="2021-07-30T07:27:53.543" v="38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4.316" v="39"/>
        <pc:sldMkLst>
          <pc:docMk/>
          <pc:sldMk cId="194921791" sldId="273"/>
        </pc:sldMkLst>
        <pc:graphicFrameChg chg="mod">
          <ac:chgData name="Emaus Katriina" userId="e28635f8-d800-42ff-a913-92d375f1fb60" providerId="ADAL" clId="{2390C6A6-CE27-4A58-BE8D-7FB3851ABEE1}" dt="2021-07-30T07:27:54.316" v="39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5.087" v="40"/>
        <pc:sldMkLst>
          <pc:docMk/>
          <pc:sldMk cId="2440930599" sldId="274"/>
        </pc:sldMkLst>
        <pc:graphicFrameChg chg="mod">
          <ac:chgData name="Emaus Katriina" userId="e28635f8-d800-42ff-a913-92d375f1fb60" providerId="ADAL" clId="{2390C6A6-CE27-4A58-BE8D-7FB3851ABEE1}" dt="2021-07-30T07:27:55.087" v="40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6.785" v="41"/>
        <pc:sldMkLst>
          <pc:docMk/>
          <pc:sldMk cId="4112047484" sldId="275"/>
        </pc:sldMkLst>
        <pc:graphicFrameChg chg="mod">
          <ac:chgData name="Emaus Katriina" userId="e28635f8-d800-42ff-a913-92d375f1fb60" providerId="ADAL" clId="{2390C6A6-CE27-4A58-BE8D-7FB3851ABEE1}" dt="2021-07-30T07:27:56.785" v="41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8.056" v="42"/>
        <pc:sldMkLst>
          <pc:docMk/>
          <pc:sldMk cId="1902199691" sldId="276"/>
        </pc:sldMkLst>
        <pc:graphicFrameChg chg="mod">
          <ac:chgData name="Emaus Katriina" userId="e28635f8-d800-42ff-a913-92d375f1fb60" providerId="ADAL" clId="{2390C6A6-CE27-4A58-BE8D-7FB3851ABEE1}" dt="2021-07-30T07:27:58.056" v="42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59.380" v="43"/>
        <pc:sldMkLst>
          <pc:docMk/>
          <pc:sldMk cId="3552560255" sldId="277"/>
        </pc:sldMkLst>
        <pc:graphicFrameChg chg="mod">
          <ac:chgData name="Emaus Katriina" userId="e28635f8-d800-42ff-a913-92d375f1fb60" providerId="ADAL" clId="{2390C6A6-CE27-4A58-BE8D-7FB3851ABEE1}" dt="2021-07-30T07:27:59.380" v="43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0.706" v="44"/>
        <pc:sldMkLst>
          <pc:docMk/>
          <pc:sldMk cId="2711397566" sldId="278"/>
        </pc:sldMkLst>
        <pc:graphicFrameChg chg="mod">
          <ac:chgData name="Emaus Katriina" userId="e28635f8-d800-42ff-a913-92d375f1fb60" providerId="ADAL" clId="{2390C6A6-CE27-4A58-BE8D-7FB3851ABEE1}" dt="2021-07-30T07:28:00.706" v="44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1.947" v="45"/>
        <pc:sldMkLst>
          <pc:docMk/>
          <pc:sldMk cId="3860627173" sldId="279"/>
        </pc:sldMkLst>
        <pc:graphicFrameChg chg="mod">
          <ac:chgData name="Emaus Katriina" userId="e28635f8-d800-42ff-a913-92d375f1fb60" providerId="ADAL" clId="{2390C6A6-CE27-4A58-BE8D-7FB3851ABEE1}" dt="2021-07-30T07:28:01.947" v="45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3.109" v="46"/>
        <pc:sldMkLst>
          <pc:docMk/>
          <pc:sldMk cId="665120906" sldId="280"/>
        </pc:sldMkLst>
        <pc:graphicFrameChg chg="mod">
          <ac:chgData name="Emaus Katriina" userId="e28635f8-d800-42ff-a913-92d375f1fb60" providerId="ADAL" clId="{2390C6A6-CE27-4A58-BE8D-7FB3851ABEE1}" dt="2021-07-30T07:28:03.109" v="46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8:04.355" v="47"/>
        <pc:sldMkLst>
          <pc:docMk/>
          <pc:sldMk cId="274083529" sldId="281"/>
        </pc:sldMkLst>
        <pc:graphicFrameChg chg="mod">
          <ac:chgData name="Emaus Katriina" userId="e28635f8-d800-42ff-a913-92d375f1fb60" providerId="ADAL" clId="{2390C6A6-CE27-4A58-BE8D-7FB3851ABEE1}" dt="2021-07-30T07:28:04.355" v="47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3.807" v="26"/>
        <pc:sldMkLst>
          <pc:docMk/>
          <pc:sldMk cId="1946663332" sldId="285"/>
        </pc:sldMkLst>
        <pc:graphicFrameChg chg="mod">
          <ac:chgData name="Emaus Katriina" userId="e28635f8-d800-42ff-a913-92d375f1fb60" providerId="ADAL" clId="{2390C6A6-CE27-4A58-BE8D-7FB3851ABEE1}" dt="2021-07-30T07:27:43.807" v="26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modSp">
        <pc:chgData name="Emaus Katriina" userId="e28635f8-d800-42ff-a913-92d375f1fb60" providerId="ADAL" clId="{2390C6A6-CE27-4A58-BE8D-7FB3851ABEE1}" dt="2021-07-30T07:27:44.589" v="27"/>
        <pc:sldMkLst>
          <pc:docMk/>
          <pc:sldMk cId="2139217781" sldId="286"/>
        </pc:sldMkLst>
        <pc:graphicFrameChg chg="mod">
          <ac:chgData name="Emaus Katriina" userId="e28635f8-d800-42ff-a913-92d375f1fb60" providerId="ADAL" clId="{2390C6A6-CE27-4A58-BE8D-7FB3851ABEE1}" dt="2021-07-30T07:27:44.589" v="27"/>
          <ac:graphicFrameMkLst>
            <pc:docMk/>
            <pc:sldMk cId="2139217781" sldId="286"/>
            <ac:graphicFrameMk id="6" creationId="{7196EF6B-2183-4BB6-8506-BFC5F5DC5B72}"/>
          </ac:graphicFrameMkLst>
        </pc:graphicFrameChg>
      </pc:sldChg>
    </pc:docChg>
  </pc:docChgLst>
  <pc:docChgLst>
    <pc:chgData name="Emaus Katriina" userId="e28635f8-d800-42ff-a913-92d375f1fb60" providerId="ADAL" clId="{9A0D173E-DADF-43D4-9DD2-39D1FF7D53F4}"/>
    <pc:docChg chg="undo custSel modSld">
      <pc:chgData name="Emaus Katriina" userId="e28635f8-d800-42ff-a913-92d375f1fb60" providerId="ADAL" clId="{9A0D173E-DADF-43D4-9DD2-39D1FF7D53F4}" dt="2021-03-03T13:22:46.894" v="582"/>
      <pc:docMkLst>
        <pc:docMk/>
      </pc:docMkLst>
      <pc:sldChg chg="modSp">
        <pc:chgData name="Emaus Katriina" userId="e28635f8-d800-42ff-a913-92d375f1fb60" providerId="ADAL" clId="{9A0D173E-DADF-43D4-9DD2-39D1FF7D53F4}" dt="2021-03-03T13:22:27.080" v="559"/>
        <pc:sldMkLst>
          <pc:docMk/>
          <pc:sldMk cId="1700235827" sldId="257"/>
        </pc:sldMkLst>
        <pc:graphicFrameChg chg="mod">
          <ac:chgData name="Emaus Katriina" userId="e28635f8-d800-42ff-a913-92d375f1fb60" providerId="ADAL" clId="{9A0D173E-DADF-43D4-9DD2-39D1FF7D53F4}" dt="2021-03-03T13:22:27.080" v="559"/>
          <ac:graphicFrameMkLst>
            <pc:docMk/>
            <pc:sldMk cId="1700235827" sldId="25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A0D173E-DADF-43D4-9DD2-39D1FF7D53F4}" dt="2021-03-03T13:22:27.566" v="560"/>
        <pc:sldMkLst>
          <pc:docMk/>
          <pc:sldMk cId="1208937540" sldId="258"/>
        </pc:sldMkLst>
        <pc:graphicFrameChg chg="mod">
          <ac:chgData name="Emaus Katriina" userId="e28635f8-d800-42ff-a913-92d375f1fb60" providerId="ADAL" clId="{9A0D173E-DADF-43D4-9DD2-39D1FF7D53F4}" dt="2021-03-03T13:22:27.566" v="560"/>
          <ac:graphicFrameMkLst>
            <pc:docMk/>
            <pc:sldMk cId="1208937540" sldId="258"/>
            <ac:graphicFrameMk id="12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0.328" v="563"/>
        <pc:sldMkLst>
          <pc:docMk/>
          <pc:sldMk cId="2491027659" sldId="262"/>
        </pc:sldMkLst>
        <pc:spChg chg="add del mod">
          <ac:chgData name="Emaus Katriina" userId="e28635f8-d800-42ff-a913-92d375f1fb60" providerId="ADAL" clId="{9A0D173E-DADF-43D4-9DD2-39D1FF7D53F4}" dt="2021-03-03T09:58:38.305" v="412" actId="478"/>
          <ac:spMkLst>
            <pc:docMk/>
            <pc:sldMk cId="2491027659" sldId="262"/>
            <ac:spMk id="8" creationId="{6D56046D-471C-486B-B6A4-9B1F9A4DAD7A}"/>
          </ac:spMkLst>
        </pc:spChg>
        <pc:graphicFrameChg chg="del mod">
          <ac:chgData name="Emaus Katriina" userId="e28635f8-d800-42ff-a913-92d375f1fb60" providerId="ADAL" clId="{9A0D173E-DADF-43D4-9DD2-39D1FF7D53F4}" dt="2021-03-03T09:57:25.113" v="401" actId="478"/>
          <ac:graphicFrameMkLst>
            <pc:docMk/>
            <pc:sldMk cId="2491027659" sldId="262"/>
            <ac:graphicFrameMk id="9" creationId="{00000000-0000-0000-0000-000000000000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8:35.749" v="411" actId="478"/>
          <ac:graphicFrameMkLst>
            <pc:docMk/>
            <pc:sldMk cId="2491027659" sldId="262"/>
            <ac:graphicFrameMk id="10" creationId="{C36B8101-6F76-4449-9F96-0DC38B99C271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0.328" v="563"/>
          <ac:graphicFrameMkLst>
            <pc:docMk/>
            <pc:sldMk cId="2491027659" sldId="262"/>
            <ac:graphicFrameMk id="11" creationId="{66DB3CC1-3153-4E4A-9C0C-E66E6B75062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074" v="564"/>
        <pc:sldMkLst>
          <pc:docMk/>
          <pc:sldMk cId="1063244001" sldId="263"/>
        </pc:sldMkLst>
        <pc:spChg chg="add del mod">
          <ac:chgData name="Emaus Katriina" userId="e28635f8-d800-42ff-a913-92d375f1fb60" providerId="ADAL" clId="{9A0D173E-DADF-43D4-9DD2-39D1FF7D53F4}" dt="2021-03-03T09:59:26.549" v="419" actId="478"/>
          <ac:spMkLst>
            <pc:docMk/>
            <pc:sldMk cId="1063244001" sldId="263"/>
            <ac:spMk id="8" creationId="{497EA1C4-64A0-4ADC-94A9-798AFF057BE8}"/>
          </ac:spMkLst>
        </pc:spChg>
        <pc:graphicFrameChg chg="del mod">
          <ac:chgData name="Emaus Katriina" userId="e28635f8-d800-42ff-a913-92d375f1fb60" providerId="ADAL" clId="{9A0D173E-DADF-43D4-9DD2-39D1FF7D53F4}" dt="2021-03-03T09:59:22.536" v="418" actId="478"/>
          <ac:graphicFrameMkLst>
            <pc:docMk/>
            <pc:sldMk cId="1063244001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074" v="564"/>
          <ac:graphicFrameMkLst>
            <pc:docMk/>
            <pc:sldMk cId="1063244001" sldId="263"/>
            <ac:graphicFrameMk id="10" creationId="{883D7E01-B6BD-433A-9A3B-AC44F6597C30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1.770" v="565"/>
        <pc:sldMkLst>
          <pc:docMk/>
          <pc:sldMk cId="2413105531" sldId="264"/>
        </pc:sldMkLst>
        <pc:spChg chg="add del mod">
          <ac:chgData name="Emaus Katriina" userId="e28635f8-d800-42ff-a913-92d375f1fb60" providerId="ADAL" clId="{9A0D173E-DADF-43D4-9DD2-39D1FF7D53F4}" dt="2021-03-03T10:00:10.586" v="424" actId="478"/>
          <ac:spMkLst>
            <pc:docMk/>
            <pc:sldMk cId="2413105531" sldId="264"/>
            <ac:spMk id="8" creationId="{D650650D-60CC-40E3-91C1-A368532254FE}"/>
          </ac:spMkLst>
        </pc:spChg>
        <pc:graphicFrameChg chg="del mod">
          <ac:chgData name="Emaus Katriina" userId="e28635f8-d800-42ff-a913-92d375f1fb60" providerId="ADAL" clId="{9A0D173E-DADF-43D4-9DD2-39D1FF7D53F4}" dt="2021-03-03T10:00:06.745" v="423" actId="478"/>
          <ac:graphicFrameMkLst>
            <pc:docMk/>
            <pc:sldMk cId="241310553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1.770" v="565"/>
          <ac:graphicFrameMkLst>
            <pc:docMk/>
            <pc:sldMk cId="2413105531" sldId="264"/>
            <ac:graphicFrameMk id="10" creationId="{FBC5CC64-6B1B-4171-9941-42A11D5229A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2.588" v="566"/>
        <pc:sldMkLst>
          <pc:docMk/>
          <pc:sldMk cId="1990558153" sldId="265"/>
        </pc:sldMkLst>
        <pc:spChg chg="add del mod">
          <ac:chgData name="Emaus Katriina" userId="e28635f8-d800-42ff-a913-92d375f1fb60" providerId="ADAL" clId="{9A0D173E-DADF-43D4-9DD2-39D1FF7D53F4}" dt="2021-03-03T10:00:42.100" v="429" actId="478"/>
          <ac:spMkLst>
            <pc:docMk/>
            <pc:sldMk cId="1990558153" sldId="265"/>
            <ac:spMk id="8" creationId="{57E33830-198C-4C7D-94CB-F5603537C2C0}"/>
          </ac:spMkLst>
        </pc:spChg>
        <pc:graphicFrameChg chg="del mod">
          <ac:chgData name="Emaus Katriina" userId="e28635f8-d800-42ff-a913-92d375f1fb60" providerId="ADAL" clId="{9A0D173E-DADF-43D4-9DD2-39D1FF7D53F4}" dt="2021-03-03T10:00:39.620" v="428" actId="478"/>
          <ac:graphicFrameMkLst>
            <pc:docMk/>
            <pc:sldMk cId="1990558153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2.588" v="566"/>
          <ac:graphicFrameMkLst>
            <pc:docMk/>
            <pc:sldMk cId="1990558153" sldId="265"/>
            <ac:graphicFrameMk id="10" creationId="{D6DB1696-B9DA-44BC-9217-7473EA6F177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3.408" v="567"/>
        <pc:sldMkLst>
          <pc:docMk/>
          <pc:sldMk cId="2205515539" sldId="266"/>
        </pc:sldMkLst>
        <pc:spChg chg="add del mod">
          <ac:chgData name="Emaus Katriina" userId="e28635f8-d800-42ff-a913-92d375f1fb60" providerId="ADAL" clId="{9A0D173E-DADF-43D4-9DD2-39D1FF7D53F4}" dt="2021-03-03T10:01:12.261" v="434" actId="478"/>
          <ac:spMkLst>
            <pc:docMk/>
            <pc:sldMk cId="2205515539" sldId="266"/>
            <ac:spMk id="8" creationId="{EDB0BEE0-6659-439E-B185-7FE157495ADA}"/>
          </ac:spMkLst>
        </pc:spChg>
        <pc:graphicFrameChg chg="del mod">
          <ac:chgData name="Emaus Katriina" userId="e28635f8-d800-42ff-a913-92d375f1fb60" providerId="ADAL" clId="{9A0D173E-DADF-43D4-9DD2-39D1FF7D53F4}" dt="2021-03-03T10:01:10.063" v="433" actId="478"/>
          <ac:graphicFrameMkLst>
            <pc:docMk/>
            <pc:sldMk cId="2205515539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3.408" v="567"/>
          <ac:graphicFrameMkLst>
            <pc:docMk/>
            <pc:sldMk cId="2205515539" sldId="266"/>
            <ac:graphicFrameMk id="10" creationId="{0987491C-B361-41A6-A2A8-40E1DF9125BC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4.256" v="568"/>
        <pc:sldMkLst>
          <pc:docMk/>
          <pc:sldMk cId="3738192957" sldId="267"/>
        </pc:sldMkLst>
        <pc:spChg chg="add del mod">
          <ac:chgData name="Emaus Katriina" userId="e28635f8-d800-42ff-a913-92d375f1fb60" providerId="ADAL" clId="{9A0D173E-DADF-43D4-9DD2-39D1FF7D53F4}" dt="2021-03-03T10:01:40.980" v="439" actId="478"/>
          <ac:spMkLst>
            <pc:docMk/>
            <pc:sldMk cId="3738192957" sldId="267"/>
            <ac:spMk id="8" creationId="{10ED53CB-6419-4BF6-8327-8C94DCBC0A46}"/>
          </ac:spMkLst>
        </pc:spChg>
        <pc:spChg chg="add del mod">
          <ac:chgData name="Emaus Katriina" userId="e28635f8-d800-42ff-a913-92d375f1fb60" providerId="ADAL" clId="{9A0D173E-DADF-43D4-9DD2-39D1FF7D53F4}" dt="2021-03-01T11:56:18.196" v="96"/>
          <ac:spMkLst>
            <pc:docMk/>
            <pc:sldMk cId="3738192957" sldId="267"/>
            <ac:spMk id="8" creationId="{16ADACCF-B297-4AF7-BEDA-26E2662D8692}"/>
          </ac:spMkLst>
        </pc:spChg>
        <pc:graphicFrameChg chg="del mod">
          <ac:chgData name="Emaus Katriina" userId="e28635f8-d800-42ff-a913-92d375f1fb60" providerId="ADAL" clId="{9A0D173E-DADF-43D4-9DD2-39D1FF7D53F4}" dt="2021-03-01T11:55:42.315" v="95" actId="478"/>
          <ac:graphicFrameMkLst>
            <pc:docMk/>
            <pc:sldMk cId="3738192957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256" v="568"/>
          <ac:graphicFrameMkLst>
            <pc:docMk/>
            <pc:sldMk cId="3738192957" sldId="267"/>
            <ac:graphicFrameMk id="9" creationId="{EDA9F018-B136-4817-97E2-1FBEE39ACF3E}"/>
          </ac:graphicFrameMkLst>
        </pc:graphicFrameChg>
        <pc:picChg chg="add del mod">
          <ac:chgData name="Emaus Katriina" userId="e28635f8-d800-42ff-a913-92d375f1fb60" providerId="ADAL" clId="{9A0D173E-DADF-43D4-9DD2-39D1FF7D53F4}" dt="2021-03-03T10:01:39.025" v="438" actId="478"/>
          <ac:picMkLst>
            <pc:docMk/>
            <pc:sldMk cId="3738192957" sldId="267"/>
            <ac:picMk id="10" creationId="{8B737497-093D-4930-BCE5-DF4CCBEDC470}"/>
          </ac:picMkLst>
        </pc:picChg>
      </pc:sldChg>
      <pc:sldChg chg="addSp delSp modSp mod">
        <pc:chgData name="Emaus Katriina" userId="e28635f8-d800-42ff-a913-92d375f1fb60" providerId="ADAL" clId="{9A0D173E-DADF-43D4-9DD2-39D1FF7D53F4}" dt="2021-03-03T13:22:34.970" v="569"/>
        <pc:sldMkLst>
          <pc:docMk/>
          <pc:sldMk cId="2146149628" sldId="268"/>
        </pc:sldMkLst>
        <pc:spChg chg="add del mod">
          <ac:chgData name="Emaus Katriina" userId="e28635f8-d800-42ff-a913-92d375f1fb60" providerId="ADAL" clId="{9A0D173E-DADF-43D4-9DD2-39D1FF7D53F4}" dt="2021-03-03T10:02:09.516" v="444" actId="478"/>
          <ac:spMkLst>
            <pc:docMk/>
            <pc:sldMk cId="2146149628" sldId="268"/>
            <ac:spMk id="8" creationId="{301DB07A-0951-4BE2-8F51-39D5E2A0B23B}"/>
          </ac:spMkLst>
        </pc:spChg>
        <pc:graphicFrameChg chg="del mod">
          <ac:chgData name="Emaus Katriina" userId="e28635f8-d800-42ff-a913-92d375f1fb60" providerId="ADAL" clId="{9A0D173E-DADF-43D4-9DD2-39D1FF7D53F4}" dt="2021-03-03T10:02:07.037" v="443" actId="478"/>
          <ac:graphicFrameMkLst>
            <pc:docMk/>
            <pc:sldMk cId="2146149628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4.970" v="569"/>
          <ac:graphicFrameMkLst>
            <pc:docMk/>
            <pc:sldMk cId="2146149628" sldId="268"/>
            <ac:graphicFrameMk id="10" creationId="{CA426A72-C18D-4F57-BEDA-6B559ACF28A8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5.813" v="570"/>
        <pc:sldMkLst>
          <pc:docMk/>
          <pc:sldMk cId="779385240" sldId="269"/>
        </pc:sldMkLst>
        <pc:spChg chg="add del mod">
          <ac:chgData name="Emaus Katriina" userId="e28635f8-d800-42ff-a913-92d375f1fb60" providerId="ADAL" clId="{9A0D173E-DADF-43D4-9DD2-39D1FF7D53F4}" dt="2021-03-03T10:02:34.804" v="449" actId="478"/>
          <ac:spMkLst>
            <pc:docMk/>
            <pc:sldMk cId="779385240" sldId="269"/>
            <ac:spMk id="8" creationId="{9D168984-F946-486A-88A4-26CCE82BA603}"/>
          </ac:spMkLst>
        </pc:spChg>
        <pc:graphicFrameChg chg="del mod">
          <ac:chgData name="Emaus Katriina" userId="e28635f8-d800-42ff-a913-92d375f1fb60" providerId="ADAL" clId="{9A0D173E-DADF-43D4-9DD2-39D1FF7D53F4}" dt="2021-03-03T10:02:32.635" v="448" actId="478"/>
          <ac:graphicFrameMkLst>
            <pc:docMk/>
            <pc:sldMk cId="779385240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5.813" v="570"/>
          <ac:graphicFrameMkLst>
            <pc:docMk/>
            <pc:sldMk cId="779385240" sldId="269"/>
            <ac:graphicFrameMk id="10" creationId="{E1A19C9A-E4C6-4A82-95C5-A3BA2A638A1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6.503" v="571"/>
        <pc:sldMkLst>
          <pc:docMk/>
          <pc:sldMk cId="4251107466" sldId="270"/>
        </pc:sldMkLst>
        <pc:spChg chg="add del mod">
          <ac:chgData name="Emaus Katriina" userId="e28635f8-d800-42ff-a913-92d375f1fb60" providerId="ADAL" clId="{9A0D173E-DADF-43D4-9DD2-39D1FF7D53F4}" dt="2021-03-03T10:02:58.690" v="454" actId="478"/>
          <ac:spMkLst>
            <pc:docMk/>
            <pc:sldMk cId="4251107466" sldId="270"/>
            <ac:spMk id="8" creationId="{6B38F930-4477-4CB7-9820-343C58BA5D27}"/>
          </ac:spMkLst>
        </pc:spChg>
        <pc:graphicFrameChg chg="del mod">
          <ac:chgData name="Emaus Katriina" userId="e28635f8-d800-42ff-a913-92d375f1fb60" providerId="ADAL" clId="{9A0D173E-DADF-43D4-9DD2-39D1FF7D53F4}" dt="2021-03-03T10:02:56.506" v="453" actId="478"/>
          <ac:graphicFrameMkLst>
            <pc:docMk/>
            <pc:sldMk cId="4251107466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6.503" v="571"/>
          <ac:graphicFrameMkLst>
            <pc:docMk/>
            <pc:sldMk cId="4251107466" sldId="270"/>
            <ac:graphicFrameMk id="10" creationId="{493900BA-70BF-4099-9826-7DDAAA16A9F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7.490" v="572"/>
        <pc:sldMkLst>
          <pc:docMk/>
          <pc:sldMk cId="3252329630" sldId="271"/>
        </pc:sldMkLst>
        <pc:spChg chg="add del mod">
          <ac:chgData name="Emaus Katriina" userId="e28635f8-d800-42ff-a913-92d375f1fb60" providerId="ADAL" clId="{9A0D173E-DADF-43D4-9DD2-39D1FF7D53F4}" dt="2021-03-03T10:03:22.124" v="459" actId="478"/>
          <ac:spMkLst>
            <pc:docMk/>
            <pc:sldMk cId="3252329630" sldId="271"/>
            <ac:spMk id="8" creationId="{5F7A2A2B-C4EC-4CAD-B442-C43D61BB91A2}"/>
          </ac:spMkLst>
        </pc:spChg>
        <pc:graphicFrameChg chg="del mod">
          <ac:chgData name="Emaus Katriina" userId="e28635f8-d800-42ff-a913-92d375f1fb60" providerId="ADAL" clId="{9A0D173E-DADF-43D4-9DD2-39D1FF7D53F4}" dt="2021-03-03T10:03:20.435" v="458" actId="478"/>
          <ac:graphicFrameMkLst>
            <pc:docMk/>
            <pc:sldMk cId="3252329630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7.490" v="572"/>
          <ac:graphicFrameMkLst>
            <pc:docMk/>
            <pc:sldMk cId="3252329630" sldId="271"/>
            <ac:graphicFrameMk id="10" creationId="{AC25D3BD-86BE-4362-8F43-9E8D9107A177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8.480" v="573"/>
        <pc:sldMkLst>
          <pc:docMk/>
          <pc:sldMk cId="4124291960" sldId="272"/>
        </pc:sldMkLst>
        <pc:spChg chg="add del mod">
          <ac:chgData name="Emaus Katriina" userId="e28635f8-d800-42ff-a913-92d375f1fb60" providerId="ADAL" clId="{9A0D173E-DADF-43D4-9DD2-39D1FF7D53F4}" dt="2021-03-03T10:03:46.495" v="466" actId="478"/>
          <ac:spMkLst>
            <pc:docMk/>
            <pc:sldMk cId="4124291960" sldId="272"/>
            <ac:spMk id="8" creationId="{A9263222-8499-4DE0-BD71-DEFE8AFB8084}"/>
          </ac:spMkLst>
        </pc:spChg>
        <pc:graphicFrameChg chg="del mod">
          <ac:chgData name="Emaus Katriina" userId="e28635f8-d800-42ff-a913-92d375f1fb60" providerId="ADAL" clId="{9A0D173E-DADF-43D4-9DD2-39D1FF7D53F4}" dt="2021-03-03T10:03:44.577" v="465" actId="478"/>
          <ac:graphicFrameMkLst>
            <pc:docMk/>
            <pc:sldMk cId="4124291960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8.480" v="573"/>
          <ac:graphicFrameMkLst>
            <pc:docMk/>
            <pc:sldMk cId="4124291960" sldId="272"/>
            <ac:graphicFrameMk id="10" creationId="{6CB2058E-D288-4A77-945A-FCCE110BA1AA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39.520" v="574"/>
        <pc:sldMkLst>
          <pc:docMk/>
          <pc:sldMk cId="194921791" sldId="273"/>
        </pc:sldMkLst>
        <pc:spChg chg="add del mod">
          <ac:chgData name="Emaus Katriina" userId="e28635f8-d800-42ff-a913-92d375f1fb60" providerId="ADAL" clId="{9A0D173E-DADF-43D4-9DD2-39D1FF7D53F4}" dt="2021-03-03T10:05:01.991" v="471" actId="478"/>
          <ac:spMkLst>
            <pc:docMk/>
            <pc:sldMk cId="194921791" sldId="273"/>
            <ac:spMk id="8" creationId="{1084F119-0C33-4FDB-8387-4E43A6449637}"/>
          </ac:spMkLst>
        </pc:spChg>
        <pc:graphicFrameChg chg="del mod">
          <ac:chgData name="Emaus Katriina" userId="e28635f8-d800-42ff-a913-92d375f1fb60" providerId="ADAL" clId="{9A0D173E-DADF-43D4-9DD2-39D1FF7D53F4}" dt="2021-03-03T10:05:00.163" v="470" actId="478"/>
          <ac:graphicFrameMkLst>
            <pc:docMk/>
            <pc:sldMk cId="194921791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39.520" v="574"/>
          <ac:graphicFrameMkLst>
            <pc:docMk/>
            <pc:sldMk cId="194921791" sldId="273"/>
            <ac:graphicFrameMk id="10" creationId="{692BBD33-AFC6-4D90-97A8-0893C16D1325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0.627" v="575"/>
        <pc:sldMkLst>
          <pc:docMk/>
          <pc:sldMk cId="2440930599" sldId="274"/>
        </pc:sldMkLst>
        <pc:spChg chg="add del mod">
          <ac:chgData name="Emaus Katriina" userId="e28635f8-d800-42ff-a913-92d375f1fb60" providerId="ADAL" clId="{9A0D173E-DADF-43D4-9DD2-39D1FF7D53F4}" dt="2021-03-03T10:06:02.580" v="476" actId="478"/>
          <ac:spMkLst>
            <pc:docMk/>
            <pc:sldMk cId="2440930599" sldId="274"/>
            <ac:spMk id="8" creationId="{BC2D7269-89C1-4D19-974E-CF739BD97C50}"/>
          </ac:spMkLst>
        </pc:spChg>
        <pc:graphicFrameChg chg="del mod">
          <ac:chgData name="Emaus Katriina" userId="e28635f8-d800-42ff-a913-92d375f1fb60" providerId="ADAL" clId="{9A0D173E-DADF-43D4-9DD2-39D1FF7D53F4}" dt="2021-03-03T10:06:00.573" v="475" actId="478"/>
          <ac:graphicFrameMkLst>
            <pc:docMk/>
            <pc:sldMk cId="2440930599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0.627" v="575"/>
          <ac:graphicFrameMkLst>
            <pc:docMk/>
            <pc:sldMk cId="2440930599" sldId="274"/>
            <ac:graphicFrameMk id="10" creationId="{2ED10CFF-573E-4066-ADAD-6493C930849D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1.617" v="576"/>
        <pc:sldMkLst>
          <pc:docMk/>
          <pc:sldMk cId="4112047484" sldId="275"/>
        </pc:sldMkLst>
        <pc:spChg chg="add del mod">
          <ac:chgData name="Emaus Katriina" userId="e28635f8-d800-42ff-a913-92d375f1fb60" providerId="ADAL" clId="{9A0D173E-DADF-43D4-9DD2-39D1FF7D53F4}" dt="2021-03-03T10:06:27" v="481" actId="478"/>
          <ac:spMkLst>
            <pc:docMk/>
            <pc:sldMk cId="4112047484" sldId="275"/>
            <ac:spMk id="8" creationId="{475088FB-80C9-477D-96E2-5945531BB42A}"/>
          </ac:spMkLst>
        </pc:spChg>
        <pc:graphicFrameChg chg="del mod">
          <ac:chgData name="Emaus Katriina" userId="e28635f8-d800-42ff-a913-92d375f1fb60" providerId="ADAL" clId="{9A0D173E-DADF-43D4-9DD2-39D1FF7D53F4}" dt="2021-03-03T10:06:25.378" v="480" actId="478"/>
          <ac:graphicFrameMkLst>
            <pc:docMk/>
            <pc:sldMk cId="4112047484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1.617" v="576"/>
          <ac:graphicFrameMkLst>
            <pc:docMk/>
            <pc:sldMk cId="4112047484" sldId="275"/>
            <ac:graphicFrameMk id="10" creationId="{330BEB3E-EB4B-49BA-8C99-FD28333217C3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2.962" v="577"/>
        <pc:sldMkLst>
          <pc:docMk/>
          <pc:sldMk cId="1902199691" sldId="276"/>
        </pc:sldMkLst>
        <pc:spChg chg="add del mod">
          <ac:chgData name="Emaus Katriina" userId="e28635f8-d800-42ff-a913-92d375f1fb60" providerId="ADAL" clId="{9A0D173E-DADF-43D4-9DD2-39D1FF7D53F4}" dt="2021-03-03T10:07:11.393" v="488" actId="478"/>
          <ac:spMkLst>
            <pc:docMk/>
            <pc:sldMk cId="1902199691" sldId="276"/>
            <ac:spMk id="8" creationId="{F0ECC8A3-AA23-4EAA-B159-DB6843254FEB}"/>
          </ac:spMkLst>
        </pc:spChg>
        <pc:graphicFrameChg chg="del mod">
          <ac:chgData name="Emaus Katriina" userId="e28635f8-d800-42ff-a913-92d375f1fb60" providerId="ADAL" clId="{9A0D173E-DADF-43D4-9DD2-39D1FF7D53F4}" dt="2021-03-03T10:07:09.091" v="487" actId="478"/>
          <ac:graphicFrameMkLst>
            <pc:docMk/>
            <pc:sldMk cId="1902199691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2.962" v="577"/>
          <ac:graphicFrameMkLst>
            <pc:docMk/>
            <pc:sldMk cId="1902199691" sldId="276"/>
            <ac:graphicFrameMk id="10" creationId="{1EE2546A-3139-4884-BA0B-2464ABCA9A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3.728" v="578"/>
        <pc:sldMkLst>
          <pc:docMk/>
          <pc:sldMk cId="3552560255" sldId="277"/>
        </pc:sldMkLst>
        <pc:spChg chg="add del mod">
          <ac:chgData name="Emaus Katriina" userId="e28635f8-d800-42ff-a913-92d375f1fb60" providerId="ADAL" clId="{9A0D173E-DADF-43D4-9DD2-39D1FF7D53F4}" dt="2021-03-03T10:07:34.701" v="493" actId="478"/>
          <ac:spMkLst>
            <pc:docMk/>
            <pc:sldMk cId="3552560255" sldId="277"/>
            <ac:spMk id="8" creationId="{51FA39A8-50FE-49F5-8D14-6875A80B43CE}"/>
          </ac:spMkLst>
        </pc:spChg>
        <pc:graphicFrameChg chg="del mod">
          <ac:chgData name="Emaus Katriina" userId="e28635f8-d800-42ff-a913-92d375f1fb60" providerId="ADAL" clId="{9A0D173E-DADF-43D4-9DD2-39D1FF7D53F4}" dt="2021-03-03T10:07:32.833" v="492" actId="478"/>
          <ac:graphicFrameMkLst>
            <pc:docMk/>
            <pc:sldMk cId="3552560255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3.728" v="578"/>
          <ac:graphicFrameMkLst>
            <pc:docMk/>
            <pc:sldMk cId="3552560255" sldId="277"/>
            <ac:graphicFrameMk id="10" creationId="{99ABF627-8C2D-43C8-9EBA-14B678C4B35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4.448" v="579"/>
        <pc:sldMkLst>
          <pc:docMk/>
          <pc:sldMk cId="2711397566" sldId="278"/>
        </pc:sldMkLst>
        <pc:spChg chg="add del mod">
          <ac:chgData name="Emaus Katriina" userId="e28635f8-d800-42ff-a913-92d375f1fb60" providerId="ADAL" clId="{9A0D173E-DADF-43D4-9DD2-39D1FF7D53F4}" dt="2021-03-03T10:08:05.739" v="500" actId="478"/>
          <ac:spMkLst>
            <pc:docMk/>
            <pc:sldMk cId="2711397566" sldId="278"/>
            <ac:spMk id="8" creationId="{5B6D6C6E-60A9-4C35-879F-E211E2976478}"/>
          </ac:spMkLst>
        </pc:spChg>
        <pc:graphicFrameChg chg="del mod">
          <ac:chgData name="Emaus Katriina" userId="e28635f8-d800-42ff-a913-92d375f1fb60" providerId="ADAL" clId="{9A0D173E-DADF-43D4-9DD2-39D1FF7D53F4}" dt="2021-03-03T10:08:02.339" v="499" actId="478"/>
          <ac:graphicFrameMkLst>
            <pc:docMk/>
            <pc:sldMk cId="2711397566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4.448" v="579"/>
          <ac:graphicFrameMkLst>
            <pc:docMk/>
            <pc:sldMk cId="2711397566" sldId="278"/>
            <ac:graphicFrameMk id="10" creationId="{14125B9B-0B52-4708-99D1-190A2413532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279" v="580"/>
        <pc:sldMkLst>
          <pc:docMk/>
          <pc:sldMk cId="3860627173" sldId="279"/>
        </pc:sldMkLst>
        <pc:spChg chg="add del mod">
          <ac:chgData name="Emaus Katriina" userId="e28635f8-d800-42ff-a913-92d375f1fb60" providerId="ADAL" clId="{9A0D173E-DADF-43D4-9DD2-39D1FF7D53F4}" dt="2021-03-03T10:08:34.817" v="505" actId="478"/>
          <ac:spMkLst>
            <pc:docMk/>
            <pc:sldMk cId="3860627173" sldId="279"/>
            <ac:spMk id="8" creationId="{877747A3-0642-4EAE-8738-ECCB76A74866}"/>
          </ac:spMkLst>
        </pc:spChg>
        <pc:graphicFrameChg chg="del mod">
          <ac:chgData name="Emaus Katriina" userId="e28635f8-d800-42ff-a913-92d375f1fb60" providerId="ADAL" clId="{9A0D173E-DADF-43D4-9DD2-39D1FF7D53F4}" dt="2021-03-03T10:08:33.193" v="504" actId="478"/>
          <ac:graphicFrameMkLst>
            <pc:docMk/>
            <pc:sldMk cId="3860627173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279" v="580"/>
          <ac:graphicFrameMkLst>
            <pc:docMk/>
            <pc:sldMk cId="3860627173" sldId="279"/>
            <ac:graphicFrameMk id="10" creationId="{E76FC166-3526-497B-8AFD-3100E4005E59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5.960" v="581"/>
        <pc:sldMkLst>
          <pc:docMk/>
          <pc:sldMk cId="665120906" sldId="280"/>
        </pc:sldMkLst>
        <pc:spChg chg="add del mod">
          <ac:chgData name="Emaus Katriina" userId="e28635f8-d800-42ff-a913-92d375f1fb60" providerId="ADAL" clId="{9A0D173E-DADF-43D4-9DD2-39D1FF7D53F4}" dt="2021-03-03T10:09:03.055" v="510" actId="478"/>
          <ac:spMkLst>
            <pc:docMk/>
            <pc:sldMk cId="665120906" sldId="280"/>
            <ac:spMk id="8" creationId="{6C39F771-6ACF-4AB9-9ACE-34838F1C4CCB}"/>
          </ac:spMkLst>
        </pc:spChg>
        <pc:graphicFrameChg chg="del mod">
          <ac:chgData name="Emaus Katriina" userId="e28635f8-d800-42ff-a913-92d375f1fb60" providerId="ADAL" clId="{9A0D173E-DADF-43D4-9DD2-39D1FF7D53F4}" dt="2021-03-03T10:09:01.480" v="509" actId="478"/>
          <ac:graphicFrameMkLst>
            <pc:docMk/>
            <pc:sldMk cId="665120906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5.960" v="581"/>
          <ac:graphicFrameMkLst>
            <pc:docMk/>
            <pc:sldMk cId="665120906" sldId="280"/>
            <ac:graphicFrameMk id="10" creationId="{D8C39D42-E098-43D8-9E66-4D3F557492E6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46.894" v="582"/>
        <pc:sldMkLst>
          <pc:docMk/>
          <pc:sldMk cId="274083529" sldId="281"/>
        </pc:sldMkLst>
        <pc:spChg chg="add del mod">
          <ac:chgData name="Emaus Katriina" userId="e28635f8-d800-42ff-a913-92d375f1fb60" providerId="ADAL" clId="{9A0D173E-DADF-43D4-9DD2-39D1FF7D53F4}" dt="2021-03-03T10:09:26.397" v="515" actId="478"/>
          <ac:spMkLst>
            <pc:docMk/>
            <pc:sldMk cId="274083529" sldId="281"/>
            <ac:spMk id="8" creationId="{2E79EF76-CDBE-4319-AA1B-CAC5B62153CE}"/>
          </ac:spMkLst>
        </pc:spChg>
        <pc:graphicFrameChg chg="del mod">
          <ac:chgData name="Emaus Katriina" userId="e28635f8-d800-42ff-a913-92d375f1fb60" providerId="ADAL" clId="{9A0D173E-DADF-43D4-9DD2-39D1FF7D53F4}" dt="2021-03-03T10:09:24.809" v="514" actId="478"/>
          <ac:graphicFrameMkLst>
            <pc:docMk/>
            <pc:sldMk cId="274083529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46.894" v="582"/>
          <ac:graphicFrameMkLst>
            <pc:docMk/>
            <pc:sldMk cId="274083529" sldId="281"/>
            <ac:graphicFrameMk id="10" creationId="{F0E3C7AB-5E99-4D34-8CBE-A2A66BF7DC32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175" v="561"/>
        <pc:sldMkLst>
          <pc:docMk/>
          <pc:sldMk cId="1946663332" sldId="285"/>
        </pc:sldMkLst>
        <pc:spChg chg="add del mod">
          <ac:chgData name="Emaus Katriina" userId="e28635f8-d800-42ff-a913-92d375f1fb60" providerId="ADAL" clId="{9A0D173E-DADF-43D4-9DD2-39D1FF7D53F4}" dt="2021-03-03T07:52:38.248" v="353" actId="478"/>
          <ac:spMkLst>
            <pc:docMk/>
            <pc:sldMk cId="1946663332" sldId="285"/>
            <ac:spMk id="10" creationId="{5A033F20-7C5D-4A10-A297-5CDEBAB32570}"/>
          </ac:spMkLst>
        </pc:spChg>
        <pc:graphicFrameChg chg="del mod">
          <ac:chgData name="Emaus Katriina" userId="e28635f8-d800-42ff-a913-92d375f1fb60" providerId="ADAL" clId="{9A0D173E-DADF-43D4-9DD2-39D1FF7D53F4}" dt="2021-03-03T07:38:11.518" v="143" actId="478"/>
          <ac:graphicFrameMkLst>
            <pc:docMk/>
            <pc:sldMk cId="1946663332" sldId="285"/>
            <ac:graphicFrameMk id="6" creationId="{9B48671E-2E56-4727-B509-A9FA651C54DA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37:01.003" v="138" actId="478"/>
          <ac:graphicFrameMkLst>
            <pc:docMk/>
            <pc:sldMk cId="1946663332" sldId="285"/>
            <ac:graphicFrameMk id="8" creationId="{3F469670-392D-49A3-A7E3-6EC7C322E5B1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49:37.014" v="338" actId="478"/>
          <ac:graphicFrameMkLst>
            <pc:docMk/>
            <pc:sldMk cId="1946663332" sldId="285"/>
            <ac:graphicFrameMk id="9" creationId="{879E6DA6-BCFC-4783-A442-2EFCC52FAB0F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7:53:03.304" v="359" actId="478"/>
          <ac:graphicFrameMkLst>
            <pc:docMk/>
            <pc:sldMk cId="1946663332" sldId="285"/>
            <ac:graphicFrameMk id="11" creationId="{CEBCADFA-4C5E-4566-A658-57EDD50516C6}"/>
          </ac:graphicFrameMkLst>
        </pc:graphicFrameChg>
        <pc:graphicFrameChg chg="add del mod">
          <ac:chgData name="Emaus Katriina" userId="e28635f8-d800-42ff-a913-92d375f1fb60" providerId="ADAL" clId="{9A0D173E-DADF-43D4-9DD2-39D1FF7D53F4}" dt="2021-03-03T09:56:18.045" v="394" actId="478"/>
          <ac:graphicFrameMkLst>
            <pc:docMk/>
            <pc:sldMk cId="1946663332" sldId="285"/>
            <ac:graphicFrameMk id="12" creationId="{7A2A267A-A423-485E-B2EB-B50290F49100}"/>
          </ac:graphicFrameMkLst>
        </pc:graphicFrameChg>
        <pc:graphicFrameChg chg="add mod">
          <ac:chgData name="Emaus Katriina" userId="e28635f8-d800-42ff-a913-92d375f1fb60" providerId="ADAL" clId="{9A0D173E-DADF-43D4-9DD2-39D1FF7D53F4}" dt="2021-03-03T13:22:29.175" v="561"/>
          <ac:graphicFrameMkLst>
            <pc:docMk/>
            <pc:sldMk cId="1946663332" sldId="285"/>
            <ac:graphicFrameMk id="13" creationId="{C3C2D371-7C0D-4231-9F9D-F3B79CA7474F}"/>
          </ac:graphicFrameMkLst>
        </pc:graphicFrameChg>
      </pc:sldChg>
      <pc:sldChg chg="addSp delSp modSp mod">
        <pc:chgData name="Emaus Katriina" userId="e28635f8-d800-42ff-a913-92d375f1fb60" providerId="ADAL" clId="{9A0D173E-DADF-43D4-9DD2-39D1FF7D53F4}" dt="2021-03-03T13:22:29.712" v="562"/>
        <pc:sldMkLst>
          <pc:docMk/>
          <pc:sldMk cId="2139217781" sldId="286"/>
        </pc:sldMkLst>
        <pc:graphicFrameChg chg="add mod">
          <ac:chgData name="Emaus Katriina" userId="e28635f8-d800-42ff-a913-92d375f1fb60" providerId="ADAL" clId="{9A0D173E-DADF-43D4-9DD2-39D1FF7D53F4}" dt="2021-03-03T13:22:29.712" v="562"/>
          <ac:graphicFrameMkLst>
            <pc:docMk/>
            <pc:sldMk cId="2139217781" sldId="286"/>
            <ac:graphicFrameMk id="6" creationId="{7196EF6B-2183-4BB6-8506-BFC5F5DC5B72}"/>
          </ac:graphicFrameMkLst>
        </pc:graphicFrameChg>
        <pc:graphicFrameChg chg="del mod">
          <ac:chgData name="Emaus Katriina" userId="e28635f8-d800-42ff-a913-92d375f1fb60" providerId="ADAL" clId="{9A0D173E-DADF-43D4-9DD2-39D1FF7D53F4}" dt="2021-03-03T09:54:52.253" v="387" actId="478"/>
          <ac:graphicFrameMkLst>
            <pc:docMk/>
            <pc:sldMk cId="2139217781" sldId="286"/>
            <ac:graphicFrameMk id="10" creationId="{1D276A2B-7A65-44EB-8DAC-33D81D05D05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11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31.12.2021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31.12.2021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31.12.2021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31.12.2021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31.12.2021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31.12.2021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31.12.2021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31.12.2021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31.12.2021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31.12.2021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31.12.2021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31.12.2021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31.12.2021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Vienti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695351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Venäjälle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6DB1696-B9DA-44BC-9217-7473EA6F1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458854"/>
              </p:ext>
            </p:extLst>
          </p:nvPr>
        </p:nvGraphicFramePr>
        <p:xfrm>
          <a:off x="381000" y="111782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6DB1696-B9DA-44BC-9217-7473EA6F1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1782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5581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0987491C-B361-41A6-A2A8-40E1DF912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12260"/>
              </p:ext>
            </p:extLst>
          </p:nvPr>
        </p:nvGraphicFramePr>
        <p:xfrm>
          <a:off x="381000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0987491C-B361-41A6-A2A8-40E1DF912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51553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EDA9F018-B136-4817-97E2-1FBEE39AC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9570"/>
              </p:ext>
            </p:extLst>
          </p:nvPr>
        </p:nvGraphicFramePr>
        <p:xfrm>
          <a:off x="381000" y="113088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EDA9F018-B136-4817-97E2-1FBEE39AC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3088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19295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A426A72-C18D-4F57-BEDA-6B559ACF2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692684"/>
              </p:ext>
            </p:extLst>
          </p:nvPr>
        </p:nvGraphicFramePr>
        <p:xfrm>
          <a:off x="328749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A426A72-C18D-4F57-BEDA-6B559ACF2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749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1496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1A19C9A-E4C6-4A82-95C5-A3BA2A638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97980"/>
              </p:ext>
            </p:extLst>
          </p:nvPr>
        </p:nvGraphicFramePr>
        <p:xfrm>
          <a:off x="33528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1A19C9A-E4C6-4A82-95C5-A3BA2A638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8524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metallituoteteollisuuden*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93900BA-70BF-4099-9826-7DDAAA16A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561876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93900BA-70BF-4099-9826-7DDAAA16A9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074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C25D3BD-86BE-4362-8F43-9E8D9107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490268"/>
              </p:ext>
            </p:extLst>
          </p:nvPr>
        </p:nvGraphicFramePr>
        <p:xfrm>
          <a:off x="386517" y="111782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C25D3BD-86BE-4362-8F43-9E8D9107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17" y="111782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3296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6CB2058E-D288-4A77-945A-FCCE110BA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34916"/>
              </p:ext>
            </p:extLst>
          </p:nvPr>
        </p:nvGraphicFramePr>
        <p:xfrm>
          <a:off x="392035" y="111129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CB2058E-D288-4A77-945A-FCCE110BA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1129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29196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692BBD33-AFC6-4D90-97A8-0893C16D1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368497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692BBD33-AFC6-4D90-97A8-0893C16D1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21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ED10CFF-573E-4066-ADAD-6493C9308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55636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ED10CFF-573E-4066-ADAD-6493C9308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930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palveluvienti Suomesta ja EU-maista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volyymi-indeksi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80183100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3582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30BEB3E-EB4B-49BA-8C99-FD2833321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8262"/>
              </p:ext>
            </p:extLst>
          </p:nvPr>
        </p:nvGraphicFramePr>
        <p:xfrm>
          <a:off x="392035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30BEB3E-EB4B-49BA-8C99-FD2833321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4748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EE2546A-3139-4884-BA0B-2464ABCA9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71935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EE2546A-3139-4884-BA0B-2464ABCA9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19969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Metallituotteiden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9ABF627-8C2D-43C8-9EBA-14B678C4B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94984"/>
              </p:ext>
            </p:extLst>
          </p:nvPr>
        </p:nvGraphicFramePr>
        <p:xfrm>
          <a:off x="38100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9ABF627-8C2D-43C8-9EBA-14B678C4B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56025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4125B9B-0B52-4708-99D1-190A24135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06028"/>
              </p:ext>
            </p:extLst>
          </p:nvPr>
        </p:nvGraphicFramePr>
        <p:xfrm>
          <a:off x="335280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4125B9B-0B52-4708-99D1-190A24135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397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6FC166-3526-497B-8AFD-3100E4005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76558"/>
              </p:ext>
            </p:extLst>
          </p:nvPr>
        </p:nvGraphicFramePr>
        <p:xfrm>
          <a:off x="381000" y="110476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6FC166-3526-497B-8AFD-3100E400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76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6271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8C39D42-E098-43D8-9E66-4D3F55749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08694"/>
              </p:ext>
            </p:extLst>
          </p:nvPr>
        </p:nvGraphicFramePr>
        <p:xfrm>
          <a:off x="381000" y="109593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8C39D42-E098-43D8-9E66-4D3F557492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09593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1209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0E3C7AB-5E99-4D34-8CBE-A2A66BF7D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525068"/>
              </p:ext>
            </p:extLst>
          </p:nvPr>
        </p:nvGraphicFramePr>
        <p:xfrm>
          <a:off x="335280" y="110476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0E3C7AB-5E99-4D34-8CBE-A2A66BF7D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280" y="110476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352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Tavara- ja palveluviennin osuus bruttokansantuotteesta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</a:t>
            </a:r>
            <a:r>
              <a:rPr lang="fi-FI" err="1"/>
              <a:t>Eurostat</a:t>
            </a:r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3607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375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Koko Suomen ja 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Objekti 12">
            <a:extLst>
              <a:ext uri="{FF2B5EF4-FFF2-40B4-BE49-F238E27FC236}">
                <a16:creationId xmlns:a16="http://schemas.microsoft.com/office/drawing/2014/main" id="{C3C2D371-7C0D-4231-9F9D-F3B79CA74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326539"/>
              </p:ext>
            </p:extLst>
          </p:nvPr>
        </p:nvGraphicFramePr>
        <p:xfrm>
          <a:off x="381000" y="1104763"/>
          <a:ext cx="8370000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3" name="Objekti 12">
                        <a:extLst>
                          <a:ext uri="{FF2B5EF4-FFF2-40B4-BE49-F238E27FC236}">
                            <a16:creationId xmlns:a16="http://schemas.microsoft.com/office/drawing/2014/main" id="{C3C2D371-7C0D-4231-9F9D-F3B79CA7474F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000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633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7196EF6B-2183-4BB6-8506-BFC5F5DC5B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02190"/>
              </p:ext>
            </p:extLst>
          </p:nvPr>
        </p:nvGraphicFramePr>
        <p:xfrm>
          <a:off x="328749" y="980666"/>
          <a:ext cx="8370000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7196EF6B-2183-4BB6-8506-BFC5F5DC5B72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749" y="980666"/>
                        <a:ext cx="8370000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1778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r>
              <a:rPr lang="fi-FI"/>
              <a:t>*) Tavaraviennin lisäksi alan yrityksillä oli palveluvientiä alustavien tietojen mukaan 14-15 miljardia euroa.</a:t>
            </a:r>
          </a:p>
          <a:p>
            <a:r>
              <a:rPr lang="fi-FI"/>
              <a:t>Lähde: Tullihallitus, Tilastokeskus </a:t>
            </a:r>
          </a:p>
          <a:p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r>
              <a:rPr lang="fi-FI"/>
              <a:t>Teknologiateollisuuden tavaravienti Suomesta alueittain 2020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b="0"/>
              <a:t>Tavaravienti yhteensä 30,72 mrd. euroa*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Pohjois-Amerikka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3,76 mrd. €</a:t>
            </a:r>
          </a:p>
          <a:p>
            <a:r>
              <a:rPr lang="fi-FI" sz="1050" b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12,2 %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16,36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53,3 %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14468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1,17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3,8 %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856653" y="1894526"/>
            <a:ext cx="1763529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Keski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Itä-Eurooppa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4,30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14,0 %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04187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0,48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1,6 %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chemeClr val="tx2"/>
                </a:solidFill>
                <a:ea typeface="ＭＳ Ｐゴシック" pitchFamily="34" charset="-128"/>
              </a:rPr>
              <a:t>Lähi</a:t>
            </a:r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- ja Keski-Itä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0,44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1,4 %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07404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4,21 mrd. €</a:t>
            </a:r>
          </a:p>
          <a:p>
            <a:r>
              <a:rPr lang="fi-FI" sz="1050">
                <a:solidFill>
                  <a:schemeClr val="tx2"/>
                </a:solidFill>
                <a:ea typeface="ＭＳ Ｐゴシック" pitchFamily="34" charset="-128"/>
              </a:rPr>
              <a:t>13,7 %</a:t>
            </a:r>
          </a:p>
        </p:txBody>
      </p:sp>
    </p:spTree>
    <p:extLst>
      <p:ext uri="{BB962C8B-B14F-4D97-AF65-F5344CB8AC3E}">
        <p14:creationId xmlns:p14="http://schemas.microsoft.com/office/powerpoint/2010/main" val="5463012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*) Pl. henkilöautojen kauttakulkukauppa</a:t>
            </a:r>
          </a:p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Objekti 10">
            <a:extLst>
              <a:ext uri="{FF2B5EF4-FFF2-40B4-BE49-F238E27FC236}">
                <a16:creationId xmlns:a16="http://schemas.microsoft.com/office/drawing/2014/main" id="{66DB3CC1-3153-4E4A-9C0C-E66E6B750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35714"/>
              </p:ext>
            </p:extLst>
          </p:nvPr>
        </p:nvGraphicFramePr>
        <p:xfrm>
          <a:off x="381000" y="1117826"/>
          <a:ext cx="8370964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Objekti 10">
                        <a:extLst>
                          <a:ext uri="{FF2B5EF4-FFF2-40B4-BE49-F238E27FC236}">
                            <a16:creationId xmlns:a16="http://schemas.microsoft.com/office/drawing/2014/main" id="{66DB3CC1-3153-4E4A-9C0C-E66E6B7506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17826"/>
                        <a:ext cx="8370964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02765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83D7E01-B6BD-433A-9A3B-AC44F6597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327345"/>
              </p:ext>
            </p:extLst>
          </p:nvPr>
        </p:nvGraphicFramePr>
        <p:xfrm>
          <a:off x="381000" y="1104763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83D7E01-B6BD-433A-9A3B-AC44F6597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04763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44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Suomesta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31.12.2021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Tulli,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BC5CC64-6B1B-4171-9941-42A11D522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66033"/>
              </p:ext>
            </p:extLst>
          </p:nvPr>
        </p:nvGraphicFramePr>
        <p:xfrm>
          <a:off x="381000" y="111129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BC5CC64-6B1B-4171-9941-42A11D5229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1129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1055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FF1DB-9E50-4893-8067-F4238A22428B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18E9F5-2336-45C8-9311-89FC10BC3CE9}">
  <ds:schemaRefs>
    <ds:schemaRef ds:uri="http://schemas.openxmlformats.org/package/2006/metadata/core-properties"/>
    <ds:schemaRef ds:uri="a5c4f9c2-84a2-48d3-9942-8e0fea0a10bc"/>
    <ds:schemaRef ds:uri="http://schemas.microsoft.com/office/2006/documentManagement/types"/>
    <ds:schemaRef ds:uri="31fc0bb4-b62d-4044-8569-b8da76fe5ed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F13C55-DD7B-45E8-BC42-9A2D847B5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428</Words>
  <Application>Microsoft Office PowerPoint</Application>
  <PresentationFormat>Näytössä katseltava esitys (16:9)</PresentationFormat>
  <Paragraphs>159</Paragraphs>
  <Slides>26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2016-09-02T07:24:08Z</dcterms:created>
  <dcterms:modified xsi:type="dcterms:W3CDTF">2021-12-31T11:04:41Z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